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7"/>
  </p:notesMasterIdLst>
  <p:sldIdLst>
    <p:sldId id="587" r:id="rId3"/>
    <p:sldId id="773" r:id="rId4"/>
    <p:sldId id="826" r:id="rId5"/>
    <p:sldId id="827" r:id="rId6"/>
    <p:sldId id="794" r:id="rId7"/>
    <p:sldId id="422" r:id="rId8"/>
    <p:sldId id="848" r:id="rId9"/>
    <p:sldId id="849" r:id="rId10"/>
    <p:sldId id="1043" r:id="rId11"/>
    <p:sldId id="1044" r:id="rId12"/>
    <p:sldId id="1045" r:id="rId13"/>
    <p:sldId id="1064" r:id="rId14"/>
    <p:sldId id="1065" r:id="rId15"/>
    <p:sldId id="1066" r:id="rId16"/>
    <p:sldId id="1071" r:id="rId17"/>
    <p:sldId id="831" r:id="rId18"/>
    <p:sldId id="832" r:id="rId19"/>
    <p:sldId id="833" r:id="rId20"/>
    <p:sldId id="834" r:id="rId21"/>
    <p:sldId id="835" r:id="rId22"/>
    <p:sldId id="843" r:id="rId23"/>
    <p:sldId id="844" r:id="rId24"/>
    <p:sldId id="836" r:id="rId25"/>
    <p:sldId id="837" r:id="rId26"/>
    <p:sldId id="846" r:id="rId27"/>
    <p:sldId id="838" r:id="rId28"/>
    <p:sldId id="839" r:id="rId29"/>
    <p:sldId id="824" r:id="rId30"/>
    <p:sldId id="840" r:id="rId31"/>
    <p:sldId id="841" r:id="rId32"/>
    <p:sldId id="842" r:id="rId33"/>
    <p:sldId id="812" r:id="rId34"/>
    <p:sldId id="813" r:id="rId35"/>
    <p:sldId id="814" r:id="rId3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5" autoAdjust="0"/>
    <p:restoredTop sz="93673" autoAdjust="0"/>
  </p:normalViewPr>
  <p:slideViewPr>
    <p:cSldViewPr snapToGrid="0" snapToObjects="1">
      <p:cViewPr varScale="1">
        <p:scale>
          <a:sx n="44" d="100"/>
          <a:sy n="44" d="100"/>
        </p:scale>
        <p:origin x="84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2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00:18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9349 6994 1050 0,'-13'0'0'0,"0"0"0"31,2 0 0-31,4 0 0 0,-6 0 0 0,6 0 0 0,1 0 393 0,0 0-178 0,3 0-89 0,0 0 114 0,1 0-92 0,2-2-60 0,0 1 198 0,0-1-124 0,0 1-62 16,0-3-32-16,0-1 153 0,1 3-96 0,1-2-44 15,6-2 0-15,-1 4 98 0,0-1-71 0,1-3-26 16,2 3-10-16,0 3 34 0,1-5-106 0,2 4 0 16,-3-3 0-16,4 2 0 0,1 1 0 0,1-1 0 0,-3 0 0 0,5 2 0 15,3-2 0-15,-1-3 0 16,4 4 0-16,-1-3 0 0,4-2 0 0,4 4 0 0,6-3 0 15,0 0 0-15,2 1 0 0,5 1 0 16,1-1 0-16,5 1 0 0,9 1 0 0,-7 0 0 16,5 2 0-16,-1-3 0 0,1 2 0 0,1 1 0 15,5-2 0-15,-9 2 0 0,-3 0 0 0,1-1 0 16,0 1 0-16,-4 0 0 16,11 0 0-16,-10 0 0 93,-4 0 0-93,3 0 0 0,0 0 0 0,-1 0 0 0,9 1 0 0,-14-1 0 0,2 0 0 0,-2 0 0 0,3 0 0 0,-1 0 0 0,8 0 0 0,-14 2 0 0,3-1 0 0,-3-1 0 0,0 3 0 0,-3-3 0 0,4 4 0 0,-12-1 0 0,2 1 0 0,-5 1 0 0,-2 0 0 0,-1 0 0 0,0-1 0 0,-5 0 0 0,-2-2 0 16,-2 2 0-16,-1-3 0 0,1-1 0 0,-1 0 0 0,-2 0 0 16,-2 0 0-16,1 0 0 0,-1 0 0 0,1 0 0 15,1 0 0-15,-3 0 0 0,1 0 0 0,0 0 0 16,-1 0 0-16,2 0 0 15,-1 0 0-15,-2 0 0 0,0 0 0 0,2 0 0 16,-3 0 0-16,0 0 0 0,1 0 0 0,-2 0 0 16,-1 0 0-16,0 0 0 0,-1 0 0 0,0 0 0 15,1 0 0-15,-2 0 0 0,0 0 0 0,0 0 0 16,0 0 0-16,0 0 0 0,0-1 0 0,-4-5 0 16,-2 1 0-16,-1-1 0 0,-2-1 0 0,-1-2 0 15,-2 2 0-15</inkml:trace>
  <inkml:trace contextRef="#ctx0" brushRef="#br0" timeOffset="2033.38">9514 8608 2162 0,'-19'-12'0'0,"1"2"0"0,4 0 0 0,6 6 0 0,4 0 0 0,0 2 0 0,3-2 0 0,1 3 0 0,0-3 0 0,0 4 0 0,0 0 0 0,1 0 0 0,10-2 379 0,2 2-168 0,4 0 20 15,0 0-99-15,3 0-45 0,6 2 0 0,-3 6-45 16,6-1 0-16,8 2 12 0,-1 1-12 0,5 0 420 16,5-1-462-16,3 1 0 0,9-2 0 0,16 1 0 109,-2-2 0-109,9-2 0 0,4 0 0 0,5-2 0 0,0-1 0 0,14 0 0 0,-18-2 0 0,-3 3 0 0,2-3 0 0,-5 0 0 0,1 1 0 0,9-1 0 0,-18 0 0 0,0 0 0 0,0 0 0 0,-2 0 0 0,7 0 0 0,-18 0 0 0,-3 0 0 0,-4 0 0 0,-5 0 0 0,-4-1 0 16,4-2 0-16,-17 1 0 0,-4 0 0 0,-6-1 0 31,-2-2 0-31,-4 0 0 0,0 0 0 0,-8-2 0 0,-2 2 0 0,1-2 0 0,-4 1 0 0,1-1 0 0,1-1 0 0,-1 1 0 16,1-1 0-16,-1 0 0 0,-1 1 0 0,1 0 0 15,2 2 0-15,-3 1 0 0,-1 1 0 0,0 0 0 16,0 1 0-16,0 0 0 0,0-1 0 0,0 1 0 15,0 2 0-15,-7 0-333 0,1 0 13 0</inkml:trace>
  <inkml:trace contextRef="#ctx0" brushRef="#br0" timeOffset="12245.72">20560 10472 1614 0,'-19'-13'0'0,"5"3"0"0,2 0 0 0,5 3 0 0,1 0 0 0,0 2 0 0,3-1 0 0,1 2 0 0,1-2 283 0,1 2-122 0,0-2 189 0,0 1-156 0,0 0-69 0,0 4-49 0,0-2 125 31,0 0-81-31,0 2-42 0,1 1 0 0,1-2 77 0,-1 2-63 0,1 0-27 16,-2 0-1-16,3 0-61 15,0 0 35-15,3 0 9 0,0 0-14 0,2 0 4 16,0 0 1-16,3 0 22 0,0 0-41 0,2-2-19 15,-1 2 0-15,0 0 0 0,2 0 0 0,0 0 0 16,3 0 0-16,-2 0 0 0,0 0 0 0,-1 0 0 16,3 5 0-16,1 2 0 0,3 2 0 0,-1-1 0 0,1 2 0 0,2 1 0 31,1 2 0-31,3-2 0 0,5 3 0 0,-1-2 0 0,0-1 0 0,2 2 0 0,4-2 0 0,1 4 0 16,10-2 0-16,-6-2 0 0,3 2 0 0,0-2 0 15,4-1 0-15,2 2 0 0,6 2 0 0,-10-6 0 16,5 2 0-16,-1 1 0 0,1-2 0 0,4 0 0 15,8 3 0-15,-11-6 0 16,2 2 0-16,2 2 0 0,-1-4 0 0,0 5 0 0,7 1 0 16,-9-5 0-16,0 3 0 0,4 2 0 15,0-2 0-15,2 1 0 0,9 1 0 0,-11-2 0 16,-1 1 0-16,2-2 0 16,2 3 0-16,1 0 0 0,12-2 0 0,-13-1 0 15,6-1 0-15,0 2 0 0,1-3 0 0,-3 0 0 31,12 1 0-31,-16-2 0 0,7 0 0 0,-1-2 0 0,2 1 0 0,1-1 0 0,5-3 0 0,-13 1 0 0,2-2 0 16,2 0 0-16,3 0 0 0,2 0 0 16,6 0 0-16,-14 0 0 15,-4 0 0-15,2 0 0 0,-2-2 0 0,5 2 0 0,-14 0 0 0,0 0 0 16,-3 0 0-16,-1 0 0 0,-5 0 0 0,5 0 0 16,-14 0 0-16,-1 4 0 0,-1-3 0 0,0 3 0 46,0-3 0-46,3 1 0 0,-7-1 0 0,1-1 0 0,0 0 0 0,-1 3 0 0,0-3 0 0,4 0 0 0,-7 0 0 0,-3 0 0 16,1 0 0-16,-1 0 0 0,-3 0 0 0,2 0 0 31,-5 0 0-31,-3 0 0 0,3 1 0 0,-6-1 0 0,4 2 0 0,0-1 0 0,-2-1 0 0,-2 1 0 16,0-1 0-16,-2 3 0 0,3-3 0 0,-1 0 0 16,-4 0 0-16,3 0 0 15,-3 3 0-15,-1-3 0 0,-2 0 0 0,2 0 0 16,0 0 0-16,-2 0 0 0,-1 0 0 0,0 0 0 0,0 0 0 0,0 0 0 15,0 0 0-15,-5-3 0 16,-2 3 0-16,-5-3-180 0,2 2-282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21:53.3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9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0:22:23.995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1869 8473 1095 0,'-19'0'0'0,"2"0"0"0,4-3 0 0,4 1 0 0,1 2 204 15,5-3-87-15,3 3-39 0,0 0 1 0,0 0 142 16,3 0-90-16,2 0-35 0,4 0-11 0,3 0 96 16,2 0-70-16,-1 0-35 0,5 0 169 0,0 0-107 15,2 0-48-15,2 0 134 0,3 0-91 0,-2 0-47 16,5 0 11-16,0 0 73 0,-1 0-65 15,3 0-32-15,-1 0 0 0,4 0-50 0,6 0-23 16,-1 0 0 0,1 0 0-1,4-3 0-15,4 2 0 0,-2-1 0 0,8-1 0 0,-5-2 0 0,1-1 0 0,2 2 0 0,3-4 0 0,-1 2 0 16,13-3 0-16,-12 1 0 0,4-2 0 0,-1 0 0 16,4-1 0-16,1 5 0 0,11-6 0 0,-12 5 0 15,-1 0 0-15,2 0 0 16,3 2 0-16,-1-3 0 0,9 1 0 0,-12-2 0 15,6 1 0-15,2 0 0 0,4-2 0 0,-3-3 0 16,14 1 0-16,-17 0 0 0,2 1 0 0,4 0 0 16,1-1 0-16,-3 2 0 0,12 1 0 0,-18 2 0 15,-1 0 0-15,2 3 0 0,-1-1 0 0,6 3 0 16,5-3 0-16,-16 4 0 0,2-2 0 0,2 2 0 16,-2 1 0-16,0-2 0 0,11 0 0 0,-14-1 0 15,5 0 0-15,-2 0 0 0,3-3 0 16,-4 1 0-16,9 1 0 0,-17-2 0 0,3 2 0 0,0-1 0 15,0 0 0-15,8 0 0 16,-17 1 0-16,0 1 0 0,-2 2 0 0,-3-1 0 16,-1 0 0-16,3-1 0 0,-13 1 0 0,-1 1 0 15,-3 1 0-15,0-1 0 0,-1-2 0 0,1 2 0 16,-9-1 0-16,-2 1 0 16,1-2 0-16,-6 3 0 0,0-3 0 0,2 2 0 0,-9 0 0 0,1-1 0 15,-2 0 0-15,-1 0 0 16,-1 2 0-16,2-2 0 0,-3 2 0 0,0 0 0 0,0 0 0 0,0 0 0 15,0 0 0-15,0 0 0 16,0 0 0-16,0 0 0 0,0 0 0 0,0 0 0 16,0 0 0-16,0 0 0 0,0 0 0 0,-3-1 0 15,0-2 0-15,-2 3 0 32,1-5 0-32,0-1 0 0,-5 3 0 0,3-3-626 0,-2 0 219 0,2-3 183 0,0 1 92 0,-2-2 36 0,5-2 10 0</inkml:trace>
  <inkml:trace contextRef="#ctx0" brushRef="#br0" timeOffset="360.04">6301 7683 1300 0,'2'0'0'0,"1"0"0"0,4 0 0 0,0 0 0 0,7 0 0 0,4 0 303 0,5 6-136 0,9 1-64 0,4 0 157 15,7 2-110-15,1 1-56 0,9 3-17 0,-6 1 263 16,-1-2-150-16,-3 5-75 15,-3 0 95-15,-5 0-86 0,0 4-32 0,-13-2-10 16,-8 1 46-16,-7 1-44 0,-4 0 0 0,-3 2-56 16,0 6-28-16,-14-5 0 0,-8 3 0 0,-4 3 0 15,-4-2 0-15,-2 4 0 0,-4 2 0 0,1-4 0 16,2-2 0-16,-3 2 0 0,0-2 0 0,-2 0 0 16,-6 7 0-16,6-9 0 0,-2-2-904 0,1 1 426 15,2-3 219-15,1-3-547 0,-4 2 374 0</inkml:trace>
  <inkml:trace contextRef="#ctx0" brushRef="#br0" timeOffset="1395.96">3516 5436 1190 0,'-11'-3'0'0,"3"-1"0"0,4 1 0 0,-3 3 0 0,2 0 0 0,2 0 0 0,-2 0 0 0,1 12 0 0,2 0 164 16,1 5-61-16,1 7-31 0,0 3 157 0,0 5-83 15,0 9-58-15,0 4 111 0,0 14-79 0,0 6-39 16,1 9 0-16,3 14 80 0,-1-6-65 0,2 10-27 16,-2 7-1-16,2 3 39 0,1 5-33 0,-2 11 10 15,0-23 80-15,0 4-61 0,1 2-31 0,-4 4 33 16,-1 12-22-16,0-20-10 16,-1 2-32-16,-9 2-36 0,3 2 1 0,-2 4 35 31,-1 10 11-31,0-22 2 0,3 7-54 0,-4 5 0 0,4 1 0 0,-4-2 0 0,2 12 0 0,0-17 0 15,2 2 0-15</inkml:trace>
  <inkml:trace contextRef="#ctx0" brushRef="#br0" timeOffset="1504.67">3398 8606 3931 0,'-9'99'0'0,"2"-7"0"0,3 17 0 0,-2-20 0 0,0 1 0 0,0-3 0 0,-2-2 0 0,2 4 0 0,0 15 0 16,0-14 0-16,2 4 0 0,-1 0 0 0,0-2 0 0,1 7 0 0,4 18 0 0,-2-20 0 0,1-1 0 0,-4-10 0 0,3 0 0 0,0 6 0 0,1 3 0 0,-1-18 0 0,1 0 0 0,-2 0 0 0,3 3 0 0,0 1 0 0,-2 7-12 0,0-14-67 0,-1 1 27 0,-1 0 1 0,4-3 6 0,-5-5-28 16,-1 6 11-16,2-17-1 0,0 5 31 0,-2-1 0 0,-1-2 1 0,1-7-98 0,-3 2-94 0,2-17 96 15,0-5 44-15,0-6-230 16,-1-5 136-16,2-9 69 31,0-4 25-31,-1-7-381 0,2-1 212 0,-4-21 107 0</inkml:trace>
  <inkml:trace contextRef="#ctx0" brushRef="#br0" timeOffset="1866.7">3649 5346 957 0,'-11'-24'0'0,"0"0"0"0,4 10 0 0,1 6 0 0,0 5 0 0,-3-1 0 0,0 4 0 0,-9 0 435 16,-2 10-203-16,-6 11-95 63,-2 4 19-63,-4 9-57 0,-8 5-19 0,4 4-10 0,-2 1-29 0,2 4 0 0,-1 3-1 0,3-3-107 0,-5 12 64 0,12-14 16 0,3-2 1 0,7-6-136 0</inkml:trace>
  <inkml:trace contextRef="#ctx0" brushRef="#br0" timeOffset="2025.28">3376 5289 2332 0,'3'0'-8'0,"1"0"4"0,3 0 2 0,6 0 1 0,9 0 1 0,8 0 0 0,11 0 0 0,6 9 0 0,11 1 309 0,5 6-132 16,5 0-67-16,4 3-306 0,10 0 130 0,-10-1 49 0,4 5 30 0,0-4-364 15,1 6 195-15</inkml:trace>
  <inkml:trace contextRef="#ctx0" brushRef="#br0" timeOffset="3390.45">3543 6350 225 0,'-3'-2'0'0,"-2"0"0"0,2 1 0 16,0-3 0-16,-1 1 0 0,2-1 63 15,1 1-39-15,-1 0 40 0,0-1 0 0,2 1-31 0,0-3 9 0,0 0 63 0,0 1-32 16,0 1 1 31,0-3-33-47,0 1 85 0,0-1-32 0,0 2-10 0,2-2-43 0,0 2 126 0,-1 1-63 0,2 1-31 0,2-4 117 0,-2 4-80 0,0 0-34 0,0-1 38 0,2 0-36 0,2 3 0 15,-1-4-27-15,0 3 73 0,4-1-41 16,-2-1-1-16,3 1-40 0,0 1 54 31,0-2-18-31,4 1-9 0,-1-2-28 0,-1 4 37 0,4-3 0 0,0 1-37 0,4-1 9 0,-1 4-9 16,0-3 1-16,1 1-49 0,0 1 49 0,5 1 9 15,-4 0-9-15,-1 0-32 0,1 0 31 0,-1 0 0 16,0 1 0-16,3 4-37 0,-4-1 23 0,-2 3 10 16,-1-2 0-16,0 1-25 0,-1 1 21 15,4 0 0-15,-6-2 15 0,3 2-16 16,-3 0-1-16,0-1 1 62,0 1 0-62,5 1 10 0,-5-1-8 0,0-1 3 0,-1 1-2 0,2-1-10 0,0 1-25 0,4 2 0 0,-6-2 0 0,2 1 0 0,0-1 0 0,2 1 0 0,-2 1 0 0,3-1 0 0,-6-1 0 0,3 0 0 0,1 2 0 0,-4-2 0 16,3 0 0-16,1 1 0 0,-2 2 0 0,-2-4 0 16,2 5 0-16,-1-5 0 0,0 2 0 0,3 2 0 47,-2-1 0-47,-1 0 0 0,0 1 0 0,1-4 0 0,1 4 0 0,1-1 0 0,-2 0 0 0,-1-1 0 0,1-1 0 0,2 2 0 0,-2-1 0 15,3 2 0-15,-3 0 0 0,1-1 0 0,-1 1 0 16,-1-2 0-16,1 2 0 0,3 1 0 15,-4-1 0 1,-1 1 0-16,1-2 0 0,1 0 0 0,-4 1 0 0,4 4 0 0,-3-5 0 0,0 4 0 16,2-3 0-16,-3 1 0 15,3 3 0-15,-2-3 0 0,-2 1 0 0,3 0 0 0,-2 1 0 0,0 0 0 32,0 4 0-32,2-4 0 0,-4-2 0 0,3 2 0 0,-1 1 0 0,0-2 0 0,2 5 0 0,-2-5 0 15,0 0 0-15,-1 0 0 0,2-2 0 16,0 0 0-16,1 4 0 0,-2-3 0 31,0-2 0-31,0 3 0 0,2 0 0 0,-4-1 0 0,4 4 0 0,-2-2 0 0,0-1 0 0,-3 2 0 16,4 1 0-16,-3-2 0 0,3 3 0 0,-2-2 0 15,-2 2 0-15,0-4 0 16,2 1 0-16,-1 3 0 0,2 0 0 0,-2-2 0 16,1-2 0-16,0 1 0 0,-4 3 0 0,4-3 0 15,0 4 0-15,-2 0 0 0,2-3 0 0,-4 1 0 31,2 2 0-31,-1-1 0 0,1 4 0 0,-2-6 0 0,1 3 0 0,-4 1 0 0,4-3 0 0,-3 1 0 16,2 4 0-16,0-5 0 0,-3 0 0 0,2 0 0 16,0-3 0-16,3 3 0 0,-3 2 0 0,1-3 0 15,-2-1 0-15,3-1 0 0,-3 2 0 0,2 1 0 16,-1-2 0-16,-1 2 0 47,2-3 0-47,-2 4 0 15,-1-2 0-15,1 5 0 0,-1-5 0 0,1 1 0 0,0 2 0 0,1-2 0 0,-3 2 0 0,1 0 0 0,2-2 0 0,-1-3 0 0,0-1 0 0,0 1 0 0,0 0 0 0,1-2 0 16,-3 1 0-16,2-3 0 0,0-1 0 0,-2 0 0 16,1-1 0-16,1 3 0 15,-2-2 0-15,-1-3 0 47,0 2 0-47,0-1-79 0,0 0-112 0,0-1 66 0,0 0 48 0,0-1-504 0,-1 1 271 0,-4-3 136 0,1 0-702 0</inkml:trace>
  <inkml:trace contextRef="#ctx0" brushRef="#br0" timeOffset="4570.03">3333 8429 429 0,'-3'0'0'0,"-2"0"0"0,0 0 0 0,1 0 0 0,2 0 0 0,-1 0 122 0,2 0-41 16,-3-2 0-16,4 1 73 0,-2 1-63 0,2 0-25 15,-1-1 0-15,1 0 2 0,0-2 1 0,0 2-19 16,0-1 65-16,0 1-38 0,0-2 1 0,0-1-39 15,3 1 97-15,-1-2-39 0,4-2-10 0,0 0 31 16,2-2-40-16,-2 0 1 16,4-3-39-16,-2 1 52 0,4-1-10 0,-1-3-42 0,0-2 0 0,1 0 26 15,0-2-26-15,3-1 10 0,-1 2-13 16,1-3 3-16,-3 1 0 0,3 0 0 16,1-4-36-16,3 2 11 15,-4 0 25-15,0 0-25 0,1 0 25 0,3 1-1 0,-1-3-6 0,1-2-8 16,0 2 9-16,-2 1 1 0,2-1-11 0,-1-1-24 15,1-1-5-15,4-4 39 16,-4 4-47-16,-2 1 41 31,3-4 0-31,0 3-1 0,0-2-33 0,3-6 1 0,-3 7 28 0,2 0-46 0,-1-2 39 0,2 0 4 0,-1 0-11 0,4-5 27 16,-3 5-20-16,0 3-3 0,-3-3 2 0,3 0 2 31,6-5 3-31,-6 7-3 0,-1-2-17 0,2 0 18 0,4-1-1 0,-3-1 1 0,7-3-7 0,-7 3 5 16,2 2 0-16,0 0-1 0,0-3 1 0,1 1-3 15,4-5 6-15,-5 4-15 0,-3 0 10 0,4-1-13 16,0 1 12-16,-1-1-5 0,3-5 8 0,-6 8-4 16,3 0 1-16,-2-3 36 15,0 3-106-15,1 0 31 0,5-2 8 0,-6 3-5 16,3 2 30-16,-3-3-34 0,3 0 31 0,-4 1-3 0,5-7 3 0,-6 8 8 16,2-3-9-16,-1 2-4 62,1-1 3-62,2-2-8 0,2-3 8 0,-7 7 0 0,5 0-34 0,-1 0 0 0,1 1 32 0,-1-2 0 0,6-1 1 0,-8 6-2 0,-1 1 1 0,2-1-84 0,-1 4 38 0,-2-4-8 0,2-1 42 0,-8 4 46 16,3 0-46-16,-1-2-8 0,0 2 7 0,1-3 49 15,0-1-2-15,-2 5-42 16,-1-1 36-16,3 0-31 0,1-1-2 0,-3 4 12 0,6-5-17 0,-8 8 13 62,2-3-3-62,-3 4 3 0,2-2-2 0,0-1 1 0,-5 9-1 0,1-1 31 0,-3-3-32 0,1 5-2 0,-3 1 2 0,2-3 83 0,-6 4-40 0,2 3 5 16,-2-3 75-16,0 3-49 0,0-1-29 0,0 0 82 0,-2 2-114 0,0-2-13 16,2 2 0-16,-1-1 0 0,1 1 0 0,0 0 0 125,2-2 0-125,-3 3 0 0,0 0 0 0,0 0 0 0,-1 0 0 0,2 0 0 0,-1 0 0 0,-1 0 0 0,1 0 0 0,-2 0 0 0,3 0 0 0,-3 0 0 0,0 0-296 0,0 0 70 0,0 0 76 0,0 0-415 0,0 0 263 0,0 5 121 0,0 1 76 0</inkml:trace>
  <inkml:trace contextRef="#ctx0" brushRef="#br0" timeOffset="6272.46">5903 5419 1366 0,'0'-4'0'0,"0"2"0"0,0 0 0 0,2 2 0 0,5 0 0 0,1 0 0 0,2 8 601 31,3-1-280-31,0 5-140 0,3 4-71 0,3 0 275 16,2 0-178-16,-1 1-84 0,0 0-156 0,0 1 36 0,0 1 0 0,3-2-455 16,-7 0 241-16,-1 2 125 0,-1-2 63 0,-3-2-376 15,-1-1 209-15,0-1 112 16</inkml:trace>
  <inkml:trace contextRef="#ctx0" brushRef="#br0" timeOffset="6459.95">6220 5278 1259 0,'-4'1'0'0,"-1"1"0"0,1 5 0 0,-1 1 0 0,2 4 0 0,-1 9 0 0,-2 5 719 0,1 11-341 0,0 7-168 0,-7 11 379 0,4 4-280 0,-5 6-135 0,2 3-67 0,0 1 35 0,-2 2-98 0,5-15-44 16,1-4 0-16,2-5 0 16,-1-4 0-16,4-7 0 0,-1 3-291 0,0-12 94 0,3-5 118 0,0-7 60 15,0-4-754-15,3-8 384 0,5-1 81 0,0-2-481 0</inkml:trace>
  <inkml:trace contextRef="#ctx0" brushRef="#br0" timeOffset="6659.89">6334 5574 1507 0,'6'-6'0'0,"5"-1"0"0,-3 0 0 0,8 0 0 0,0 2 0 0,0 2 0 0,2 0 686 93,1-1-323-93,3 4-162 0,2-4 17 0,-4 3-95 0,2-1-41 0,0 2 0 0,-1 0-43 0,-2 0 0 0,1 0 10 0,-5 7-1273 0,-3 3 618 0</inkml:trace>
  <inkml:trace contextRef="#ctx0" brushRef="#br0" timeOffset="6797.53">6439 5736 2051 0,'-12'0'0'0,"-3"0"0"0,6 2 0 0,1-2 0 0,0 3 0 0,4-2 0 0,4 0-2 0,0 1 1 0,1 1 640 0,11-2-300 0,4-1-141 0,4 0 54 0,3 0-106 0,0 0-54 0,4 0-26 0,-3 0-459 0,6 0 227 0,-4-1 97 0,-1-4-869 0,2 0 488 0</inkml:trace>
  <inkml:trace contextRef="#ctx0" brushRef="#br0" timeOffset="6988.66">6834 5518 1310 0,'0'-7'0'0,"3"1"0"0,4-1 0 0,3 4 0 0,2-1 0 0,3 4 0 0,4-3 690 0,2 3-326 0,5 0-154 15,-3 3 275-15,-1 9-223 0,-2 3-112 0,-2 3-55 16,-5 3-28-16,-2 5 10 15,-4 0-39-15,-7 1-151 16,0 5 75-16,-10-3 39 0,-6 2-1 0,-4 4-161 0,-5-8 95 0,-2-3 52 16,-3-3 26-16,-2-2-365 0,4-6 187 0,-1-1 3 0,10-9-366 15,3-3 246-15,2 0 122 0,10-8 61 0,3-10-480 0,1-7 276 32</inkml:trace>
  <inkml:trace contextRef="#ctx0" brushRef="#br0" timeOffset="7184.15">7141 5424 1844 0,'5'-4'0'0,"2"-1"0"0,-2 3 0 0,-5 0 0 0,2 2 0 0,-2 3 0 0,0 9 275 0,-2 6-118 0,-8 5-50 0,0 1 752 0,2 3-411 0,2 2-207 15,3 3-241-15,2-1 0 16,1 4 0-16,0-3 0 16,9-2 0-16,8-3 0 0,9-2 0 0,3-5 0 0,11 2 0 0,-1-9 0 15,6-4 0-15,2-4-411 0,-3-5-121 0,1 0 276 16,0 0-6-16</inkml:trace>
  <inkml:trace contextRef="#ctx0" brushRef="#br0" timeOffset="8242.93">2915 6590 1832 0,'-11'-9'0'0,"3"3"0"0,-1 1 0 0,6-2 0 0,0 2 0 0,-1-1 0 0,4 0 0 0,0 1 0 0,12 1 248 0,10-1-104 0,7 1-54 0,7-2 275 31,4 1-168-31,6 5-79 0,6 0-41 0,3 0 80 0,8 0-50 0,-4 6-40 0,5 5 1 0,-3 4 34 16,-4 4-32-16,-1 1 0 0,3 1-88 0,-16 1 24 15,-4 0-1-15,-6 2-112 0,-4-2 72 0,-6 0 37 16,0 2 8-16,-12-8-130 16,-2-2 51-16,-5-3 46 0,-3-4-19 0,-1-1-37 15,0-2 4-15,0-4 33 0,0 0-24 0,-3 0-241 16,-4 0 128-16,0 0 71 0,-1-3-480 0,-1-2 281 16,2-2 134-16,-3 3-471 0</inkml:trace>
  <inkml:trace contextRef="#ctx0" brushRef="#br0" timeOffset="8414.51">3590 6750 1184 0,'-12'0'0'0,"-2"0"0"0,8 0 0 0,0 0 0 0,3 0 0 0,0 0 271 0,3 1-117 0,0 2-49 0,8 2 493 0,7 0-281 0,6 1-139 16,1 1-71-16,4 2 347 47,6-2-199-47,-3 2-113 0,1-1-52 0,2-1-14 0,-4 4-76 0,3-3 0 0,1 2-33 0,-5-2-54 0,-1 1 63 0,-4-2-636 0,0 1 349 0,2 2 183 0,-13-6 79 0,1 1-893 15,-8-2 452-15</inkml:trace>
  <inkml:trace contextRef="#ctx0" brushRef="#br0" timeOffset="8590.75">3908 6600 2731 0,'0'-1'0'0,"-3"-1"0"0,-2 1 0 0,5 0 0 0,0 1 0 0,0 0 0 0,0 1 0 0,0 10 0 0,3 2 276 0,6 2-119 0,-2 2 181 16,1 1-150-16,3 4-66 0,-4-1-47 0,2 2-567 16,1 0 264-16,0 2 133 15,-1 1 67-15</inkml:trace>
  <inkml:trace contextRef="#ctx0" brushRef="#br0" timeOffset="8903.42">1505 6246 2054 0,'-14'3'0'0,"4"2"0"0,10 8 0 0,0 8 0 0,10 9 0 0,9 8 0 0,1 3 0 0,2 4 270 0,-1-3-120 0,-4 2-54 0,1-6 15 16,1 3-36-16,-4-3 1 0,4 5-25 0,-4-10-222 31,1-2 106-31,-3-2 53 0,1-8 26 0,-1-3-618 0,1-4 316 0,-7-12 152 0</inkml:trace>
  <inkml:trace contextRef="#ctx0" brushRef="#br0" timeOffset="9143.79">1540 6072 1548 0,'-4'-15'0'0,"0"4"0"0,4-1 0 0,8 8 0 0,13 1 0 0,6 0 0 0,6 1 586 0,5 2-274 0,5 0-125 0,3 6-78 0,-2 7 137 0,4 3-103 0,-1 5-51 0,-8 2-25 0,5 4 103 0,-14-1-70 16,-8 6-30-16,-5 2-104 0,-10 3 37 16,-3 3 0-16,-4 5-42 15,-4-3 35-15,-15-1 0 0,-6-2 45 0,-3 0-60 0,-2-5 30 0,-5 4 10 16,6-14-26-16,-2-2-50 0,-1-5 1 0,3-3 32 16,2-3-16-16,0 1-331 15,12-8 161-15,3-1 92 0,5 0-486 0,7-3 281 0,0 0 140 0</inkml:trace>
  <inkml:trace contextRef="#ctx0" brushRef="#br0" timeOffset="9351.21">2277 6528 1354 0,'0'0'0'0,"0"0"0"0,1 0 0 0,1 1 0 0,0 2 926 16,3 2-443-16,-1 3-210 15,2 2-122-15,1 3 593 0,0 1-744 0,2 7 0 0,0 3 0 0,2 4 0 16,-3 3 0-16,6 4 0 0,-4 3 0 0,3 2 0 78,1 1 0-78,-4-6-112 0,3 1-371 0,-3-6 262 0</inkml:trace>
  <inkml:trace contextRef="#ctx0" brushRef="#br0" timeOffset="9954.23">4572 7958 1557 0,'-11'-15'0'0,"5"3"0"0,0 0 0 0,5 7 0 0,1-2 0 0,0 2 0 0,3 5 0 0,13-3 512 0,5 3-226 15,5 0-129-15,6 0 196 0,4 11-156 0,4 4-80 0,5 3-28 0,-2 6 19 0,5 5-34 0,-3 7-1 16,2 5-33-16,-5 5 15 0,2 6-6 0,-11-4-10 16,-7 5-134-16,-4 2 67 0,-6 3 34 0,-3-2 0 78,-5 4-159-78,-6-13 91 0,-2-6 31 0,0-5 31 0,0-4-51 0,0-8 33 0,-2 2-63 0,-2-13 40 0,0-9-69 0,-3-4 47 0,-1 0-78 0,1 0-284 0,-4-5 182 0,4-12 107 0,-2-4-468 0,0-1 282 0,-2-6 141 0</inkml:trace>
  <inkml:trace contextRef="#ctx0" brushRef="#br0" timeOffset="10125.54">4762 7813 1253 0,'-14'-2'0'0,"4"1"0"0,-1 1 0 0,2 0 0 0,-2 0 0 0,4 9 467 31,-2 3-213-31,2 6-107 0,-2-2-54 0,1 4 39 16,-1-1-37-16,4 2-9 0,2-3-318 0,0-1 135 0,2 1 69 0,-1-3 33 0,1 0 11 0,1-6 23 16</inkml:trace>
  <inkml:trace contextRef="#ctx0" brushRef="#br0" timeOffset="10275.66">4663 7770 1681 0,'-2'-6'0'0,"2"2"0"0,0-1 0 0,0 3 0 16,0-2 0-16,2 4 0 0,8-4 0 0,6 3 0 0,4-1 625 0,5 0-292 0,3 2-147 0,4 0-73 0,4 0 142 16,-1 0-113-16,3 0-51 0,-2 2-223 0,2 2 85 15,-2 3 44-15,1 4-708 0,-9-3 370 0,0 3 191 16,-6 6 94-16</inkml:trace>
  <inkml:trace contextRef="#ctx0" brushRef="#br0" timeOffset="10550.93">5370 8868 1310 0,'-4'-6'0'0,"0"5"0"0,2 1 0 0,2 0 0 0,0 8 0 0,0 9 0 0,2 3 660 0,8 6-311 16,2 6-156-16,0 2-1 0,3 7-67 0,-1 3-49 15,-1 1 1-15,1 1-226 31,-3 1 93-31,-1 0 47 0,3 0 10 0,-9-11-399 0,0-2 213 0,-1-5 107 0,-1-3-574 0,0-9 312 0,-2 0 148 16</inkml:trace>
  <inkml:trace contextRef="#ctx0" brushRef="#br0" timeOffset="10857.11">5381 9004 1790 0,'0'-20'0'0,"0"4"0"0,3-1 0 0,7 1 0 0,0 1 0 0,4-1 363 0,3 10-166 0,5-1-80 0,1 7 149 15,3 0-113-15,1 10-58 0,4 12-19 0,-7 6 243 16,-1 5-141-16,-4 5-69 0,-4 5 123 0,2 6-196 31,-12-6-36-31,-2 3 0 0,-3-5 0 0,0 1 0 0,0-6 0 0,-11 10 0 16,-5-15 0-16,-3-4 0 0,-1-6 0 0,-2-4 0 16,-2-5 0-16,-1-2 0 0,5-10 0 0,0 0 0 109,1 0 0-109,5-7 0 0,1-5-601 0,-1-3 232 0,5-4 170 0,3 1-462 0,5 2 312 0,1-2 155 0,0 0 79 0,0 1 28 0</inkml:trace>
  <inkml:trace contextRef="#ctx0" brushRef="#br0" timeOffset="11081.51">5776 9221 1693 0,'8'0'0'0,"1"0"0"0,1 0 0 0,1 0 0 0,-1 0 0 0,5 0 0 0,-1 0 0 0,-2 1 362 0,3 4-162 0,0 1-81 47,1 3 61-47,0 1-62 0,-7 3-44 0,0 1 0 0,-3 0-192 0,-5 5 78 0,-1-2 39 0,0 5 16 0,-9-5-10 0,-10 3 34 15,-2-3-1-15,-3 1 0 0,-2-1 0 0,-4 0 9 32,4-6 323-32,3-1 36 0,-1-2-184 0,8-1-170 0,-6 1-52 0,11-5 0 0,3-1 0 0,3 0 0 15,5-2 0-15,0 0 0 0,11 0 0 0,8 0 0 16,5 0 0-16,4-2 0 0,3 0 0 0,3-1 0 15,2 1 0-15,-4 1 0 16,3-1 0-16,-2 0 0 0,1 1 0 0,-3-3-119 31,4 0-450-31,-10-2 269 0,0 1 131 0</inkml:trace>
  <inkml:trace contextRef="#ctx0" brushRef="#br0" timeOffset="17149.39">11710 5615 1429 0,'-2'-24'0'0,"-1"7"0"0,1 0 0 0,0-1 0 0,0 0 0 0,1-4 0 0,0-3 0 0,-2 5 228 0,2-3-95 0,1 1 98 0,-2 0-97 0,1-2-48 15,-1-2-14-15,0 6 26 0,1 3-31 0,-1-2 1 16,0 4-30-16,-4 3 13 0,0-1-4 0,0 5-9 16,0 5 0-16,-2 3 71 0,-3 0-35 0,-1 5-1 15,-4 9 15-15,4 8-50 16,-2 5 0-16,0 2 119 0,2 7-59 0,2 3-31 15,0 5 10-15,6-4 103 0,0 6-72 0,4-1-42 16,0 2-66-16,0-2 0 0,0 10 0 0,2-9 0 16,6 1 0-16,0 2 0 0,2-1 0 0,-2-5 0 15,-1 9 0-15,-4-13 0 0,-1-3 0 0,-2 0 0 16,0-2 0-16,-5-3 0 16,-8 4 0-16,-1-11 0 0,-4-2 0 0,-2-5 0 0,-1-3 0 15,-3-2-109-15,4-11-34 0,2-1 65 16,0 0 19-16,4-8-162 0,0-9 78 0,-1-5 45 15,7-2-393-15,4-6 226 110,4-3 114-110,0-3-483 0,2-2 298 0,8-3 140 0,7 2 84 0</inkml:trace>
  <inkml:trace contextRef="#ctx0" brushRef="#br0" timeOffset="17312.83">11862 5513 1193 0,'13'-25'0'0,"3"-2"0"0,-6 7 0 0,0 0 0 0,-3 2 0 0,0 0 0 0,-6 3 0 0,3-1 409 0,-4 8-190 0,0 2-90 0,0 3-46 0,-5 2 279 0,-3 1-162 0,-3 0-72 0,0 10 70 0,-3 7-81 0,3 5-39 0,-1 2 215 15,-1 3-128-15,2 4-54 0,5-2-41 0,0 3 106 16,1 1-176-16,4 0 0 0,1 0 0 0,0 3 0 16,0-4 0-16,0-2 0 0,0 1 0 0,0 0 0 0,1 3 0 0,4 4 0 15,1-6 0-15,0-2 0 0,-4 2 0 0,-1-4 0 47,-1 4 0-47,0 3 0 0,0-8 0 0,0-3-580 0,-7 0 246 0,-4-1 148 0,1 5 65 0,1-11-677 0,-3 0 381 16</inkml:trace>
  <inkml:trace contextRef="#ctx0" brushRef="#br0" timeOffset="17599.34">11570 6529 2058 0,'-2'-1'0'0,"2"-4"0"0,-2 4 0 0,2-1 0 0,0-1 0 0,0 3 0 0,0 0 0 0,0 6 360 0,0 8-161 0,2 4 241 15,4 5-192-15,3 2-110 0,-4 3-51 0,1 2-20 0,2 3-1 0,-3 1-29 16,2 4 10-16,-3-5-296 15,1 0 142-15,-4-2 73 0,2-6 36 0,-1-2-499 16,-2 2 276-16,0-14 125 0,0-5-643 0,0-3 351 16,-6-3 175-16,-3-6-336 31,2-15 261-31,-1-4 126 0</inkml:trace>
  <inkml:trace contextRef="#ctx0" brushRef="#br0" timeOffset="17802.81">11518 6515 1641 0,'-1'-12'0'0,"1"-3"0"0,0 3 0 0,0 2 0 0,1-2 0 0,11 0 0 0,4 4 311 0,4 2-137 15,2 6-68-15,6 0 179 0,3 0-124 0,4 0-52 16,-3 14-41-16,-2 8 297 0,1 2-164 0,-6 5-82 16,-4 3 135-16,0 9-117 0,-10-5-137 0,-6 3 0 15,-4 0 0-15,-1 2 0 0,0-2 0 0,-12 4 0 16,-3-12 0-16,-6-1 0 0,-1-2 0 0,-1-8 0 16,-2-3 0-16,-2 0 0 0,4-10 0 15,1-5 0-15,3-2 0 0,1 0 0 16,2 0-79-16,-1-2-242 0,8-8 110 0,3 1 94 15,1-4-598-15,5 0 339 0,0-2 169 0,0-2-542 16,11 2 361-16</inkml:trace>
  <inkml:trace contextRef="#ctx0" brushRef="#br0" timeOffset="18008.25">11970 6723 1812 0,'2'0'0'0,"-1"0"0"0,2 0 0 0,-1 0 0 0,-1 0 0 0,1 0 0 0,-1 0 800 15,2 4-382-15,-1 3-190 0,1 6 143 0,-1 4-171 16,1 3-98-16,-1 1-102 0,-1 8 0 0,2 0 0 16,0 3 0-16,0 1 0 0,-3-3 0 0,2 1 0 15,-2-5 0-15,0-1 0 0,0 0 0 0,0-8 0 16,0-6 0-16,0-5 0 0,0-1-150 0,0-5 67 16,-2 0-423-16,-1-1 204 0,-1-11 133 0,2-5 66 15</inkml:trace>
  <inkml:trace contextRef="#ctx0" brushRef="#br0" timeOffset="18536.84">12501 5588 1216 0,'-9'-31'0'0,"1"3"0"0,0 1 0 0,0-1 0 0,-2-3 0 0,0 7 0 0,1 1 228 0,-2 2-95 0,0 7 122 0,3 2-109 0,-5 0-45 0,7 11-36 0,-1 1 41 31,-1 0-34-31,2 10-1 0,-3 10-33 0,1 10 36 0,1 5-9 0,4 6-27 0,2 7 0 16,1 6 139-16,0 4-70 0,0 11-25 0,1-7 212 0,4 3-128 15,1 0-65-15,1 5-31 0,2 10 132 0,-3-10-116 16,2 3-86-16,-1 0-65 0,-3-3-2 0,-1-2 53 0,1 5 34 0,-4-21-188 16,0-4 103-16,0-9 51 31,-9-8 26-31,-2-6-620 15,-1-5 239-15,-2-17 177 0,0-3-454 0,-2-6 304 0,3-14 153 0,-5-7-437 0</inkml:trace>
  <inkml:trace contextRef="#ctx0" brushRef="#br0" timeOffset="18682.07">12092 6007 2082 0,'-7'-12'0'0,"4"4"0"0,-2 0 0 0,5 4 0 0,0-3 0 0,6 5 0 0,7-1 354 0,8 1-158 0,5-2-70 0,2 3 264 16,3-1-176-16,3 1-88 0,1-1-44 0,6 2-172 15,0 0 73-15,-2 0 23 0,-1 0-734 0,0 5 383 16,-2 2 191-16,-6-2-745 0</inkml:trace>
  <inkml:trace contextRef="#ctx0" brushRef="#br0" timeOffset="18846.62">12615 5831 891 0,'-14'0'0'0,"6"0"0"0,0 0 0 0,-1 7 0 0,3 0 698 0,1 5-331 0,1 5-155 15,4 2-92-15,0 5 461 0,0 4-272 0,0 2-135 16,1-1-69-16,4 5-122 0,3-4 23 0,2-4 0 16,1 0-245-16,0-4 138 0,3-3 70 0,-1 1-732 15,-1-10 396-15,1-3 202 16,-2-5 101-16</inkml:trace>
  <inkml:trace contextRef="#ctx0" brushRef="#br0" timeOffset="19036.43">12763 5915 1157 0,'6'-3'0'0,"-1"-1"0"0,0 1 0 15,3 1 0-15,2 2 0 0,1-3 0 0,2 3 0 0,4 0 318 0,-1 6-141 0,1 4-69 0,1 3-36 0,0 4-55 0,-5 0 20 0,-3 6 1 0,-4 0-138 0,-4 2 68 16,-2-2 36-16,0 6-14 0,-2-6 19 0,-12-4 0 16,-2-1 29-16,-3-4-82 0,-4-3 40 0,0-1-14 15,1-7-5-15,3-3-227 16,1 0 120-16,4-3 37 0,0-7 33 0,9-4-346 15,2-6 183-15</inkml:trace>
  <inkml:trace contextRef="#ctx0" brushRef="#br0" timeOffset="19239.89">12984 5801 1485 0,'0'0'0'0,"0"0"0"0,0 0 0 0,0 0 0 0,-5 7 0 0,1 1 367 15,-2 4-155-15,2 5 185 0,-2 0-180 0,2 7-90 16,0 0-44-16,3 0 125 94,1 3-76-94,0-5-51 0,1-1-1 0,9-1-573 0,3-3 266 0,4-1 132 0,3-2 75 0,-1-7 25 0</inkml:trace>
  <inkml:trace contextRef="#ctx0" brushRef="#br0" timeOffset="19380.5">13243 5983 2215 0,'-6'6'0'0,"2"0"0"0,-3 3 0 0,-1 3 0 0,3 5 0 0,-4-2 0 0,3 5 0 0,-1-1 337 0,0 3-149 0,1-1-76 0,-1 3 1 16,2-4-43-16,2-1 0 0,0-3-32 0,1-3-447 16,2-1 223 46,-2-2 121-62,2-8 47 0</inkml:trace>
  <inkml:trace contextRef="#ctx0" brushRef="#br0" timeOffset="19569">13329 5831 2646 0,'0'0'0'0,"0"0"0"0,0 0 0 15,0-3 0-15,0 3 0 0,0-3 0 0,0 2 0 0,0 0 0 0,0-1 0 0,1 1 345 0,6 1-159 0,3 0-115 0,-3 0 0 0,2 0-35 16,3 4 1-16,-1 0-356 0,-1 3 173 0,0 0 92 47,0 0 45-47,-1 0-606 0,-1-1 326 0,0 1 172 0,-2-2-44 0,-1-3-326 0</inkml:trace>
  <inkml:trace contextRef="#ctx0" brushRef="#br0" timeOffset="19798.4">13526 5629 978 0,'0'-5'0'0,"0"-1"0"16,0 3 0-16,0 0 0 0,0-2 0 0,0 3 736 0,0 0-350 0,0 1-174 0,0 1-88 0,2 0 283 16,0 0-176-16,2 5-101 0,0 6-47 15,-1 6 80-15,-2 2-63 0,1 7-32 16,-2 6-66-16,0 4 35 0,0 0-1 0,-6 8-141 16,-6 2 71-16,-1 7 35 0,-5 9 9 0,0-5-261 15,-4 2 144-15,5-1 48 0,-3-1 43 0,5-7-378 16,0 6 143-16,5-19 88 0,3-3 64 0,3-6-402 15,3-8 233-15,1-4 115 0,-3-3-196 0,3-13 161 16</inkml:trace>
  <inkml:trace contextRef="#ctx0" brushRef="#br0" timeOffset="20158.64">13656 5550 1391 0,'0'-17'0'0,"0"9"0"0,0-1 0 0,0 2 0 0,0 3 0 16,5 2 0-16,4 1 507 0,5 1-239 0,2 9-116 0,5 8-58 0,4 5 383 15,2 5-220-15,4 6-101 0,-6 3 63 0,-2 4-91 16,-3 2-46-16,-3 2-221 16,-6 1 88-16,-4 9 52 0,-7-8-8 0,0 3-173 15,-16-3 109-15,-4-4 53 0,-5 0 28 0,-3 2-558 16,0-14 283-16,-3-2 31 0,2-2 111 0,-1-4-489 15</inkml:trace>
  <inkml:trace contextRef="#ctx0" brushRef="#br0" timeOffset="20923.57">14268 5929 967 0,'0'-13'0'0,"-3"0"0"0,3 1 0 0,-1 0 0 0,-1-5 0 0,0 5 0 0,1 0 274 0,-1-1-119 0,-1 2-60 16,-1 0 18-16,2-2-29 16,-3 5-9-16,1 1-38 0,-1 2 36 0,0 2 1 15,-5 3-37-15,1 0 50 0,-1 6-10 0,-4 12-40 16,1 7-1-16,-1 8 107 0,2 4-54 0,-2 9-17 15,3 0-9-15,4-2 120 0,3 2-74 0,4-3-36 16,0-5 38-16,0 4-28 0,1-16-10 0,11 0-36 16,3-8-44-16,2-5 43 0,3-7 1 0,4-3-102 15,-4-3 47-15,3-9 27 0,-1-13 0 16,1-4-241-16,-4-5 130 0,5-7 44 16,-6-3 36-16,-3 0-357 15,0-1 179-15,-3-5 48 16,2-5 49-16,-4 6-44 0,-4-1 55 15,-1-4 28-15,-2-3 14 0,-1-2 14 0,-2-7-10 0,0 10 9 0,0 5 1 0,0 2-1 0,-2 10 1 0,-3 11 160 16,1 3-89-16,-1 16-32 0,1 6 1 0,0 0 340 16,-1 15-177-16,1 8-52 15,1 5 253-15,1 4-159 0,0 7-86 0,2 5-43 0,0 4 175 0,0 8-110 16,0 3-44-16,0-2 63 16,0-1-63-16,0-3-32 0,0 2-1 0,0-1-41 15,0 7-27-15,2-14 0 0,1-3 0 0,6-5-248 16,-1-6 64-16,0-5 110 0,2 2 65 0,-1-17-789 15,0-4 391-15,-1-9 138 0,2 0-485 0,-2 0 359 16</inkml:trace>
  <inkml:trace contextRef="#ctx0" brushRef="#br0" timeOffset="21201.82">14612 5847 2778 0,'-9'-5'0'0,"5"2"0"0,2 2 0 0,0-2 0 0,2 2 0 0,0 1 0 0,2 0 0 0,6 0 0 0,7 1 390 0,1 9-176 0,4-5-90 0,2 4 226 0,0-1-275 15,0-1-75-15,1 2 0 0,-2-1 0 0,-1 4 0 0,1-3 0 0,-2 1 0 16,-2 4 0-16,-6-1 0 0,-2 6 0 0,-7 2 0 16,-2 3 0-16,0 8 0 15,-12-2 0-15,-7 8 0 0,-8 1-52 0,-2 0 5 16,-2 2-295-16,-4 0 146 0,4-12 77 0,2-3-262 15,0-4 172-15,5-9 86 0,0-3 43 0,4-4-199 32,6-6 126-32,4 0 58 15,7-12 29-15,3-9-459 0,0-4 243 0</inkml:trace>
  <inkml:trace contextRef="#ctx0" brushRef="#br0" timeOffset="21404.28">14924 5897 2984 0,'2'-11'0'0,"-1"1"0"16,1 5 0-16,-2-4 0 0,0 8 0 0,0-1 0 0,0 0 0 0,-2 2 0 0,-6 0 0 0,-2 14 365 0,-1 6-165 0,-1 3-72 0,0 2 126 0,3 4-254 0,2 5 0 0,2 2 0 0,3 1 0 0,2 1 0 0,0-2 0 0,0-1 0 0,12-3 0 0,3-2 0 0,3-1 0 31,3 0-115-31,2-12-128 0,0-4 140 0,2-2-778 0,0-8 410 0,-1-3 217 0,4 0 99 0,-5-6-561 0</inkml:trace>
  <inkml:trace contextRef="#ctx0" brushRef="#br0" timeOffset="21796.31">15265 6045 1136 0,'-13'-11'0'0,"2"-1"0"0,-2 2 0 0,1 2 0 0,1-1 0 0,0 3 143 0,-2-2-54 0,2 6-26 16,-2 1 356-16,1 1-196 0,3 0-93 0,-2 5-10 15,3 10-42-15,-1 6 0 0,-2 1-32 0,7 5 106 16,-1 1-58-16,2-1-29 16,3 4 1-16,0-1 126 0,0 1-69 0,0-5-48 15,3-4-16-15,5-2-23 0,4-1 1 0,1 0-105 0,0-12 48 0,3-4 28 16,1-3 1-16,1 0-350 16,2-9 188-16,1-6 75 0,-5-9 48 0,1-2-515 15,-1-4 256-15,-1-1 118 0,-2-2 67 0,4-5-138 16,-8 2 107-16,1-3 50 0,-1-2 50 0,-3-5-1 15,0-3 0-15,-1-11-10 32,-3 5 53-32,-1-3-1 0,1-3-42 0,-2 9 183 0,0 7-91 0,0 1-56 0,0 25-13 0,0 10 581 31,-3 7-282-31,-3 2-81 0,-1 18-90 0,1 8 294 0,2 7-190 0,1 9-92 0,1 7 227 0,2 1-159 0,0 5-80 0,0 5-30 16,0-7-26-16,2 1-59 15,1-1 0-15,2-1 0 0,3-2 0 0,0 6 0 16,3-13 0-16,0 0-206 0,1-7-92 0,-2-3 168 15,1-7 83-15,-2 3-959 0,0-18 489 16</inkml:trace>
  <inkml:trace contextRef="#ctx0" brushRef="#br0" timeOffset="21931.77">15515 6022 1867 0,'0'-1'0'0,"0"-4"0"0,0 5 0 0,0-3 0 0,1 3 0 0,1 0 0 0,3 0 0 0,5 0 522 0,-2 9-243 0,5 3-121 0,1 0-88 15,3 3 8-15,-2-1-41 0,4 0-1 0,-3-1-517 16,1-2 258-16,-1-1 130 0</inkml:trace>
  <inkml:trace contextRef="#ctx0" brushRef="#br0" timeOffset="22108.3">15828 5743 2374 0,'0'-11'0'0,"0"3"0"0,-1 5 0 0,1 3 0 0,-4 0 0 0,1 22 0 0,-3 17 0 0,-2 13 0 0,-4 17 1059 16,-2 11-561-16,-3 16-498 0,-4 27 0 0,-9 25 0 0,2-5 0 16,-6 2 0-16,-6-2 0 0,-1-4 0 0,-2-6 0 31,-4 9 0-31</inkml:trace>
  <inkml:trace contextRef="#ctx0" brushRef="#br0" timeOffset="26579.45">16994 5949 2067 0,'-12'0'0'0,"-1"0"0"0,9-2 0 0,1 1 0 0,3 0 0 0,0-2 0 0,5 0 0 0,9 0 0 0,7-1 295 0,6-1-128 0,4 0-65 0,2 0 126 16,6 2-85-16,-1-3-57 0,0 1-1 0,0-3-104 94,2 1 28-94,2 2 1 0,3-2 38 15,-10 3-304-15,0-1 147 0,-7 0 74 0,-4 5 37 0,-6-3-1 0,1 1 47 0,-14-1-1412 0</inkml:trace>
  <inkml:trace contextRef="#ctx0" brushRef="#br0" timeOffset="26843.75">17286 5605 837 0,'-8'0'0'0,"2"0"0"0,0 0 0 0,2 2 0 0,3 12 30 0,-1 8-30 0,2 6 0 0,2 13 0 0,7 9 982 0,6 11-471 0,2 7-237 0,1 14-108 0,-5-7 65 0,5 0-96 15,-4 0-48-15,-1-6 125 0,2-8-86 16,2 1-35-16,-6-24-243 0,2-12 95 0,-1-8 47 16,-1-6 1-16,-1-8-313 0,0-4 190 0,-5 0 81 15,-2-8 44-15,1-15-410 0,-1-6 153 0,-2-6 122 16,1-2-126-16,-2 2 119 0,0-4 55 0,0 3 27 31,-3-1-37-31,-4 6 32 0,-1-4-9 0,2 12 250 0,-3 7-104 0,1 1-52 0,0 5-25 0,-4 1 456 16,1 9-234-16,-2 0-71 15,-2 16-76-15,-3 7 384 0,0 8-204 0,-4 0-93 0,5 6-94 0,0-1-18 16,0-2 0-16,1-2 0 16,2-3-170-16,-1 2 94 15,5-11 34-15,1-3-602 0,3-7 323 0,3-4 110 0,3-6 96 0,0 0-764 16</inkml:trace>
  <inkml:trace contextRef="#ctx0" brushRef="#br0" timeOffset="26982.38">17454 5773 1409 0,'2'-6'0'0,"-1"2"0"0,3 3 0 0,-1-1 0 0,0 1 0 0,3 1 0 0,-3 0 305 15,3 0-133-15,1 11-68 0,-1 3-32 0,4 1 9 16,0 2-43-16,-2 2-807 0</inkml:trace>
  <inkml:trace contextRef="#ctx0" brushRef="#br0" timeOffset="27150.93">17665 5979 1103 0,'0'4'0'0,"0"3"0"0,0 1 0 0,0 1 0 0,0 0 184 0,0 3-73 16,1 3-27-16,1 2 564 0,1 1-305 0,0 0-152 31,0 2-77-31,0 1 113 0,3 3-85 0,-3-4-57 47,1-1-522-47,-1-3 238 0,0-3 118 0,0-3 60 0,2-3-853 0</inkml:trace>
  <inkml:trace contextRef="#ctx0" brushRef="#br0" timeOffset="27298.53">17749 5791 1912 0,'0'0'0'0,"0"0"0"0,0 2 0 0,0 4 0 0,0 6 0 0,3 9 0 0,3 9 475 16,4 11-218-16,2 9-110 0,0 6-54 0,1 7 518 16,-1 11-277-16,-2-9-232 0,-1-2-102 0,-3-6 0 15,0-6 0-15,-1-5 0 0,-3 0-182 0,-2-16-55 16,0-6 137-16,0-7-705 0,-5-7 418 0,-3-7 208 15,-3-2-25-15,4-1-315 0,0-18 239 0</inkml:trace>
  <inkml:trace contextRef="#ctx0" brushRef="#br0" timeOffset="27452.84">17968 5767 2323 0,'2'-1'0'0,"-2"-2"0"0,2 3 0 0,-2 0 0 0,0 4 0 0,0 8 0 0,0 8 481 15,0 5-222-15,-8 5-101 0,0 2 299 0,-3 4-210 16,0 5-241-16,-1-2-97 0,2-2-3 0,1 3 75 16,2-11 23-16,3-9-976 0,4-5 500 0,0-8 250 15</inkml:trace>
  <inkml:trace contextRef="#ctx0" brushRef="#br0" timeOffset="27652.83">18179 5770 1107 0,'11'-3'0'0,"3"2"0"0,0-2 0 0,3 3 0 0,-1 0 0 0,-1 4 0 0,-1 8 0 0,0 5 815 0,-1-2-388 0,2 2-186 0,-7 2-106 0,-2 3-49 0,-3 0-24 0,-1 1-395 0,0 1 181 0,-2 1 104 0,0-2 38 0,-8-2-959 0</inkml:trace>
  <inkml:trace contextRef="#ctx0" brushRef="#br0" timeOffset="27862.27">18070 6160 1561 0,'0'-3'0'0,"1"0"0"0,3 3 0 0,2-2 0 0,3 0 0 0,5 2 0 0,5 0 0 0,2 0 589 0,4 11-275 0,1 4-138 0,2 4 152 0,0 3-145 15,1 5-64-15,-7-3-45 16,-2 5 18-16,-6 0-28 0,-4-2 0 0,-3 2-142 0,-5 0 67 0,-2-7 19 16,-6-3 0-16,-5-2-325 15,-5-6 177-15,-3-5 87 0,-1 1 54 0,1-7-605 0,2 0 294 0,0 0 84 16,0-13-169-16,3-4 178 0,-2-1 81 0,4 1 8 15,1 0 45-15,0 1 0 16,1 5 45-16,0 1 260 0,-1 3-139 0,-1 6-56 16,-1 1-32-16,-1 4 510 0,-5 12-271 0,1 7-124 15,-4 5-80-15,0 4 491 0,-1 4-241 0,0 4-122 16,-1 2-419-16,7-3 149 0,2 0 84 0,10-10 28 16</inkml:trace>
  <inkml:trace contextRef="#ctx0" brushRef="#br0" timeOffset="28010.87">18685 6470 2824 0,'0'0'0'0,"2"0"0"0,-1 0 0 0,-1 0 0 0,2 0 0 0,-2 0 0 0,0 0 389 0,0 2-177 0,0 1-88 0,0 2-756 0,-3-4 290 15,-3 0 158-15</inkml:trace>
  <inkml:trace contextRef="#ctx0" brushRef="#br0" timeOffset="29233.19">3537 6617 623 0,'-5'0'0'0,"-1"0"0"0,2 0 0 0,-1 0 0 0,-1-1 0 0,2-1 155 0,0 2-58 0,1 0-29 0,1 0 156 15,2 0-92-15,0 0-37 16,0 0-10-16,5 0 94 0,12 0-70 0,6-2-35 0,8-1 0 0,9-3 195 16,6-2-120-16,7 0-54 0,8-4 146 0,8 0-101 15,6 1-50-15,12-4 35 0,-4 6-48 0,-3-2 0 16,0 6-38-16,-5 1-44 0,-6 3 44 0,0-1 10 15,-20 2-10-15,-8 0-51 16,-8 2 25-16,-8 3 0 0,-3-2-162 0,-3 2 104 16,-11-3 24-16,-3-2 28 0,-4 0-306 0,-1 0 149 15,0 0 37-15,-13 0-213 0,-1 0 140 0,-4 0 74 16,-1 0 36-16,-5 0-514 0,1 0 276 0</inkml:trace>
  <inkml:trace contextRef="#ctx0" brushRef="#br0" timeOffset="29512.44">3487 6995 1449 0,'-6'0'0'0,"3"0"0"0,2 0 0 0,1 4 0 0,0 1 0 0,10 2 0 0,13 0 583 0,7 3-272 0,9-3-137 0,12-2 165 0,1 0-155 0,10-2-73 0,8-1-36 16,5-2 8-16,6 0-44 0,5 0 9 0,-13 0-89 16,-7 0 40-16,-3 0-1 0,-5 0 41 0,-10 0-266 15,6 0 142-15,-26 0 58 0,-1 0 32 0,-8 0-400 16,-9 0 200-16,-2 0 33 0,-5 0-251 0,-3 0 192 16,-3 0 91-16,-13 0 46 15,-4-2-56-15,0 1 50 0,-7-6 17 0,2 2-352 0</inkml:trace>
  <inkml:trace contextRef="#ctx0" brushRef="#br0" timeOffset="29797.68">3797 6297 1583 0,'0'-10'0'0,"-3"1"0"0,2 5 0 0,-1-2 0 0,2 5 0 0,0 1 0 0,0 0 0 0,0 10 0 0,0 11 0 0,3 7 432 0,6 9-195 0,-3 7-88 0,2 3 86 0,-1 10-96 0,-1 3-50 0,2 9-72 0,-2 9 24 0,-1 9 10 0,-2-10-11 0,-2-1-104 16,-1-2 53-16,0-6 25 0,0-5 1 0,0 3-215 0,-3-25 116 0,0-7 62 0,1-10 31 0,1-7-39 0,0-8 26 0,1-2-95 15,0-7-444-15,0-1 250 0,0-16 126 0,0-6 62 16</inkml:trace>
  <inkml:trace contextRef="#ctx0" brushRef="#br0" timeOffset="30054.99">4121 6310 1290 0,'-1'-12'0'0,"1"-1"-1"0,0 6 1 0,0 2-1 0,0-1 1 0,0 2 0 0,0 2 0 0,0 2 430 0,0 0-199 0,0 0-97 0,0 0 115 0,0 9-105 0,1 6-52 16,2 4-16-16,0 3 128 0,1 8-83 16,-1 6-40-16,0 9 0 0,-1 4 11 15,-1 10-15-15,2 3-11 0,-3 6-2 0,0 9 1 16,0 8-26-16,0 6 0 0,-6 6-223 0,0-18 106 15,0-5 58-15,1-7-623 0,2-12 303 0,1-8 172 16,2-5 29-16,0-20 65 0</inkml:trace>
  <inkml:trace contextRef="#ctx1" brushRef="#br0">4614 13903 0,'0'0'0,"0"0"0,0 0 15,0 0-15,0 0 16</inkml:trace>
  <inkml:trace contextRef="#ctx1" brushRef="#br1" timeOffset="2049.77">14883 11398 0,'0'0'0,"160"457"16</inkml:trace>
  <inkml:trace contextRef="#ctx0" brushRef="#br1" timeOffset="33925.12">4438 7159 461 0,'0'-3'0'0,"0"-1"0"0,0 1 0 0,-2 0 0 0,2-1 0 0,0 3 0 0,0-2 134 0,-2 1-47 0,2-2 12 16,-1 3-57-16,1-1 1 16,0 1-1-16,0 1 0 0,0 0 107 0,0 0-44 15,0 0-9-15,0 0 8 0,1 8-30 0,3 5 0 16,2 6-32-16,1 6 39 0,-2 9-11 0,2 4-27 15,-2 10-1-15,1 9 0 0,-2 5 1 0,-1 16 10 16,0-1-11-16,-1 3-18 0,1 5 18 0,0-4 1 16,-2-4-40-16,0 2 12 0,2-27 27 0,0-9-121 93,0-10 56-93,3-7 17 16,-2-9 0-16,-1 1 15 0,-2-11 17 0,2-4-33 0,-1-3 29 0,-1 0-52 0,2 0 47 0,-1-6-32 0,1-6 30 0</inkml:trace>
  <inkml:trace contextRef="#ctx0" brushRef="#br1" timeOffset="34507.74">5095 7088 651 0,'-1'-5'0'0,"1"0"0"0,-2 1 0 0,0-1 0 0,1-1 0 0,1 2 0 0,-1-2 0 0,1 3 181 0,-1 0-70 0,1 1-35 0,0 2 0 0,0-3 21 0,0 3-11 0,0 0-45 31,0 6 1-31,1 11 164 0,1 6-81 0,3 9-32 0,1 7 124 0,-1 9-88 0,-1 10-43 0,-1 8 44 0,2 6-44 0,1 20 11 16,-4-2-56-16,3 7-73 0,-2 3 36 0,3-7 1 15,0-10 36-15,1 0-269 0,-1-32 130 16,-2-7 69-16,-1-9 35 0,1-7-157 16,-2-8 48-16,1 1 61 0,-3-13-371 0,0-2 190 15,0 0 66-15,0-6-272 0</inkml:trace>
  <inkml:trace contextRef="#ctx0" brushRef="#br1" timeOffset="35237.83">4198 7425 498 0,'0'0'0'0,"-2"0"0"0,-1-2 0 0,0-1 0 0,1 0 0 0,1 1 0 0,0 2 99 16,0-2-29-16,-1 0 11 0,2 0-40 0,0 0 103 16,0 1-51-16,0-2-1 0,0 3 66 0,5 0-48 15,8 0-39-15,1 0-1 0,8 0 93 16,4 0-61-16,11 0-20 0,2 0 35 16,7-5-38-16,10-1 0 0,12-3-37 0,4 3 2 15,14-3 9-15,-8 1-12 0,1 1 1 0,-4 4 0 16,0 0 0-16,-7 3 0 0,4 0-22 0,-19 0-127 15,-4 0 75-15,-8 6 36 16,-4-2-225-16,-5-1 119 0,2-2 39 0,-15-1-62 0,-2 0 48 16,-3 0 33-16,-7 0-5 0,-2-1 5 0,-2-2 3 0,-3-1 14 15,0 3-22-15,-7-1 55 16,-6-1-51-16,0 3 9 0,-7 0-216 0,2 3 111 0,-3 5 50 0</inkml:trace>
  <inkml:trace contextRef="#ctx0" brushRef="#br1" timeOffset="35814.56">3925 7758 467 0,'-7'0'0'0,"-2"0"0"0,0 0 0 0,0 0 0 0,3 0 0 0,0 0 0 0,-1 0 0 0,1 0 124 0,1 0-42 0,0 0 10 16,1 0 66-16,2 0-58 16,1 0-31-16,-1 0 1 0,2 0 26 0,0 0-18 0,0 0-10 0,0 0 46 15,5 0-36-15,6 0 0 16,7 0-37-16,4 0 137 0,7 0-74 0,4 0-31 15,11 0-1-15,6-3 68 0,12-3-39 0,3 2-10 16,6-3-19-16,9-2-32 0,10 0 1 0,6 0-1 16,13-2 10-16,-14 4-9 15,-1 0-1-15,-7 0 1 0,-6 5-1 0,-7-1 0 16,5 1 11-16,-22 2-86 0,-3-1 38 0,0 0 0 16,-1-6 37-16,-5-3-332 0,4-3 152 0,-18-2 52 15,-2 1 44-15,-8-1-7 0,-5 2 0 0,-6 3 20 16,-4 0 134-16,-8 4-58 0,-1 5-27 0,0-2 100 15,-3 3-60-15,-5-3-21 0,-5 3 1 0,2 0 22 16,-1 0-43-16,-1 0 30 0,0 6-24 0</inkml:trace>
  <inkml:trace contextRef="#ctx1" brushRef="#br0" timeOffset="12562.76">29827 11459 0,'0'0'16,"0"0"-16,0 0 16,0 0-1,0 0-15,0 0 16,0 0-1,0 0-15,0 0 47,0 0-47,0 0 0,0 0 0</inkml:trace>
  <inkml:trace contextRef="#ctx0" brushRef="#br0" timeOffset="43636.61">19916 5779 1201 0,'-11'-13'0'0,"2"2"0"0,-2-1 0 0,5 7 0 0,-1 1 0 0,-2 1 0 0,3 0 0 0,0 2 0 0,-1 1 269 16,0 0-121-16,2 4-55 0,-2 10 20 0,1 4-38 0,2 5 0 0,-6 7 104 15,3 4-75-15,0 2-34 16,0 7 1-16,-1 1 84 0,2 2-58 0,-1 3-20 16,4-4-10-16,2-4 13 0,1 3-1 0,0-7-41 15,6-2 0-15,8 2-125 32,2-16 57-32,4-3 34 0,2-7-112 0,3-1 73 0,0-7 37 0,3 2-484 0,-5-5 241 0,-1 0 79 0,0-5 74 0,-1-6-433 15,-1-6 242-15,1-1 111 0</inkml:trace>
  <inkml:trace contextRef="#ctx0" brushRef="#br0" timeOffset="44291.6">20083 5966 815 0,'-11'2'0'0,"3"-2"0"0,-1 2 0 0,1 3 0 0,2-5 184 0,1 3-73 0,2-1-36 15,1 1 474-15,2 1-245 0,0-2-138 0,2-1-65 0,9 1 222 0,6-2-142 0,5 0-72 16,3 0-26-16,3 0 1 16,3-2 1-16,2-2-47 0,2-4-92 0,0-2 46 15,2-2 9-15,-6 1-172 0,2-3 104 0,-3-1 52 16,1-1 27-16,-4-1-130 0,4-4 87 0,-10 4-40 16,-3-3 43-16,-5 3-279 0,-3-4 140 0,-4 1 34 15,-1 1 38-15,-5-1 32 0,0 4-1 0,-2-1 26 16,-9 2 126-16,-1 4-63 0,-4-2-41 0,0 6 230 15,-2 3-125-15,1 2-49 16,-2 2-34-16,1 0 149 0,-4 0-49 0,4 11-51 16,2 3 25-16,-2 1 70 0,2 1-59 0,2 4-11 15,-4 2 9-15,7-1-97 0,0 1 0 0,3 1 46 16,4-2-67-16,-1 5 43 0,5-6-10 0,0 1-60 16,0-2 36-16,6-4 24 15,5 1-28-15,4 0 14 31,2-7-5-31,-1 1-1 0,1 0-4 0,-2-2 17 0,0 1-4 0,-1 3 9 0,-3-3 63 0,-1 1-31 0,0 0 0 0,-2 2-30 16,0-2 40-16,-2 4 2 0,-3-2-27 0,-1 1 77 16,0-2-35-16,1 4 1 0,-3 0-28 0,0 2 102 15,0 0-51-15,0-3-25 0,0 3 16 0,-3 0-6 16,1 0-33-16,2 2 11 0,-2-4-56 0,1 0 0 16,1 1 46-16,0-4-29 0,0 1-9 0,0 1 0 15,-2-4 0-15,0 0 0 0,1-4 0 0,-2 2 0 16,-4-3 0-16,2 3 0 0,-3-4 0 0,0 1 0 15,-3-3 0-15,0 3 0 16,-4-5 0-16,4 1 0 0,-2-1-1167 0,0 0 468 16,3 0 330-16,0 0 165 93,0 0-249-93,1 0 198 0</inkml:trace>
  <inkml:trace contextRef="#ctx0" brushRef="#br0" timeOffset="44436.49">20624 6261 1628 0,'0'0'0'0,"-2"0"0"0,1-2 0 0,-3-1 0 0,3 1 0 0,1 2 0 0,0 0 74 0,0 0 1 0,0 0-38 0,0 7 11 0,0 5-10 0,0-2 0 0,1 4 298 0,3 3-149 0,-1-2-75 0,-2 6-27 0,4-5 208 0,-5 2-127 0,4-2-64 0,-2 0-32 0,1-1-432 0,-1-1 209 0,1-2 91 0,0 0 49 0,-1-7-1070 0,2 1 522 0</inkml:trace>
  <inkml:trace contextRef="#ctx0" brushRef="#br0" timeOffset="44594.07">20669 6057 1675 0,'-1'0'0'0,"-2"-3"0"0,0-1 0 0,0 4 0 0,-1-4 0 0,2 3 0 0,1-1 0 0,-2 2 0 0,3 0 134 16,0 0-48-16,-2 0-16 0,2 0-355 0,0 7 161 15,0 0 81-15,0-1-249 0,0 2 164 0</inkml:trace>
  <inkml:trace contextRef="#ctx0" brushRef="#br0" timeOffset="45263.38">20621 6278 1072 0,'-2'-1'0'0,"-3"-3"0"0,3 1 0 0,-1 0 0 0,2 2 0 0,1-2 0 0,-2 1 0 0,2 2 0 0,0 0 165 0,0 2-64 0,0 9-33 15,0 2 225-15,0 4-119 0,0 1-73 0,2 6 182 16,-1 0-123-16,1 5-62 0,-2 0-31 0,1 0 122 16,1-2-81-16,0 1-36 0,-1-3 0 0,6-1-66 15,-1-4 0-15,3 2 39 16,1-9-8-16,5-5-208 31,-1-5 103-31,5-3 53 0,-2 0-212 0,5-10 122 0,-1-8 64 0,-1-3-724 0,-2-4 365 0,-1 0 181 0</inkml:trace>
  <inkml:trace contextRef="#ctx0" brushRef="#br0" timeOffset="45720.18">21015 6333 1709 0,'-1'-4'0'0,"0"1"0"16,0-1 0-16,-1 3 0 0,0 1 0 0,2 0 0 0,0 0 204 0,0 0-83 0,0 0-42 0,0 8 290 15,-1 2-156-15,-1 4-93 0,1 0-41 0,-1 1-85 16,-1 2-1-16,-1 0 45 0,-1 0-328 0,2-2 160 16,0 0 83-16,-2-4-485 0,1 1 276 0,0-1 144 15,1-4-12-15,1-3-492 0,1-4 290 0</inkml:trace>
  <inkml:trace contextRef="#ctx0" brushRef="#br0" timeOffset="46386.88">21255 5915 928 0,'0'0'0'0,"0"1"0"0,0 0 0 0,0 2 0 0,0-1 0 0,0 3 330 16,0-1-146-1,0 3-74-15,0 2-36 0,0 5 104 0,0 0-75 16,0 3-33-16,0 4 0 0,0 2-66 0,0 1 0 0,0 0 43 16,0-4-90-16,-2-1 41 0,2-2-1 0,-1-3 2 15,1-1 47-15,-2-6-9 0,2-5 1 0,0-2 9 0,0 0-10 16,0-9 0-16,0-8-49 0,5-5-49 15,2-2 32-15,3-5 23 0,-1 0-1 0,1-1-66 16,2-6 48-16,0 5-1 0,1-1-134 0,-2 1 70 16,3-1 43-16,1 2 68 0,0-3-50 0,-1 9-15 15,1 2 23-15,-1 5 271 0,-4 5-129 0,3 5-65 16,-2 5-33-16,-3 2 262 0,-2 3-132 0,0 15-39 16,-2 9-40-16,-3 8 132 0,-1 7-75 0,0 5-52 15,0 6-2-15,-5 5 1 0,-2 6-41 16,1 4 58-16,-2 13-19 0,0-6-10 15,0 0-29-15,4 0 85 0,0-3-43 0,4-11 1 16,0 4-74-16,0-24-6 0,1-9 0 0,6-4 0 16,4-10 0-16,2-6 0 0,0-3 0 0,-1-9-2 15,2-2-154-15,-1-11 78 0,3-9 52 0,0-5-519 16,3-5 254-16,-2 0 97 0,-1-2 78 0,2-4-226 16,-1 1 153-16,0-4 75 46,3-2 30-46,-4 11-26 0,0 1 37 0,-4 2 0 0,2 7 36 0,-1-2 271 0,-6 14-130 16,-4 5-71-16,-1 5 381 0,-1 0-225 0,-1 8-113 0,0 8 283 0,0 4-176 0,0 6-10 0,0-2-69 0,0 1 175 16,0 2-122-16,0 1-51 0,0-6-87 0,0 1-19 15,0-5 0-15,2 2 0 0,3-6 0 0,1 1-359 16,-1-6 162-16,2-6 117 31,-2 0-759-31,0-3 370 0,-1 0 219 0,1-3-209 0,0-9 215 0</inkml:trace>
  <inkml:trace contextRef="#ctx0" brushRef="#br0" timeOffset="46527.51">21795 6046 1872 0,'0'-3'0'0,"-1"-1"0"0,-2-1 0 0,-2 4 0 0,3-2 0 0,0 3 0 0,2 0 0 0,0 0 0 0,0 0 0 0,0 0 408 0,0 6-191 0,2 1-89 0,5 0-479 0,-1 0 195 0,0-1 96 0,3 2-816 0</inkml:trace>
  <inkml:trace contextRef="#ctx0" brushRef="#br0" timeOffset="46742.93">21984 5807 1706 0,'0'-11'0'0,"3"-1"0"0,1 7 0 0,4 1 0 0,3 2 0 0,3 2 0 0,4 2 0 0,3 10 0 0,2 9 678 0,3 3-321 0,0 5-162 15,-1 3 197-15,-4 6-179 0,1 6-81 0,-10-3-155 16,-5 3 30-16,-3 4-1 0,-4-2 30 0,0 3-325 16,-13 5 172-16,-7-11 72 0,-3-4 40 0,-4-4-181 15,-1-8 111-15,-3-5 56 0,1-3-46 0,2-12-515 16,6-7 261-16,2 0 141 0,5-4-345 0,8-13 243 16</inkml:trace>
  <inkml:trace contextRef="#ctx0" brushRef="#br0" timeOffset="46960.35">22596 5738 1054 0,'0'-19'0'0,"0"7"0"0,-1 4 0 0,-7 4 0 0,0 4 740 0,-7 0-351 0,-6 12-168 16,-1 13-96-16,-2 10 303 15,-2 7-196-15,6 5-98 0,2 3 474 0,5 7-608 0,5-11 0 0,8 5 0 16,0-2 0-16,8-4 0 15,11-6 0-15,6 2 0 0,2-14 0 0,5-6 0 16,1-5 0-16,1-5-66 0,-1-6-232 0,6-3 176 16,-5-2 75-16,-3-2-550 15,-2-14 280-15,-1-2 140 0,-4-1-622 0</inkml:trace>
  <inkml:trace contextRef="#ctx0" brushRef="#br0" timeOffset="47123.91">22562 6004 1195 0,'-14'0'0'0,"6"0"0"0,-4 0 0 0,7 0 0 0,2 0 0 0,1 0 609 16,2 5-290-16,2-1-142 0,12 2-70 0,6-3 200 15,3 2-135-15,4-2-59 0,-2 0-461 0,5-2 192 16,1-1 96-16,-1 0 49 16,3 0-309-16,2-1 188 0,-7-8 79 0,1 1-769 15</inkml:trace>
  <inkml:trace contextRef="#ctx0" brushRef="#br0" timeOffset="47338.47">23015 5719 2172 0,'-7'-9'0'0,"2"6"0"0,0-2 0 0,-1 4 0 0,1 1 0 0,4 1 0 0,1 16 0 0,0 6 0 0,0 7 0 0,0 2 741 0,0 9-343 0,1-3-186 16,0 4 90-16,1 1-196 15,2-2-106-15,-2 0 0 0,2 5-133 0,-3-12-38 0,1-3 104 0,-2-4-275 78,0-6 189-78,0-4 95 0,0-2 56 0,0-12-775 0,0-3 389 0,-5 0 83 0,1-15 134 0,-2-6-435 0</inkml:trace>
  <inkml:trace contextRef="#ctx0" brushRef="#br0" timeOffset="47554.5">22956 5613 1662 0,'3'-15'0'0,"3"1"0"0,2 4 0 0,3 0 0 0,6 3 0 0,1 4 0 0,3 3 0 0,5 3 268 0,4 11-115 0,3 6-59 15,6 4 335-15,-4 3-201 0,0 4-95 0,1 3 168 16,-7 4-132-16,3 4-57 0,-13-4-43 0,-2 3 46 16,-10-1-40-16,-5 1 1 0,-2 1-40 0,-16 3-25 109,-10-4-11-109,-10-3 0 0,-6-2 0 0,-1-4 0 0,-3 0 0 0,-3 1 0 0,8-13 0 0,2-6 0 0,1-2 0 0,5-6-304 0,6-4-158 0,0-2 228 0,18 0 67 0,5-9-358 0,4-9 244 0,7-5 123 0</inkml:trace>
  <inkml:trace contextRef="#ctx0" brushRef="#br0" timeOffset="47704.1">23536 6033 2340 0,'3'1'0'0,"1"1"0"0,-2 1 0 0,1 3 0 0,-1-1 0 0,-1 5 0 0,1 1 0 0,-2 2 0 0,0 4 1047 0,0 2-506 0,0 3-538 16,0 3-3-16,0 1 0 0,0 1 0 15,0-1 0-15,0 2 0 0,0-5-48 0,0-2-30 16,0-1 57-16,0 1-499 31,1-6 274-31,6-5 141 0</inkml:trace>
  <inkml:trace contextRef="#ctx0" brushRef="#br0" timeOffset="49419.31">24241 6234 1577 0,'-6'0'0'0,"2"0"0"0,-3 0 0 0,3 0 0 0,-2 1 0 0,0 7 0 0,-2 5 256 0,-2 1-110 0,1 4 104 0,-2 3-111 0,-1 3-52 0,1 2-25 0,0 1-225 0,0 0 99 0,-2 2 60 0,6-5 15 0,0-4-212 0,4-3 119 0,3-6 59 15,0-8 30-15</inkml:trace>
  <inkml:trace contextRef="#ctx0" brushRef="#br0" timeOffset="49756.41">24686 5684 1925 0,'5'-7'0'0,"-2"1"0"0,4 3 0 0,-4 3 0 0,0 0 0 0,1 5 0 0,-3 8 0 0,0 3 590 0,0 3-267 0,-1 3-147 15,0 2-69-15,0 5-104 0,0-4 34 0,0 1 1 16,-1 1 10-16,0-3-216 94,0-5 102-94,-3 2 53 0,3-6 25 0,-1-5 0 0,-1 2 35 0,-1-9-9 0,0-3 0 0,0 0 0 0,1-15 0 0,-2-6-133 0,-1-4 64 0,3-1-504 0,-2-8 249 0,-1 0 124 0,2-3 62 0,4 0-622 0,-2-3 708 0,2 8-24 0,0-2 0 0,3 4 1 0,12 3 257 15,1 3-46-15,6 0-83 0,1 9 307 0,10 5-181 0,-1 6-89 0,8 1-45 0,0 3 203 16,4 0-114-16,-7 12-72 0,-1 3-32 0,-2 5 136 16,-7 1-83-16,-5 3-42 0,4 2 16 0,-16-1-58 31,-2 1 1-31,-6 0 0 0,-2 1-148 0,0 5 84 0,-7-6 27 16,-5-1-624-16,-3-2 327 0,-2 0 111 0,-2-4 99 0,0 5-765 15,1-9 411-15</inkml:trace>
  <inkml:trace contextRef="#ctx0" brushRef="#br0" timeOffset="49924.96">24918 5799 1999 0,'-5'-6'0'0,"2"3"0"0,-1 0 0 0,3 3 0 0,1 0 0 0,0 12 0 0,0 6 0 0,0 4 0 0,-2 6 790 16,-2 5-376-16,-2 5-189 0,-2 3 222 0,-3 7-391 15,0-4-56-15,-2 1 0 0,0-4 0 0,0 0 0 16,-1-7 0-16,0 2-76 0,2-16-172 0,3-6 143 15,-1-9 72-15,5-5-876 0,2 0 470 0,0-9 75 16</inkml:trace>
  <inkml:trace contextRef="#ctx0" brushRef="#br0" timeOffset="50069.57">24899 6012 1950 0,'3'0'0'0,"0"1"0"0,2-1 0 0,0 3 0 0,-2 2 0 0,2 2 0 0,-3 1 495 0,3 4-228 0,-1 3-115 16,0 3 348-16,-1 0-235 0,-1 2-114 0,0 1-428 15,-1-1 158-15,2-2 78 0,0 0 49 0,-1-5-403 16,1-2 216-16,0-5 108 16,1-6 55-16,3 0-998 0</inkml:trace>
  <inkml:trace contextRef="#ctx0" brushRef="#br0" timeOffset="50203.21">25142 5934 2120 0,'5'-5'0'0,"2"3"0"0,-2 2 0 0,2-2 0 15,0 2 0-15,1 0 0 0,-2 0 0 0,0 7 0 0,1 3 366 0,-2 2-164 0,0 2-82 16,-1-1-5-16,0 1-43 0,0 0 0 0,-3-2-653 0,2 1 310 0,-1-4 154 16,0 1 87-16,1-6-906 15</inkml:trace>
  <inkml:trace contextRef="#ctx0" brushRef="#br0" timeOffset="50427.24">25371 5455 1775 0,'0'-14'0'0,"0"4"0"15,0 3 0-15,0 6 0 0,0 1 0 0,0 1 0 0,0 18 0 0,0 10 982 0,0 12-472 0,0 12-236 0,0 8 116 0,0 7-390 0,2 13 0 78,-1 2 0-78,1 5 0 0,1 4 0 0,0-1 0 0,-2-4 0 0,0 6 0 0,-1-22 0 0,0-7 0 0,-3-6 0 0,-13-6 0 0,-2-7 0 0,-6 7 0 0,-4-22 0 0,-1-1 0 0,-5-7 0 0,0-8-126 0,-2-4-361 0,-3-3 215 16</inkml:trace>
  <inkml:trace contextRef="#ctx0" brushRef="#br0" timeOffset="68717.62">26671 5766 1383 0,'-6'-4'0'0,"-1"1"0"0,0-1 0 0,2 2 0 16,-3 1 0-16,-2 1 573 0,3 0-267 0,-4 3-123 0,0 9 171 0,0 11-158 0,-2 3-81 15,3 5-39-15,-2 5 146 0,1 8-83 0,3-1-56 16,6 3 1-16,2-2-88 0,0-2 43 0,1 5 9 15,11-12-240-15,5-6 115 0,3-1 58 0,-1-6 29 16,3-3-503-16,1 1 270 16,-6-13 59-16,2 0-564 0,-2-5 345 0,-2-2 171 15,0 0 87-15,1-11-406 0</inkml:trace>
  <inkml:trace contextRef="#ctx0" brushRef="#br0" timeOffset="69089.14">26828 5809 1695 0,'0'0'0'0,"0"0"0"16,0 0 0-16,0 0 0 0,0 0 0 0,0 8 0 0,0 6 0 0,0 2 196 0,-3 4-79 0,0 4-39 0,1 2 258 0,-4 6-139 15,2-3-83-15,-2-3 52 0,2 0-63 0,1-6-32 16,0 0 0-16,0-3-24 16,0-8-8-16,0-3 0 15,3-4 0-15,0-2 55 16,0-3-27-16,3-16 10 0,4-3-91 0,3-8 26 15,5-2 1-15,1-3 26 0,1 1-210 0,2-4 94 16,-1 4 51-16,1 1-197 0,2 0 114 0,-1 2 35 0,-1 3 36 0,4 0 110 16,-6 10-41-16,-5 7-31 0,1 4-19 0,-2 5 322 15,-4 2-152-15,-2 9-73 16,-3 15 323-16,-2 8-365 0,0 4-36 0,0 10 0 16,-4 7 0-16,-2-2 0 0,0 5 0 0,1-2 0 0,0 5 0 15,0 4 0-15,3 8 0 0,1-14 0 16,1-1 0-16,0-3 0 0,0-5 0 0,6-6 0 0,3 7 0 0,0-16 0 15,1-3 0-15,-1-6 0 16,-1-1 0-16,0-6 0 0,-3 2 0 0,2-11 0 16,-1-5 0-16,-1-3-699 0,3 0 311 0,3-7 173 15,3-11 77-15,1-6-626 0,-2-6 363 0</inkml:trace>
  <inkml:trace contextRef="#ctx0" brushRef="#br0" timeOffset="69259.69">27319 6237 1486 0,'0'-5'0'16,"0"-3"0"-16,0 4 0 0,0 1 0 0,0 2 0 0,0 1 0 0,0 0 729 0,0 0-335 0,0 6-183 16,0 7 329-16,0 4-251 0,1 1-125 0,0 3-48 0,-1 2-114 0,0-1-2 31,0 4 0-31,0-4 0 0,0 1 0 0,-4 1 0 0,0-3 0 0,-5-3-482 16,1-2 252-16,-3 2 134 0,3-7 68 0,-4 3-767 15,4-9 366-15,-3-5 196 0</inkml:trace>
  <inkml:trace contextRef="#ctx0" brushRef="#br0" timeOffset="70267">27294 6188 641 0,'-1'0'0'0,"-4"0"0"0,1 0 0 0,0 0 0 0,1 3 0 0,-1 4 0 0,-1 2 502 0,1 4-232 0,2 2-117 15,0 7 280-15,0-1-203 0,2 5-96 0,0 1 146 16,0 1-121-16,2 0-61 0,6 2-22 0,1-6 23 16,2-1-31-16,0-3 0 15,1-1-31-15,-2-5-29 32,5 1 38-32,-4-9-9 0,-1 0 0 0,0-4-137 0,-1-2 68 0,0 0 35 0,0-1-310 0,-3-10 165 0,2-3 38 0,-2-3-619 15,-2-4 337-15,3-2 174 0,-1-2 79 0</inkml:trace>
  <inkml:trace contextRef="#ctx0" brushRef="#br0" timeOffset="70440.53">27373 5934 2457 0,'-16'-2'0'0,"8"-1"0"0,0 1 0 0,3 2 0 0,1 0 0 0,1 0 0 0,3 0 0 0,0 0 455 0,0 0-209 0,1 7-23 0,9 1-93 0,2 3-36 15,0-1-10 1,3 2-512-16,1-4 233 0,2 6 116 0,-2-2 59 0,2 0-808 0,-1 0 429 0</inkml:trace>
  <inkml:trace contextRef="#ctx0" brushRef="#br0" timeOffset="70697.73">27695 6261 1480 0,'0'2'0'0,"0"3"0"0,0 1 0 0,0 2 0 0,-2 1 0 0,-1 2 0 0,0 1 0 0,0 0 0 0,1 3 0 0,-1 1 828 0,0 2-396 0,-2 2-187 0,0-4-423 0,1 1 108 0,-1 0 54 0,2-3-852 0,-3-3 420 0</inkml:trace>
  <inkml:trace contextRef="#ctx1" brushRef="#br0" timeOffset="42118.83">12203 12787 0,'0'0'0,"0"0"16,0 0-16,0 0 15</inkml:trace>
  <inkml:trace contextRef="#ctx0" brushRef="#br0" timeOffset="78674.25">27846 6078 1166 0,'0'-8'0'0,"0"1"0"0,0 1 0 0,6-3 0 0,2 0 0 0,6-3 0 0,8 1 0 0,4-3 492 0,4-2-226 0,7-2-112 0,1-4-74 0,10-4 10 0,-9 1-49 0,-2-1 0 0,-1-1-158 0,-5 1 78 0,-8 0 41 0,1-1 10 0,-12 6-42 0,-10 4 35 0,0 1 1 0,-2 4-48 0,-4 1 36 0,-8 2-5 0,-2 3 206 15,-5 4-110-15,-1 1-36 16,-2 1-28-16,-2 0 254 0,-3 3-106 0,2 6-72 15,1 3-8-15,1 3 90 0,1-1-69 0,-1 3-25 16,5-2-9-16,3 2 15 0,4 0-49 0,0 0-1 16,7 0-30-16,-1 3 40 0,5-4-10 0,0-1 0 15,3-1-84-15,7 3 42 0,6-5 1 0,1 0-76 16,2-1 54-16,3-3 4 16,0 0 0-16,-1 1-3 0,-1-4-1 0,0 6 10 0,-5-3 20 15,-1 0 139 16,-4 1-67-31,1 3-37 0,-6-1-15 0,3 1-28 0,-6 2 0 0,0 1 0 0,-2 1 0 0,0 1 0 0,0 1 0 0,0 3 0 16,0-4 0-16,0 2 0 0,0 0 0 0,0-1 0 16,0 1 0-16,0 1 0 0,0-2 0 0,0 3 0 15,1-3 0-15,1 1 0 16,-2 1 0-16,0 2 0 0,0-2 0 0,0 1 0 16,-7-4 0-16,-3 4 0 0,-4 0 0 0,-2-1 0 0,2-5 0 0,-4-3 0 15,0 0 0-15,1-3 0 16,0-2-323-16,2-3 127 0,8-4 82 0,4 0-761 15,3-11 416-15</inkml:trace>
  <inkml:trace contextRef="#ctx0" brushRef="#br0" timeOffset="78834.82">28377 6287 1607 0,'-3'5'0'0,"2"1"0"0,0 0 0 0,1 4 0 0,0-2 198 0,0 4-79 0,0 0-29 0,0-2 449 0,2 1-249 0,6 1-126 15,-2-1-62-15,-1 0-276 0,5 4 117 0,-3-3 43 16,1-3 27-16,-2-1-701 31,2-1 349-31,1-2 175 0</inkml:trace>
  <inkml:trace contextRef="#ctx0" brushRef="#br0" timeOffset="79017.33">28498 5942 1716 0,'-13'-1'0'0,"2"-6"0"0,4 4 0 0,2-1 0 0,0 4 0 0,2-2 0 0,3 2 230 0,0 0-96 0,0 2-47 0,0 7 281 0,4 2-154 0,4 1-92 0,0 4-42 0,3-2 1 0,1 1-42 0,0 2 1 0,4 0-1172 0</inkml:trace>
  <inkml:trace contextRef="#ctx0" brushRef="#br0" timeOffset="79195.86">28794 5709 1427 0,'10'-12'0'0,"0"7"0"0,9 1 0 0,-1 4 0 0,3 2 0 0,0 15 0 0,1 3 759 0,-3 6-360 16,1 8-170-16,-8 3 216 0,-7 5-203 0,1 4-101 0,-6 3-44 15,0 6-29-15,-14 7 10 16,-6-7-39-16,-4 3-213 0,-3-5 106 0,0-2 54 15,-2-4 26-15,-3 3-454 0,4-19 236 0,1-5 122 16,0-6-348-16,4-9 214 0,5-9-3 0,0 0 81 16,14-4-517-16</inkml:trace>
  <inkml:trace contextRef="#ctx0" brushRef="#br0" timeOffset="79414.27">29312 5823 1918 0,'0'-9'0'0,"-4"3"0"0,-5 2 0 16,0 4 0-16,-4 0 0 0,0 7 0 0,-10 10 0 0,2 12 787 0,0 5-374 0,1 7-187 62,2 5-93-62,5 0 173 0,4 9-158 0,9-4-148 0,0 0 0 0,14-3 0 0,10-4 0 0,5-7 0 0,4 3 0 0,1-17 0 0,3-6 0 0,-1-6 0 0,-2-1-157 16,-2-10 83-16,3 0 66 0,-6 0-777 0,-6-4 378 0,-4-10 163 0,-1 0-525 0,-6-2 365 15,2-2 173-15</inkml:trace>
  <inkml:trace contextRef="#ctx0" brushRef="#br0" timeOffset="79552.89">29280 6084 1730 0,'-8'-2'0'0,"0"-1"0"0,6 2 0 16,2-2 0-16,0 3 0 0,10 0 0 0,8 0 0 0,6 0 283 0,6 0-127 0,2 0-58 0,6 0-70 0,3 0 11 0,4 0 0 15,8 0 10-15,-4 0-517 0,4-7 253 0,-1 0 127 16,-2-1-620-16</inkml:trace>
  <inkml:trace contextRef="#ctx0" brushRef="#br0" timeOffset="79725.39">29934 5869 67 0,'-3'-8'0'0,"-2"-1"0"0,2 2 0 0,-1 3 0 0,-1 1 0 0,0-1 809 0,4 4-391 0,1 0-189 16,0 15 508-16,0 5-349 0,1 6-175 0,5 6-77 15,3 0 183-15,-3 4-150 0,1 3-60 0,-1-2 11 16,-1 1-41-16,1 3 11 0,-1-3-51 0,-4-4-494 16,1 0 247-16,-2-3 124 0,0-8-678 0,0 3 410 15,0-14 190-15,-2-10-18 0,-3-2-633 0,-5-2 387 16</inkml:trace>
  <inkml:trace contextRef="#ctx0" brushRef="#br0" timeOffset="79929.86">29868 5699 1943 0,'11'-19'0'0,"6"5"0"0,5 6 0 0,5-1 0 0,7 9 0 0,0 0 0 0,2 7 0 0,3 14 396 0,0 4-178 0,4 9-79 15,-10 2-56-15,-4 1 456 32,-4 4-251-32,-6 2-124 0,-1 5-3 0,-14-3-161 0,-4-1 0 0,-9 1 0 0,-19 3 0 0,-7-1 0 15,-6 3 0-15,0-9 0 0,-4-4 0 0,1-4 0 31,0-5 0-31,-2-3 0 0,-1-5-77 0,7-8-9 0,5-7 16 0,5-5 46 16,7 0-75-16,8-5 49 0,5-11-1308 0</inkml:trace>
  <inkml:trace contextRef="#ctx0" brushRef="#br0" timeOffset="80153.16">30451 6154 1926 0,'10'0'0'0,"3"0"0"0,2 0 0 0,-1 0 0 0,2 0 0 0,3 0 0 0,-6 6 0 0,0 2 389 0,-1 2-175 0,-4 3-89 0,-1-1 86 0,-4 5-77 0,-3 0-53 0,0 2 0 0,-10 2-82 0,-10 2 1 0,-5-1 37 0,-5 6-53 0,-2-8 23 0,-1 0-1 0,2-1 31 0,2-3 122 0,4-1-61 16,2-1-21-16,9-7 191 31,6 1-170-31,8-7-98 0,3-1 0 0,26 0 0 0,16-7 0 0,20-14 0 0,18-5 0 0,17-6-151 16,15-4-165-16,19-5 187 0,-10 4-589 0</inkml:trace>
  <inkml:trace contextRef="#ctx0" brushRef="#br0" timeOffset="87399.62">6983 7259 1306 0,'-1'-10'0'0,"1"4"0"0,0 3 0 0,1-2 0 0,11 4 0 0,8-4 0 0,6 4 411 0,-1 0-192 0,6 1-90 16,-1 0-45-16,3 4 112 0,1 6-80 0,-3 6-28 15,-3-1-10-15,-8 6-14 0,-1 3 0 0,-6 2-25 16,-8 2 50-16,-1 4-15 16,-4 1-10-16,-4-1 11 0,-14 2-1 0,-3 0-35 0,-5 0-1 0,-2-2-85 15,5-9 37-15,-5-3 1 16,5-5 47-16,1-5-363 0,1-3 159 0,1-5 78 15,5-2 48-15,1-2-526 0,6-12 264 0,3-9 132 0,0-3-121 0,2-7 116 16,3 0 73-16,0-3-239 16,0 6 151-16,2 0 76 0,4 5 37 0,-2-2 85 15,0 13-18-15,3-1-1 0,1 10-27 0,0 4 482 16,3 1-242-16,2 0-129 0,-1 5-52 0,4 8 721 16,1 7-364-16,-1-3-113 0,2 4 83 0,2-1-145 15,-5 2-87-15,3-1 222 0,1 3-150 0,-2-3-75 16,0 0-37-16,2 3-356 15,-2-4 155-15,-2-3 82 16,1 0 40-16,-5-2-703 0,3-4 372 0,0 1 196 0,-7-9 83 94,0-3-842-94</inkml:trace>
  <inkml:trace contextRef="#ctx0" brushRef="#br0" timeOffset="87468.44">7391 7327 1715 0,'0'-9'0'0,"0"2"0"0,0 2 0 0,4-1 0 0,5 0 0 0,1-3 0 0,5 6 306 0,4-3-134 0,5 0 110 0,0 1-122 0,4 1-61 0,2 0-21 0,-4 0-162 0,-1 3 61 0,-1-2 31 0,-1 3 0 0,-2 0-577 0,-2 0 314 0,-7 0 142 15,-3 0 75-15,-6 0-647 0,-1 0 340 0</inkml:trace>
  <inkml:trace contextRef="#ctx0" brushRef="#br0" timeOffset="87741.71">7588 7100 743 0,'-10'-23'0'0,"-1"-1"0"15,4 6 0-15,-1 4 0 0,4 0 0 0,2 11 0 0,2 2 0 0,0 1 429 0,0 0-196 0,2 4-97 16,8 10 333-16,-1 4-220 0,4 2-105 0,-1 7 367 16,1 2-236-16,0 5-118 0,1 9-50 0,-3-1 130 15,-1 0-99-15,-3 5-50 0,2 0-73 0,1 3-15 16,-4-4 0-16,0 0 0 0,-3 2 0 0,-1-3 0 16,-1-2-33-16,-1 2 16 0,0-14-277 0,-1-6 166 15,-8-4 79-15,-1-8-170 0,-4-6 72 0,0-4 59 16,1-3-19-16,-6-5 113 0,0-12 1 0,1-2-45 15,0-4-1-15,-2-2 28 0,6 0 9 0,1 0-38 16,1 2 0-16,4 3 44 16,1-1-3-16,3 3-7 0,4 4 87 0,0 4-49 15,0-2-7-15,1 4-193 0,9-1 79 0,1 1 34 16,2 1 0-16,0 2-541 0,6-2 280 0,-2 4 138 16,3-5 70-16</inkml:trace>
  <inkml:trace contextRef="#ctx0" brushRef="#br0" timeOffset="87914.25">7880 7120 1184 0,'0'-9'0'0,"2"1"0"0,0 2 0 0,-2 0 0 0,1 3 0 0,0 1 289 0,0 2-126 0,1 0-53 31,0 0-41-31,-1 3 0 0,1 11-31 0,-2 4 944 0,0 3-472 0,-3 6-226 0,-4-1-129 0,-5 3-440 0,4 4 161 0,-3-5 80 16,-1 4 51-16,2-6-819 0,1 1 425 0,0-5 213 15,-1 1 105-15,4-9-459 0</inkml:trace>
  <inkml:trace contextRef="#ctx0" brushRef="#br0" timeOffset="88052.87">7848 7352 1446 0,'2'5'0'0,"3"2"0"0,-1 0 0 0,2 5 0 0,0 3 0 16,-2 2 0-16,3 3 0 0,-3 2 464 0,2 7-204 0,-3-1-116 0,1 1 517 0,-2 1-312 15,0 2-155-15,-1-2-114 0,0 2-33 0,1-5-9 16,0-3-1-16,0-4-660 15,-1-2 330-15,1-4 165 0,-1-2 93 0,4-11-859 16,-2-1 452-16</inkml:trace>
  <inkml:trace contextRef="#ctx0" brushRef="#br0" timeOffset="88190.51">8152 7047 1846 0,'1'-2'0'0,"1"-3"0"0,0 4 0 0,0 1 0 0,-2 0 0 0,0 6 0 0,0 5 0 0,-4 4 265 0,-6 2-113 16,0 5-58-16,-1-1-344 0,2 2 143 0,-3 4 82 0,-2-4 27 0</inkml:trace>
  <inkml:trace contextRef="#ctx0" brushRef="#br0" timeOffset="88443.75">7943 7409 1098 0,'0'2'0'0,"0"2"0"0,0-2 0 0,1 1 0 0,0 1 0 0,4-1 0 0,4-1 552 0,2-2-258 0,5 0-128 0,2 0 289 0,6 0-201 0,2 0-113 0,-1 0-52 0,5-2-132 0,-2-2 40 0,-2-4 0 0,3 4-200 16,-8-1 115-16,-2-1 63 0,-1 4 31 0,-8-1-703 15,0-1 368-15,-3 2 144 110,-6-1 101-110</inkml:trace>
  <inkml:trace contextRef="#ctx0" brushRef="#br0" timeOffset="88612.22">8116 7254 2006 0,'-6'-1'0'0,"2"0"0"0,1 1 0 0,-2 0 0 0,5 0 0 0,0 0 0 0,0 7 0 0,1 6 0 0,6 2 0 0,3 5 279 0,1 4-126 0,0-2-58 0,3 7 22 0,-4 0-40 0,0 5 9 0,-3-1-325 0,-1-4 139 0,-2 0 68 0,-2 2 35 0,-2-3-114 0,0 2 83 0,-8-9 29 0,-3-4-1 0,-2-3-99 0,-4-3-7 0,2-5 55 15,-2 0 153-15,4-6-56 0,0 0-65 0,5 0-10 16,0 0 494-16,3-1-231 0,0-1-82 0,5 1 184 15,0-1-149-15,2 1-74 16,6-2-39-16,3 3 54 0,6 0-37 0,-4 0-91 16,4 0 0-16,2 0 0 0,-1 0 0 0,1 0 0 15,0 0-459-15,-2 0 221 0,-1 0 138 0,0 0-701 16,0 0 362-16,-2 0 201 0,2 0 91 0,-2 0-484 16</inkml:trace>
  <inkml:trace contextRef="#ctx0" brushRef="#br0" timeOffset="88911.42">8461 6827 1189 0,'1'-17'0'0,"4"0"0"0,0 8 0 0,2 0 0 0,0 5 281 16,-1 2-122-16,1 2-61 0,0 0 425 0,-2 0-248 16,2 5-118-16,-5 7-61 31,0 5-207-31,-1 3 83 0,-1 0 28 0,0 2-533 0,0 1 279 0,-5 0 140 0,-7 0 70 0,2 1-511 15,-5-5 264-15,1-1 126 0,-3-2 65 0,3 1 6 16,0-5 29-16,-3 1-10 0,1-4 139 0,5-5-50 16,0 1-26-16,5-5 1 0,0 0 431 0,5 0-238 15,1 0-105-15,1 0 499 0,16 0-237 0,6-8-160 16,4 1-22-16,4-2 238 0,3 1-183 0,4-2-88 16,-1 2-43-16,2-2 115 0,0-1-80 0,3 3-30 15,-9 2-167-15,-1 2 59 0,-6-1 29 0,-5 3 1 16,-5 0-643-16,3 2 346 0,-15 0 158 0,-4 0-871 15</inkml:trace>
  <inkml:trace contextRef="#ctx0" brushRef="#br0" timeOffset="89055.03">8525 7083 1388 0,'-16'5'0'0,"5"4"0"0,5-2 0 0,3 4 0 0,3-4 0 0,0 3 0 0,1 0 0 0,7 0 596 0,2 1-284 0,4-4-137 16,1 1-69-16,-1-3-46 0,0 2-23 0,2 0 9 15,-2-4-632-15,2 1 311 0,-2-4 156 0,1 0 78 16,1 0-459-16</inkml:trace>
  <inkml:trace contextRef="#ctx0" brushRef="#br0" timeOffset="89298.38">8791 7062 1016 0,'-6'0'0'0,"-2"1"0"0,0 1 0 0,0 4 0 0,-4-3 0 0,-2 6 446 0,-3 5-209 0,-2 0-100 0,-3 4 76 0,-1 5-88 0,-1 0-44 16,-6 4 10-16,4-1 6 47,0-1-30-47,-2-2 0 0,0 0-30 0,3-5 42 0,0 1 10 0,8-8-52 0,5-5 133 0,5-5-66 0,5 2-34 0,2-3 0 0,0 0 68 0,12 0-55 15,11-10 0-15,5-1 78 16,5-1-62-16,4-1-31 0,5 1-2 0,-3 0-132 0,2 1 46 0,1 0 29 16,-2-1-1-16,0 2-279 0,6-2 164 15,-10 5 67 16,-1 0-720-31,-3 1 341 16,-3 5 197-16,-5 1 65 0,-1 0-627 0</inkml:trace>
  <inkml:trace contextRef="#ctx0" brushRef="#br0" timeOffset="90125.06">8605 7418 1585 0,'-10'2'0'0,"4"3"0"0,3-1 0 0,1 3 0 0,2 0 0 0,0 2 0 0,0 0 422 0,7 1-193 0,3 3-96 0,4-2-48 0,-6 5 379 0,3-5-219 0,0 0-103 94,-3-1-252-94,-2 0 73 0,0 1 37 0,1-3 9 0,-5-3-548 15,1 0 288-15,-1-5 144 0,0 0 71 0,-2 0 37 0,0 0 9 0,0-9-22 0,0-1-922 0,0-7 449 0,0 1 224 0,0-2 112 0,0 1-1 0,0 0 62 0,0 0 25 0,1 5 304 0,7-1-139 0,0 1-70 0,4 1-43 0,-2 1 447 0,3 5-236 0,2-1-84 0,4 3 308 0,0 0-170 0,2 0-100 16,1 3-63-16,-1 0-15 0,-2 6 0 15,-2 3-39-15,-2 0 0 0,1 4-93 16,-12-1 43-16,-3 3 24 0,-1-1-218 0,0 3 121 16,-8-5 62-16,-5 2-207 31,-5-2 92-31,-2-3 73 0,-1 2-18 0,-2-4-80 0,0 0 48 0,-2 0 30 0,5-1 9 0,1-5 47 0,2 0-7 0,3-1 0 16,1 0-9-16,6 0 90 0,2 0-41 0,5 0 0 15,0 0 242-15,0-1-136 0,6-3-51 0,5 1-35 16,6 2 268-16,-4-2-138 15,4-1-33-15,0 3-130 0,2-4 65 0,-1 4-18 16,-2-2 0-16,-1 0-237 16,-2 3 121-16,1-3 59 0,-1 3 35 0,-6 0-395 15,-1 0 172-15,-2 0 102 0,-3 0-111 0,-1 0 93 0,0 0 22 0,-1 3-21 16,-10 3 44-16,1-2-1 16,-5 0 43-16,1-1 58 0,-2 2-39 0,5 0 10 15,-3-1-28-15,2 1 181 0,1 0-90 0,0 0-46 0,2 0-10 16,2 2 256-16,1-2-133 0,1 0-66 15,3 2 122-15,-3-4-82 0,2 6 7 0,1-1 87 32,1-1-76-32,-3 1-39 0,3 2 0 0,-1-2 76 0,-2 5-48 0,2-7-37 0,-1 4-1 0,0-3-87 15,0 0 29-15,1-1 1 0,1 1 38 0,0-3-347 16,1-1 169-16,0-1 80 0,0-2-178 0,0 0 92 16,0 0 73-16,0-2-305 0,1-3 167 0,0-4 83 15,5 3 41-15,-3 2 59 16,1-3-17-16,0 4 0 0,-4-1 1 0,3 3 314 15,-1-1-157-15,0 2-88 0,-1 0-30 0,1 0 545 16,-2 7-274-16,1 0-76 16,-1 5 200-16,2 0-171 0,1 0-101 0,1 4-44 15,-1-3 1-15,4 1-23 0,2 0 0 0,3 0-216 0,1-3 92 0,4-2 50 16,1-3 25-16,5-3-479 0,3-3 252 0,4 0 132 16,0 0 55-16,-3-3-631 0,4-10 312 0,-7 0 156 15,1-1-43-15,1-1 90 16,-10 1 59-16,-5 2 68 0,-3 0-19 0,-4 1 1 15,-1 2-1-15,-3 0 206 0,0 2-111 0,-10 2-48 16,0 0-23-16,-7 1 248 0,3 0-135 0,-1 0-50 16,3 3-36-16,0-1 223 31,0 0-111-31,1 2 5 0,3 0 46 0,-1 0-62 0,3 0-44 0,1 6 1 16,2 4-36-16,1-3 0 0,0 1 0 0,1 2-13 0,1 1 14 0,0-2-1 0,0-1 0 0</inkml:trace>
  <inkml:trace contextRef="#ctx0" brushRef="#br0" timeOffset="90261.69">9169 7667 3470 0,'3'0'0'0,"1"0"0"0,4 0 0 0,-2 0 0 0,2 0 0 0,1 0-3 0,2 0 0 0,0 0 1 0,4 5 0 0,-3 4 361 16,2-1-247-16,-1 0-112 0,-1 2-379 0,0 1 106 15,3 0 164-15</inkml:trace>
  <inkml:trace contextRef="#ctx0" brushRef="#br0" timeOffset="90653.65">9477 7224 2406 0,'-14'-7'0'0,"9"3"0"15,5 1 0-15,0 3 0 0,6-3 0 0,12 0 0 0,5-2 0 0,6-1 0 0,4-1 379 0,3-1-172 0,4-1-39 0,1 1-66 0,1-1-24 0,-1 2-9 0,-4 0-611 0,-2 1 290 0,-4 5 144 16,-6-1 72-16,-2 2-936 0</inkml:trace>
  <inkml:trace contextRef="#ctx0" brushRef="#br0" timeOffset="91013.68">9579 7342 1086 0,'-9'8'0'0,"-2"3"0"0,7-2 0 0,4-2 0 0,0-1 0 0,0 3 209 0,4 2-77 0,9-3-52 15,-1 1 169-15,1 0-106 0,1 1-54 0,-3 0 120 16,-2 2-77-16,-1-2-52 15,-1 1 0-15,-5-3-124 32,-1 1 40-32,-1-1 0 0,0 4 50 0,0-9-210 0,-6-1 101 0,-3-1 49 0,3-1 26 0,-3 0-1 0,1-4 34 0,2-10-8 15,4-3-699-15,2-5 296 0,0-1 164 0,0 1 84 16,8-6 31-16,4 4 9 0,1 6 42 0,1-2-184 16,1 4 92-16,-1-1 46 0,1 2 14 0,-2 6 9 15,0 1 22-15,-1 3 1 16,-1 1 88-16,-3 3-44 0,2 0-9 0,-6 1-36 15,1 0 706-15,-2 6-309 0,-2 3-177 0,1 4 170 16,2 1-150-16,-2 3-88 0,-1 2-39 0,2 6 0 16,0 4-40-16,1 5 1 15,2 4 8-15,-2 5 731 0,0 6-370 0,3 3-184 0,1 4-94 0,-1 1-138 16,3 7 33-16,-3-15-10 16,5-3-748-16,-5-7 386 0,1-6 193 0,-2-8-754 15,-2-3 443-15,-2-18 185 0,-2-4 123 0</inkml:trace>
  <inkml:trace contextRef="#ctx0" brushRef="#br0" timeOffset="91226.15">10221 7021 2126 0,'3'-10'0'0,"-2"2"0"0,2 2 0 0,-2 3 0 0,1-2 0 0,-2 4 449 0,0 1-206 0,-3 0-104 0,-7 7 246 15,-3 5-175-15,-2 4-78 16,-2 0-52-16,2 2-61 0,-4 2 17 0,-1 1 0 16,-1 2-572-16,-3 8 295 31,1-5 134-31,-1 0 71 0,2 5-883 0,-1-1 454 0</inkml:trace>
  <inkml:trace contextRef="#ctx0" brushRef="#br0" timeOffset="91369.76">9888 7436 1622 0,'0'0'0'0,"0"0"0"0,0 0 0 0,0 0 0 0,2 0 0 0,5 0 348 0,2 0-156 63,6 0-78-63,8 0 654 0,8 0-366 0,7-7-174 0,3-2-100 0,5 2 1 0,-1-3-129 0,-1 5 0 0,3-4-37 0,-11 3-62 0,-5 5 68 0,-5-2 33 0,-4 1-914 0,-9 2 473 0,0 0 248 0</inkml:trace>
  <inkml:trace contextRef="#ctx0" brushRef="#br0" timeOffset="91596.16">10146 7261 1119 0,'0'-4'0'0,"-1"-4"0"0,-3 7 0 0,4-1 0 0,0 2 0 0,0 2 0 0,0 13 77 0,6 7-32 0,5 4-9 16,1 10 1-16,0 0 1194 0,1 8-598 0,-2 2-298 16,1 6 35-16,-4-4-322 0,0-1-48 0,0-2 0 109,-2-3 0-109,-3-4 0 0,0 0 0 0,-1-11-655 0,-2-6 309 0,0-9 191 0,0-6 96 0,0-6-850 0,-5 0 364 0,-2-13 259 0</inkml:trace>
  <inkml:trace contextRef="#ctx0" brushRef="#br0" timeOffset="91672.47">10175 7519 944 0,'0'-15'0'0,"-6"1"0"0,-1 10 0 0,1 2 0 0,-1 2 0 0,-1 0 0 0,-2 11 507 0,0 6-240 16,0 7-115-16,-1 3-58 0,0 0 390 0,-1 5-223 0,-1 0-104 0,1-3-148 0,2 0 28 0,0-1-1 0,2-3 0 0,2-4-291 0,1 0 154 15,4-8 64-15,1-6-764 0</inkml:trace>
  <inkml:trace contextRef="#ctx0" brushRef="#br0" timeOffset="91811.1">10254 7560 985 0,'8'3'0'0,"-1"-2"0"0,6 5 0 0,-5-3 0 0,3 2 0 0,6 4 783 16,-6-2-379-16,3 3-183 0,0 0-93 0,-2-1 173 0,0-1-132 0,1 1-58 15,-3 0-584-15,0-2 254 16,-3-3 128-16,2-3-902 0,-2-1 480 0</inkml:trace>
  <inkml:trace contextRef="#ctx0" brushRef="#br0" timeOffset="92094.34">10454 7200 1168 0,'0'0'0'0,"-1"0"0"0,1 0 0 0,0 0 0 0,-4 4 0 0,4 2 328 0,-1-3-145 0,1 4-74 16,0 0-36-16,0 1 0 0,-2 0-28 0,2-2-9 16,0-1 264-16,0 2-132 0,0-3-66 0,0-1-33 15,0-1-171-15,0-2 64 0,0 0 37 0,0 0-83 16,0-9 60-16,2-3 30 0,4-1 9 0,6-2 21 16,4 1-84-16,3-3 31 0,2 2-117 0,1 3 129 15,5 1-39-15,-2 4 27 16,1 3 46-16,1 2 1 0,-1 2-27 0,-5 6-11 15,0 8 64-15,-8 5-28 0,-6 5 19 0,-4 2 6 16,-3 3-19-16,-7-1-1 0,-9 3-16 0,-5-5 13 16,-2-4-14-16,-3-3-2 0,0-2 6 0,1-2-175 15,-2-1 84-15,5-7 39 0,5-1-822 0</inkml:trace>
  <inkml:trace contextRef="#ctx0" brushRef="#br0" timeOffset="92261.89">10533 7595 1486 0,'-8'16'0'0,"2"1"0"0,-1 1 0 0,0 0 0 0,-2 4 0 0,3-5 0 0,-4 0 0 0,4-2 415 15,4-1-189-15,-4 2-86 0,6-6-56 0,0-2-648 0,0-1 301 0</inkml:trace>
  <inkml:trace contextRef="#ctx0" brushRef="#br0" timeOffset="92374.59">10819 7640 2564 0,'1'3'0'0,"2"2"0"0,0-1 0 0,0-2 0 0,3 4 0 0,-1-2 0 0,2 3 0 0,1-1 0 0,-1 3 961 0,1-1-555 0,0 1-406 0,-1 0 0 0,2 1-82 0,-2 0 49 0,-1 2 30 0,1-3-1308 0</inkml:trace>
  <inkml:trace contextRef="#ctx0" brushRef="#br0" timeOffset="92871.95">7224 8283 883 0,'-8'-12'0'0,"0"1"0"0,2 3 0 0,0 1 0 16,-2 5 151-16,-3-2-48 0,2 4-39 0,-1 0 1 0,-7 11 157 16,0 6-92-16,-3 6-47 0,-3 2-13 0,3 4-59 15,-3 0 1-15,-2 3 24 16,4-1-92-16,-3 1 55 0,5-3 14 0,4-5-13 15,5 2 0-15,1-5 36 0,6 0 0 0,3 0 40 16,0-6-63-16,2 2 13 0,10-2-39 0,0 1 66 16,1 1-42-16,1 3 11 0,-5-4 5 0,0 5-115 15,-5 0 59-15,1 1 24 16,-4-1-325-16,-1 6 164 0,0-8 73 0,0-2-287 0,-4 2 168 0,-2-6 88 16,-3-4 44-16,-2 3-225 0</inkml:trace>
  <inkml:trace contextRef="#ctx0" brushRef="#br0" timeOffset="93521.52">6954 8618 1145 0,'0'-11'0'0,"0"2"0"0,2 0 0 0,1-1 0 0,4 3 0 0,1 1 0 0,5 0 316 0,3 1-139 0,2 0-62 16,3 3-44-16,0 1 0 0,3 1-35 0,-1 0 0 16,3 10 354-16,-2 5-168 0,-3 2-97 15,-3 4-41-15,-2 5-24 0,-4 3 0 0,-3 1-24 0,5 4-156 16,-11-2 74-16,-1 1 41 15,0-1 0-15,-2-1 41 16,0 3 9-16,0-7-10 0,-2-5-372 0,-3-2 9 0,-4-6 104 0,2-4 97 16,-2-1-160-16,1-9 131 15,-2 0 59-15,0 0-93 16,-1-12 77-16,0 0 39 16,-4-3-10-16,3 0 87 0,-2-4 0 0,1 0-39 0,-1-2 0 0,0 2 132 0,-1-3-75 0,3 6-24 0,3 2 0 0,0-1 92 15,3 6-63-15,-1-3-30 16,1 3 345-16,3 3-170 0,3 5-38 0,0 0-6 15,0 1-36-15,0 0-28 0,4 1 10 0,5 7-155 16,-2 0 59-16,4-1 29 0,-2-2 0 0,3 1-258 16,0-3 137-16,0-3 46 0,2 0 42 0,0 0-314 15,1-6 159-15,3-9 79 16,2-2-7-16,-1-7 41 0,3-3 0 0,4-7-110 0,-3-9 72 0,4-4 35 16,3-8-8-16,-4 2 86 46,-1 0-42-46,-2-1 0 0,-3 1 0 0,-5 5 205 0,2-2-111 0,-8 20-43 0,-1 3-25 0,-5 9 465 0,2 8-230 0,-4 6-73 0,-1 2 179 0,0 2-143 16,0 6-76-16,0 11 282 0,-3 4-179 0,-3 6-89 16,3 2-37-16,1 1 239 0,2 4-147 0,0 0-72 15,0 2-36-15,0 6 135 0,5-6-90 0,6-2-41 16,-2-1 0-16,2 0-75 47,4-3 0-47,3 5 42 0,-4-9-238 0,3-3 115 0,0 0 57 0,-3-3-122 0,1 0 90 0,-3 6 54 0,-5-8 13 0,-4 3-328 0,-2-2 152 0,-1-1 23 15,-4-1 55-15,-9 5-6 0,-2-7 32 0,-3-4-1 16,-2 0 24-16,-1-4 58 0,-2-4-30 0,1 0-8 16,2-3 65-16,2 0-42 78,0-6 0-78,4-11-43 0,0 1 0 0,4-4 24 0,5 1 8 0,5-5-147 0,0 2 63 0,0-1 40 0,5 0-1 0,7-1-377 0,5 2 199 0,1-1 96 0</inkml:trace>
  <inkml:trace contextRef="#ctx0" brushRef="#br0" timeOffset="93734.95">7945 8032 2065 0,'-9'-3'0'0,"1"0"0"0,1 2 0 0,-3 1 0 0,0 0 0 0,-2 4 0 0,3 14 0 0,0 6 441 0,5 8-202 0,1 9-101 0,3 14-43 0,0 6 496 0,1 11-278 0,9 3-264 0,6 4-49 0,0 3 0 0,1 4 0 0,-5-18 0 0,0-5 0 0,-1 2 0 0,-4-6 0 0,-3-2 0 0,-1 4-59 0,-3-16-24 0,0-6 64 0,-7-6-279 15,-6-5 167-15,0-9-1 0,-6-2-88 0,2-17-410 0,-1 0 297 0,1-15 149 16,1-9 74-16,-1-6-507 0,1-10 282 0</inkml:trace>
  <inkml:trace contextRef="#ctx0" brushRef="#br0" timeOffset="93871.58">7668 8610 2194 0,'0'-11'0'0,"0"1"0"0,0 0 0 0,0 0 0 0,1 2 0 0,9 0 0 0,3 2 0 0,6 1 0 0,3-2 283 0,0 3-123 0,6-1-199 15,5-1 46-15,1 1-9 0,1 0 38 0,0-2-625 16,-2 3 303-16,-2-5 154 0,5 1 80 0,-11-1-397 16,-5 1 211-16,-4-1 105 0</inkml:trace>
  <inkml:trace contextRef="#ctx0" brushRef="#br0" timeOffset="94023.18">8094 8338 568 0,'0'-16'0'0,"-5"5"0"16,2 3 0-16,-1 1 0 0,0 4 582 0,2 0-272 0,-4 3-129 0,1 5-77 0,3 13 499 16,1 6-284-16,1 8-141 0,0 2 179 0,0 7-151 15,0 0-90-15,1-2-40 47,6-2 211-47,0 1-243 16,0 0-44-16,3 3 0 0,-1-12 0 0,1-2 0 0,0-4 0 0,-1-6-932 0,-3-1 268 0,4-4 359 0,-3-12 79 0</inkml:trace>
  <inkml:trace contextRef="#ctx0" brushRef="#br0" timeOffset="94202.7">8254 8501 818 0,'6'-6'0'0,"1"1"0"0,1 0 0 0,3 2 0 0,-4 1 0 0,4 2 31 0,-2 0-31 0,1 2 0 16,-1 8 0-16,2 1 0 16,-4 2 0-16,-2 4 0 0,-2 1 0 15,-3 3 0-15,0 1 0 0,0 4 0 0,-9-2 0 0,-4-1 0 16,-4 3 0-16,-1 0 0 15,-3-5 0-15,-4 7 0 0,2-11 1247 0,1 0-821 0,1-1-195 0,1-6-97 16,4-5-49-16,-2 2-690 0,9-7 296 0,4-1 93 16,5-12-247-16</inkml:trace>
  <inkml:trace contextRef="#ctx0" brushRef="#br0" timeOffset="94356.57">8394 8355 2192 0,'1'-6'0'0,"2"1"0"0,0-1 0 0,-1 4 0 0,-1 1 0 0,0 1 0 0,0 0 0 0,-1 5 441 16,0 12-202-16,0 4-102 0,0 4 564 0,2 4-480 0,0 1-221 0,1 2 0 0,4-2 0 0,1-1 0 0,3-1 0 0,2 4-241 0,4-9-124 0,1-2 201 0,3-6 100 0,2-4-1061 0</inkml:trace>
  <inkml:trace contextRef="#ctx0" brushRef="#br0" timeOffset="94485.89">8720 8553 1914 0,'0'4'0'0,"-2"1"0"0,-3 2 0 0,2 1 0 0,-6 4 0 16,1 2 0-16,3 3 283 0,-2 5-123 0,-1 2-63 0,-1 3 692 0,-1 2-368 0,2-2-197 15,0-2-181-15,0 3-43 0,-1-7-19 0,3-4 26 16,-2 0 5-16,2-9-819 0,3-8 421 0</inkml:trace>
  <inkml:trace contextRef="#ctx0" brushRef="#br0" timeOffset="94627.52">8753 8414 2370 0,'3'0'0'0,"1"3"0"16,2 0 0-16,-3 2 0 0,2-1 0 0,2 3 0 0,-2 1 0 0,3 1 258 0,-3 0-115 0,2 2-53 0,-3 1-28 0,1-2 1 0,3-1-27 0,-2 2 9 15</inkml:trace>
  <inkml:trace contextRef="#ctx0" brushRef="#br0" timeOffset="94790.08">8913 8332 1306 0,'0'-5'0'0,"0"3"0"0,0 2 0 0,-2 0 0 0,-1 0 0 0,2 12 0 0,1 12 817 0,-3 5-382 0,0 7-204 0,0 8 439 0,-2 10-317 0,-3 5-234 0,-5 2-119 0,-1 6 0 0,0-10 0 0,2-7 0 0,2-6 0 0,-2-8-314 0,5-2 150 0,1-15 96 15,3-9-982-15</inkml:trace>
  <inkml:trace contextRef="#ctx0" brushRef="#br0" timeOffset="94935.69">8991 8147 2307 0,'18'0'0'0,"3"0"0"0,5 0 0 0,1 9 0 0,2 9 0 0,-2 7 0 0,-6 7 933 16,-6 11-449-16,-6 10-277 0,-7 6-207 0,-2 8 0 0,-10 5 0 0,-7-8 0 0,-6-4 0 0,-4-2 0 0,-8 3 0 0</inkml:trace>
  <inkml:trace contextRef="#ctx0" brushRef="#br0" timeOffset="97891.3">11986 7570 1847 0,'-14'-5'0'0,"6"0"0"0,5 2 0 0,1 2 0 0,2-2 0 0,0 3 0 0,7 0 0 0,8 0 0 0,4 0 0 0,7-3 374 94,1 3-168-94,4-1-84 16,2 0-33-16,-1-1 644 0,-1 2-349 0,2 0-208 0,2 0-176 0,-2 0 0 0,2 0 0 0,-7 0 0 0,-1 0 0 0,-7 0-844 0,-2 7 391 0,-5 0 228 0</inkml:trace>
  <inkml:trace contextRef="#ctx0" brushRef="#br0" timeOffset="98013.97">12085 7824 1662 0,'-17'5'0'0,"-2"2"0"0,4 5 0 15,7-6 0-15,-1 3 0 0,4-2 0 0,5 0 0 0,1-2 751 32,14-2-356-32,6 1-179 0,6-4-89 0,4 0 384 0,-1 0-242 0,1 0-269 0,0 0-2 0,0 0-57 0,-1 0 48 0,3 0 33 15,-7 0-879-15,-1 1 447 0,-3 4 223 0</inkml:trace>
  <inkml:trace contextRef="#ctx0" brushRef="#br0" timeOffset="99357.68">13036 7039 1173 0,'-3'-2'0'0,"0"0"0"0,1 2 0 0,2 0 0 0,0 4 0 0,0 10 0 0,0 7 289 15,3 4-125-15,8 8-54 0,-2 5 275 0,2 8-173 16,0 3-88-16,-2 10 102 0,-2 0-94 0,-1 11-37 15,-3-9-10-15,2 0-91 63,-4-3 0-63,1-2 44 0,-2-5 0 0,0 4-337 0,0-19 163 0,0-2 88 0,0-6 43 0,0-5-556 0,0-7 239 0,0-3 83 0,1-11-158 0,4-2 180 0</inkml:trace>
  <inkml:trace contextRef="#ctx0" brushRef="#br0" timeOffset="99495.32">13251 7635 1497 0,'2'-2'0'0,"-2"0"0"0,1 0 0 0,0 1 0 0,1 1 0 0,-1 0 0 0,1 0 349 0,0 0-160 0,-1 1-75 0,2 8 381 0,2 1-228 0,-3 2-115 0,1 2-47 0,0 1-199 15,1 0 66-15,-1-1 33 16,2 0 0-16,-5 0-621 0,3 1 337 0,1-6 154 16,-3-1-695-16,2-7 399 0</inkml:trace>
  <inkml:trace contextRef="#ctx0" brushRef="#br0" timeOffset="99873.33">13383 7345 873 0,'3'-3'0'15,"-3"1"0"-15,2 0 0 0,1 2 0 0,0 0 138 0,-1 12-55 0,1 6 0 0,1 6 424 16,-1 8-234-16,-1 4-117 16,1 5-50-16,-1 1 162 0,-1 4-115 0,-1-4-57 0,2-1-29 0,0-5-177 15,-1 1 84-15,1-14 27 0,2-8-275 0,-2-3 156 16,1-7 78-16,1-4-177 0,3-1 123 0,-2-18 27 15,2-1 42-15,4-9-85 0,0 4 45 0,2-2-47 16,0 5 42-16,-1 4 180 0,0 2-75 0,1 4-36 16,-1 3 246-16,3 2-132 15,-2 4-67-15,-1 2-1 0,1 0 285 0,0 8-130 16,-3 6-87-16,3 1 130 0,-4 5-107 0,-2-1-49 16,-1 2-25-16,-2 0-42 0,0-3 18 0,0 1 10 15,-1-5-10-15,-2-3-158 0,-1-2 79 0,0-4 40 16,0-4-229-16,0-1 139 0,2 0 28 0,1-4 44 15,4-10-146-15,-1 1 79 0,3-2 39 0,5 0 53 47,-2 4-53-47,3 0 14 0,-1 4-25 0,1 0 124 0,1 6-52 0,2-2-33 0,-3 3 30 0,0 0 171 0,-1 4-74 0,0 7-56 16,-3 3-74-16,3 1 3 0,-6-1 59 0,-2 3-24 16,-1-2-674-16,-2 5 319 0,-1-6 146 0</inkml:trace>
  <inkml:trace contextRef="#ctx0" brushRef="#br0" timeOffset="100127.28">13178 8171 984 0,'-7'0'0'0,"2"0"0"0,1 3 0 0,-2 1 0 0,1 3 514 0,-1 0-229 0,1 5-129 16,1 3-60-16,-4 3 248 16,0 2-154-16,0 6-76 0,-1 4 32 0,-2 0-59 15,1 0-26-15,-1 0 1 0,1-1-250 0,0-5 113 16,1 0 65-16,0-9-510 0,1-6 279 0,2-2 138 16,1-7 70-16,2 0-671 0,-2-7 300 0</inkml:trace>
  <inkml:trace contextRef="#ctx0" brushRef="#br0" timeOffset="100304.15">13064 8009 989 0,'0'-11'0'0,"0"3"0"0,0-3 0 0,0 10 0 0,2-2 0 0,5 3 638 0,2 3-300 0,7 12-142 16,4 7-84-16,0 7 273 31,7 8-175-31,2 2-86 0,-2 5 434 0,6 3-251 0,-5-6-233 0,-1 0-74 0,1-2 0 0,1-1 0 0,-4-3 0 0,3 4-464 16,-8-10 172-16,-2-7 164 0,-5-3 83 0,-2-5-839 15,-4-4 438-15,2-1 128 0</inkml:trace>
  <inkml:trace contextRef="#ctx0" brushRef="#br0" timeOffset="100510.6">13516 8182 3065 0,'-13'0'0'0,"7"0"0"0,0 0 0 0,3 0 0 15,3 0 0-15,0 0 0 0,0 0 0 0,9 0 0 0,7 3 352 0,2 0-158 0,1 1-78 0,4 0-296 0,4 1 117 16,-2-2 46-16,-1 0-271 0,0-2 162 0,0 4 82 16,-3-3 40-16,4 1-748 15,-8-2 391-15,0-1 198 0</inkml:trace>
  <inkml:trace contextRef="#ctx0" brushRef="#br0" timeOffset="100709.07">13738 8032 1965 0,'-10'-4'0'0,"2"-1"0"0,3 2 0 0,1 3 0 0,2-2 0 0,2 2 0 0,0 0 0 0,8 0 324 0,6 2-144 0,5 7-71 16,1 3 152-16,-1 1-117 0,1 2-54 0,0 0 12 15,-3 3-32-15,0 0-1 0,-1 5-23 0,-6-2-50 16,-2 0 0-16,-2 2 40 47,-5 5 1-47,-1-3-153 0,0 4 86 0,-11-4 28 0,-5 0-280 0,-1-4 154 0,-3-3 24 0,1-2 56 0,0-4-556 0,6-8 289 0,3-4 139 0,4 0-487 15,3-6 313-15</inkml:trace>
  <inkml:trace contextRef="#ctx0" brushRef="#br0" timeOffset="101036.2">13988 8188 1563 0,'1'7'0'0,"1"-1"0"0,-1 4 0 0,1 2 0 0,1 2 0 0,0 6 0 0,1-3 809 0,0 5-386 0,6-3-194 16,-1 2-96-16,3-2 142 0,5-5-125 0,-1-4-56 16,1-4 9-16,5-5-33 15,0-1-1-15,1-1-56 32,-3-15-184-32,0-6 87 0,-4 0 60 0,-2-5-205 0,-6 1 132 0,-3-1 77 0,-5 5 23 0,0 0-46 0,-3 3-20 0,-9 2 33 15,-3 5-62-15,-2-2 106 0,-3 8-81 0,-2 3-1 16,-1 3 152-16,2 0-56 0,1 2-20 15,0 6-223-15,6 0 107 0,4 2 42 0,1-3 34 0,4 2-600 125,5-2 297-125,0 0 140 0</inkml:trace>
  <inkml:trace contextRef="#ctx0" brushRef="#br0" timeOffset="101163.86">14490 7595 2237 0,'-11'-3'0'0,"3"-6"0"0,-1 4 0 0,4 0 0 0,5 2 0 0,0 0 0 0,5 0 0 0,15-1 814 0,6 2-389 0,5 0-186 0,5-1-105 0,6 3-52 16,0-3-82-16,5 3 0 0,6 0 0 0,-3 0 0 16,-1 0 0-16,0 0 0 0,-4 0 0 0,-3 0-45 15,1 3 18-15,-15 0-734 31,-5-1 397-31,-8 3 94 0,-7-3 133 0,-8 0-824 0</inkml:trace>
  <inkml:trace contextRef="#ctx0" brushRef="#br0" timeOffset="101457.93">14552 7633 1359 0,'-16'0'0'0,"8"2"0"0,7 1 0 0,1-1 0 0,0 3 0 0,9-1 0 0,7 1 0 0,7 1 677 0,7-2-320 0,1 3-160 0,3-1 33 0,-2 3-97 0,2-1-39 0,-5 2-131 15,-5-1 37-15,-3 3 0 0,-5 1 36 0,-5 4-294 16,-5 3 156-16,-6 0 65 0,-9 3 36 0,-15-1-95 16,-5 1 66-16,-4-1-4 15,-4 0 34-15,1-4 136 0,2 0-68 0,3-4-82 47,3-2 403-47,5-2-188 0,2 1-92 0,10-8 302 0,6-3-268 0,5 3-143 0,0-3 0 0,14 0 0 0,8 0 0 0,5 0 0 0,10 0 0 0,5-3 0 16,3-4 0-16,7 0 0 0,-6 2 0 0,1-2 0 15,1 0 0-15,-2 1 0 0,-3 1 0 16,3 1 0-16,-15 2 0 0,-3-1-706 16,-7 3 265-16,-4 0 194 0,-6 0 106 0,-3 7-356 15,-8 3 236-15</inkml:trace>
  <inkml:trace contextRef="#ctx0" brushRef="#br0" timeOffset="101671.98">14684 8186 1942 0,'-14'10'0'0,"6"1"0"15,2 5 0-15,3 1 0 0,1 4 0 0,-1 6 0 0,1 7 388 0,2 1-180 0,0 1 475 0,2 0-324 0,5 0-162 16,0-1-81-16,3 0-141 0,1-13 26 0,0-3-1 16,0-4 35-16,1-7-235 0,1-4 117 0,2-4 68 15,-4 0 21-15,3-11-683 0,-2-12 356 0,0-1 178 31,0-7-846-31</inkml:trace>
  <inkml:trace contextRef="#ctx0" brushRef="#br0" timeOffset="101795.94">14723 8043 1875 0,'-12'-4'0'0,"-1"0"0"0,9 1 0 0,0 0 0 0,1 3 0 0,3 0 311 0,0 0-138 15,0 8-60-15,3 2 286 0,5 1-182 0,3 0-92 16,-2 1-44-16,3 2-288 0,0-2 129 0,0 1 53 15,0-1 30-15,1-1-412 0,-2-1 221 0</inkml:trace>
  <inkml:trace contextRef="#ctx0" brushRef="#br0" timeOffset="101933.08">14851 8207 1285 0,'0'4'0'0,"0"-1"0"0,-1 2 0 0,-1-1 0 0,2-3 0 0,0 3 0 0,0-3 31 16,6 1 0-16,5 0-31 0,3 1 884 0,1-2-424 0,3 1-213 15,-1-1-106-15,0 2-710 0,2-3 310 0,-2 4 143 16,-5-1 76-16</inkml:trace>
  <inkml:trace contextRef="#ctx0" brushRef="#br0" timeOffset="102090.66">14894 8405 1066 0,'-12'2'0'0,"1"2"0"0,5-1 0 0,-1 0 0 0,3-2 0 0,3-1 511 0,1 2-238 0,0-1-110 0,3 2-68 0,9-3-30 0,4 1 0 0,1-1 223 0,3 0-127 0,-1 0-54 0,1 0-40 0,2 0-623 0,-3 0 295 0,-1-1 148 0,0-2 75 0</inkml:trace>
  <inkml:trace contextRef="#ctx0" brushRef="#br0" timeOffset="102231.29">15169 8199 1342 0,'-3'-3'0'15,"-2"2"0"-15,2-2 0 0,2 2 0 0,-1 1 0 0,2 0 0 0,0 12 771 0,0 4-368 0,0 4-176 0,0 2 217 0,2 7-205 16,2-1-102-16,2 3-74 16,-1 2-28-16,0 2 9 0,-4-7-9 0,2 3-500 15,-1-7 250-15,-2 0 125 0,0-6 63 0,0 2-701 16,0-8 376-16,-8-5 106 0</inkml:trace>
  <inkml:trace contextRef="#ctx0" brushRef="#br0" timeOffset="102561.41">14751 7048 1559 0,'-4'4'0'0,"2"1"0"0,0 7 0 0,2 2 0 0,0 2 0 0,0 7 0 0,0 1 0 0,-1 4 0 0,-1 0 287 15,1 1-126-15,-4-1-102 0,1 2 9 0,-1-8-32 0,2-6-1 0,-1-5-40 16,3-4 0-16,-2-5 41 16,1-2 8-16,2 0-38 0,0-20 0 0,2-5 30 15,9-7-1-15,4 0-153 0,1-2 67 0,2 2 36 16,2 1-67-16,1 5 43 31,-1 2-3-31,1 4 302 0,2-1-124 0,-2 8-65 0,-2 7-22 0,0 4 406 0,-2 2-210 0,1 8-95 16,-6 14-62-16,-3 5 157 0,-4 2-105 0,-2 8-59 0,-1-3-81 0,-1 4 0 15,-1-5 0-15,0-3 0 16,0 0-301-16,0-4 23 0,0-3 157 0,-1 3-1114 16</inkml:trace>
  <inkml:trace contextRef="#ctx0" brushRef="#br0" timeOffset="103153.38">16089 7553 1024 0,'0'-10'0'0,"0"0"0"0,0 1 0 0,-2-3 0 0,0-2 0 0,0-2 0 0,1-2 162 0,1-3-62 0,-2-2-31 0,1-2 101 15,-1-2-56-15,-1 2-43 0,-1 0 0 0,-1 1-70 16,-1 0 1-16,-1 6 36 31,-5-6 46-31,3 12-9 0,-1 0-37 0,-4 7 0 0,3 3 175 0,0 2-88 0,-3 2-34 0,5 16 67 0,-2 6-60 0,5 10-31 16,1 7 1-16,2 7 158 0,3 11-85 0,0 0-57 109,0 7 1-109,0 2 111 0,3 9-79 0,2 5-40 0,0 15 41 0,0-11-108 0,-4 3-10 0,-1 0 0 0,0-10 0 0,0-8 0 0,-5 4 0 0,-3-29 0 0,0-5-42 0,-4-10 11 0,0-9 34 0,-1 1-446 0,1-21 224 0,-1-2 62 0,2 0 74 0,-3-11-487 0,2-9 267 0,-2-5 123 0,6-4-398 0,-2-5 270 0,0-4 135 0,-1-4 67 16,-3-4-275-16,-2-7 178 0</inkml:trace>
  <inkml:trace contextRef="#ctx0" brushRef="#br0" timeOffset="103340.26">15621 7896 1596 0,'-16'-24'0'0,"4"5"0"0,3 5 0 0,2 2 0 16,4 3 0-16,3 3 0 0,0 4 405 0,6-4-184 0,11 3-91 0,5-1 412 0,6 0-243 0,1 1-136 0,7 1 53 15,2 0-89-15,3-1-45 0,5 3 0 0,6-1-267 0,-4 1 106 0,0 0 58 16,-1 0 30-16,-2 0-772 0,-3 6 400 0,2 1 210 15,-13 1-829-15</inkml:trace>
  <inkml:trace contextRef="#ctx0" brushRef="#br0" timeOffset="103477.89">16392 7482 3849 0,'-9'-1'0'0,"-5"-2"0"0,4 3 0 0,1 5 0 0,-3 11 0 0,1 9 0 0,-2 9 0 0,4 7 0 0,4 12 0 0,-1 6 0 16,4 1 0-16,1 5 82 0,1 6-82 0,0-17 0 0,4-2 0 0,11-7 0 16,2-6 0-16,2-6 0 0,5-2 0 0,-2-11-112 15,1-5 3-15,-6-7-842 0,4-4 462 0,-3-4 254 16,0 0-41-16,-3-7-506 0</inkml:trace>
  <inkml:trace contextRef="#ctx0" brushRef="#br0" timeOffset="103921.7">16530 7833 1804 0,'0'-14'0'0,"0"-1"0"0,-5 4 0 0,3-3 0 0,1 7 0 0,1 1-1 0,0 1 1 0,1 0 0 0,10 1 516 0,4-3-230 0,2 0-129 15,7 1 18-15,1-4-69 0,5-1-34 0,1-1-1 16,7-5-54-16,-2 0-9 0,0 0 29 0,0-2-243 16,-1 1 121-16,-4-4 62 15,2-2 39-15,-13 5-240 0,-5 1 130 0,-7-3 66 0,-7 4-17 0,-1-2-22 16,0 0-47-16,-9 6-28 0,-10-1 301 0,1 4-115 15,-3 1-40-15,-4 3 394 0,4 1-200 0,-2 5-78 16,0 0-58-16,0 5 259 16,3 6-142-16,-1 3-62 0,6 3-44 0,2 2-53 15,3 4-20-15,3 4 0 0,4 1 0 0,0 5 0 16,3-3 0-16,0-1 0 0,2 3 0 0,7-2 0 16,-2-1 0-16,3 4 0 0,0-6 0 0,1-2 0 15,-1-1 0-15,0-1 0 0,-2 0 0 0,1 2 0 16,-3-8 0-16,-1 0 0 15,-2-1 0-15,-1-1 0 0,1 0 0 0,-3 1 0 32,3-5 0-32,-1 0 0 0,0 1 0 0,0-3 0 0,-1 0 0 0,2 2 0 0,-1-1 0 0,0-3 0 15,-1 0 0-15,2 3 0 0,-3-2 0 0,0 2 0 16,0 1 0-16,-8-2 0 0,0 1 0 0,-4 0-67 16,0 1-4-16,-4 2-365 0,4-5 204 0,-4-1 97 15,5 0-519-15,-1-2 309 0,4-3 153 0,-1-2 68 47,7 0-277-47</inkml:trace>
  <inkml:trace contextRef="#ctx0" brushRef="#br0" timeOffset="104052.36">16905 7931 2562 0,'0'1'0'0,"0"4"0"0,0 1 0 0,0 1 0 0,0 3 0 0,1 5 0 0,1 3 0 0,1 6 340 0,2-2-156 0,1 4-74 0,1 4 455 15,1-3-395-15,2-1-170 0,0 4 0 0,0-11 0 16,1-1 0-16,1-4 0 15,-1-6-608-15,0-5 215 0,1-3 223 0,-1 0-796 16,0-11 495-16,-3-11 124 0</inkml:trace>
  <inkml:trace contextRef="#ctx0" brushRef="#br0" timeOffset="104199.96">17043 7749 0 0,'0'-11'0'0,"-1"2"0"0,-3 4 0 0,3-1 0 0,-1 3 0 0,2 1 0 0,0 1 0 0,0 1 0 0,2 0 0 0,7 1 0 0,2 8 0 0,2 1 0 0,0 2 0 0,0-1 0 0,1 2 0 0,-2 1 0 0</inkml:trace>
  <inkml:trace contextRef="#ctx0" brushRef="#br0" timeOffset="104377.5">17261 7998 2076 0,'-9'11'-1'0,"3"0"1"0,1 1 0 0,-2 3 0 0,3-4 0 0,-2 4 0 0,0-4 391 0,4 2-177 0,-1-2-88 0,0 3 108 15,1-4-103-15,0-1-47 0,2-2-24 0,0-2-640 94,0-2 309-94,0 1 163 0,0-4 67 0,0 0-401 0</inkml:trace>
  <inkml:trace contextRef="#ctx0" brushRef="#br0" timeOffset="104644.62">17446 7507 1153 0,'4'3'0'0,"-1"1"0"0,0 1 0 0,0 4 0 0,-1 4 0 0,-1 4 326 0,1 7-145 0,-2 5-72 0,0 5 386 63,0 0-234-63,0 2-112 0,0-2-57 0,-3 0-68 0,-1-4 13 0,1 0 8 0,0-10-8 0,2-5-278 0,-1-7 139 0,0-5 69 0,1-3-96 0,1 0 92 0,0-12 32 0,0-12 0 0,1-5-179 0,7 0 102 15,3-8-40-15,6-3-30 16,-1-1 62-16,3 0 27 0,4 0 0 0,0 2 2 0,2-3 16 0,-1 10 9 15,-1 4-1-15,0 9 227 16,-3 4-113-16,-1 12-36 0,0 3 178 0,-11 10-92 16,-5 21-67-16,-3 10-4 0,0 13 526 0,-5 1-273 15,-5 11-127-15,0-5 310 0,2-1-318 0,-1 2-174 16,1-1 0-16,3-4 0 0,1 5 0 0,4-18 0 16,0-5 0-16,0-6-415 0,3-5 86 0,4-8 183 15,6-2-394-15,-2-18 196 0,1 0 171 0</inkml:trace>
  <inkml:trace contextRef="#ctx0" brushRef="#br0" timeOffset="104793.91">17836 8003 2271 0,'0'-7'0'0,"-3"2"-1"0,1 0 1 0,2 4 0 0,-1-1 0 0,1 2 0 0,0 2 350 0,0 11-157 31,0 4-70-31,0 3 473 0,1-1-281 0,5 2-231 0,-1 1-84 0,3-2 0 0,0-1 0 0,-1-5 0 0,1-3 0 0,2-2-747 16,-2-7 392-16,2-2 195 0,1 0-855 0,-3-1 497 15,0-12 246-15</inkml:trace>
  <inkml:trace contextRef="#ctx0" brushRef="#br0" timeOffset="104911.08">17942 7727 2254 0,'0'-9'0'0,"-2"-1"0"0,2 5 0 0,0 1 0 15,0 2 0-15,0 1 0 0,0 1 407 0,0 0-177 0,0 0-102 0,2 10 14 0,3-1-54 0,0 5-26 16,0 1 1-16,2-1-618 15,-3 3 291-15</inkml:trace>
  <inkml:trace contextRef="#ctx0" brushRef="#br0" timeOffset="105279.36">18088 7333 1593 0,'16'-15'0'0,"3"8"0"0,4 7 0 0,3 0 0 0,-3 20 0 0,1 3 0 0,1 12 599 0,0 5-282 0,-3 6-140 0,0 9-62 0,-8-2 168 0,-6 7-123 0,-7 3-62 0,-1 1 70 15,-6 2-66-15,-11 8-24 0,-8-15-9 16,-2-2-245-16,-7-5 106 0,2-4 53 0,-1-6-378 0,-5-2 224 0,6-17 99 0,0-4 54 0,3-9-648 0,2-5 267 0,6-5 181 0,2 0 82 0,12-5-453 0</inkml:trace>
  <inkml:trace contextRef="#ctx1" brushRef="#br0" timeOffset="80563.24">27966 13184 0,'0'0'15</inkml:trace>
  <inkml:trace contextRef="#ctx0" brushRef="#br0" timeOffset="112113.53">18838 7599 1549 0,'8'-10'0'0,"-2"-4"0"0,0 2 0 0,-1 2 0 0,-1 0 0 0,-3 6 0 0,1 1 0 0,0 0 0 0,-2 2 0 0,0 1 98 0,-5 0-30 0,-8 14 0 0,-6 5-40 0,0 5 11 0,-7 7 10 0,-1 1 36 0,-1-1-1 0,-1 4-45 0,-3 0 0 0,3 0 84 0,-6 1-33 0,6-3-9 0,-1-5-42 0,4-3 160 16,4-4-80-16,5-9-40 16,1-1 172-16,12-7-111 0,4-4-51 0,0 0-24 0,13-4 3 0,11-7 1 15,8-1-20-15,6-5-29 0,4 5 19 0,3-1 0 16,2 2 0-16,1 3-205 16,3 1 112-16,-5 4 42 0,-2 0 25 0,1 0-204 15,-5 3 107-15,-4 0 17 0,4 0-12 0,-15 0 16 16,-6 5 26-16,-5-1-22 0,-9 1 73 0,-4-1-31 15,-1-4-19-15,0 0 325 0,-15 0-150 0,-1 0-64 16,-4-12-42-16,0-5 281 0,-4-2-139 16,3-1-175-16,-2-5 0 0,3-1 0 15,0-2 0-15,-1-4 0 0,5 2 0 0,2 0 0 0,5 1 0 0,1 2 0 16,4 3 0-16,1-4 0 0,3 13 0 16,1 0 0-16,13 4 0 0,4 5 0 15,6-1 0-15,5 2 0 0,4 5 0 0,4 0 0 16,1 0 0-16,1 5-45 0,-2 2-12 0,5 1 16 15,-9-2-49-15,-2 1 33 0,-4 1 1 0,-3-4 28 16,-3 4 33-16,-1-5-40 0,-9 3 10 0,-6-2 37 16,-1 3-1-16,-4 3-47 0,0 1 8 0,-6 6 347 15,-7 1-168-15,1 1-151 0,-5 0 0 16,4 2 0-16,1 2 0 0,0 6 0 16,7-6 0-16,0 4 0 0,5-1 0 0,0-1 0 15,0-1 0-15,10 2 0 0,5-6 0 0,4-7 0 16,1 1 0-16,0-7 0 0,4-4 0 0,2-3 0 15,-3 0 0-15,0-15 0 0,-2-9 0 0,-2-1 0 16,-2-5 0-16,0 0 0 0,-9-2 0 0,-2 1 0 16,-4-2 0-16,0-4 0 0,-2 0 0 0,0-8 0 15,-8 3-20-15,-8 1-143 0,-4 2 63 0,-4 1 30 16,-2 6 0-16,-2 1 55 31,1 12 10-31,-1 9-34 0,1 3 0 0,3 4 214 0,-1 1-117 0,9 2-43 0,4 0 258 0,7 7-273 31,5 3 0-31,0 2 0 0,2 0 0 0,15 0 0 0,3-5 0 0,7 4 0 0,2-4 0 0,1-4 0 32,6 3 0-32,-5-4 0 0,2 1 0 0,1-3 0 15,-2 3 0-15,1-2 0 0,3 3 0 0,-10 0 0 16,1 1-353-16,-3 2-73 0,-3 2 194 0,-2 2-760 0,1 3 467 0</inkml:trace>
  <inkml:trace contextRef="#ctx0" brushRef="#br0" timeOffset="112276.09">19672 7732 2104 0,'-7'20'0'0,"2"-4"0"0,1 6-2 0,-1 1-1 0,4 7 2 0,1 5 0 0,0 5 0 15,0-4 617-15,0 1-288 0,1 0-145 0,7-4-72 0,0-2 99 16,1 1-76-16,2-9-53 16,0-5-211-16,0-6 84 0,1-4 43 0,-1-7-1 15,2-1-601-15,1-1 317 0,-3-14 163 0,1-7-747 16,-1-2 369-16,0-8 229 0</inkml:trace>
  <inkml:trace contextRef="#ctx0" brushRef="#br0" timeOffset="112400.76">19779 7660 2503 0,'-12'-15'-2'0,"2"3"-1"0,-2 4 1 0,4 1-1 0,1 3 1 0,0-2-1 0,5 4 1 0,1 2 999 0,1 0-549 0,0 0-448 0,0 5 0 0,1 4 0 0,6 2 0 0,0 1 0 0,1 1 0 0,3 2 0 16,0 0 0-16,0 2 0 0</inkml:trace>
  <inkml:trace contextRef="#ctx0" brushRef="#br0" timeOffset="115328.88">20597 8032 1547 0,'-5'0'0'0,"2"0"0"0,2 0 0 0,-1 0 0 0,-1 5 0 0,1 1 0 0,-1 1 466 0,-1 7-215 0,2 3-106 0,-5 4 28 15,-1 3-68-15,-3 10-25 63,-2-2-9-63,-1 5-97 0,1-1 32 0,-2-3-1 0,1-1 32 0,2-1-373 0,1-13 182 15,0-2 95-15,3-8-617 0,3-4 338 0,2-4 169 0</inkml:trace>
  <inkml:trace contextRef="#ctx0" brushRef="#br0" timeOffset="115709.6">21306 7502 1961 0,'3'-27'0'0,"0"-1"0"0,0 5 0 0,1-9 0 0,-3 8 0 0,0-2 0 0,1-3 0 0,-2 1 0 0,0 0 263 15,0-5-104-15,0 6-65 0,-3 0 97 0,-5 3-77 16,-2 0-38-16,0 6 84 0,-4 0-52 0,-1 9-40 16,2 6 1-16,-4 3 30 0,1 0-30 0,-4 19-1 15,1 3-21-15,1 10 136 0,5 4-72 0,1 8-37 16,4-1-57-16,6 5-17 0,2 5 0 0,0-4 0 15,4 2 0-15,12-1 0 0,-1 1 0 0,1 0 0 16,2 8 0-16,0-9 0 16,1 1 0-16,0-1 0 31,-2 2 0-31,-3-5 0 0,-1 10 0 0,-6-14 0 0,-6-6 0 0,-1-3 0 0,0-1 0 0,-10-9 0 0,-6 2 0 0,-2-13 0 16,-1-5-83-16,-3-2-115 93,-1-6 80-93,4 0-351 0,-4 0 207 0,7-5 117 0,5-7 53 0,3-5 28 0,5-4-1 0,3-5 28 0,0-11-10 0</inkml:trace>
  <inkml:trace contextRef="#ctx0" brushRef="#br0" timeOffset="115882.23">21615 7189 1304 0,'0'-28'0'0,"0"8"0"0,0 6 0 16,0 2 0-16,-2 10 0 0,-8 2 0 0,-3 2 885 0,2 17-423 0,-6 10-213 0,-1 7 428 0,1 3-324 0,2 8-352 15,4 1-1-15,4 5 0 0,4 2 0 0,3 3 0 16,0-4 0-16,1-2 0 0,11 3 0 0,3-3 0 16,1 1 0-16,3 6 0 15,-3-18 0-15,-1 4 0 0,-5-5 0 0,-2-1 0 16,-3-2 0-16,-4 6 0 0,-1-10 0 0,0-3-36 16,-13-1-88-16,-3-2-796 0,-2-2 441 0,-1 1 211 15,-3-8 120-15</inkml:trace>
  <inkml:trace contextRef="#ctx0" brushRef="#br0" timeOffset="116045.57">21315 8308 1989 0,'-3'6'0'0,"-3"2"0"0,1 2 0 0,2-4 0 0,-3 5 0 0,5 1 0 0,-3 5 382 0,4-2-178 0,0 2 87 0,0 0-128 0,0 4-64 0,0-1-31 0,0 1-139 0,0-3 49 0,0-4 29 0,0-2-1 0,0-2-668 0,2-2 359 0,0-8 164 0,-1 0 89 0</inkml:trace>
  <inkml:trace contextRef="#ctx0" brushRef="#br0" timeOffset="116227.08">21286 8165 1950 0,'0'-11'0'0,"1"4"0"0,3 0 0 0,3 3 0 0,1-2 0 0,5 5 0 0,2 1 0 0,2 0 344 0,2 3-154 0,3 9 71 0,-3 5-112 0,1 1-56 16,-2 4-18-16,-4 1 171 0,-4-2-104 0,-1 5-53 15,-6-4-25-15,-1 0 31 0,-2 6-20 0,0-10-9 16,-12 0-28-16,0-1-139 16,-3-3 70-16,-6-3 34 0,1 0-417 0,5-5 221 15,-2-5 115-15,1 1-733 0,4-2 389 0,4 0 188 16,1 0 89-16,6 0-253 0</inkml:trace>
  <inkml:trace contextRef="#ctx0" brushRef="#br0" timeOffset="116452.48">21609 8311 1091 0,'15'0'0'0,"0"0"0"0,1 0-1 0,-2 0 0 0,-1 0 1 0,-1 7 179 0,-3 2-71 0,-1 2-36 16,0 5 469-16,-4 0-257 0,-3 2-123 0,-1 1-62 0,0 1 160 0,-8 1-111 0,-4-1-46 0,-1-2 43 0,-4-3-55 0,-2-1-26 0,0-3 0 0,-1-1 60 0,0 2-35 0,6-5-9 0,1-2 75 15,1-3-77-15,5 1-78 0,1-2 0 0,3 1 0 16,3-2 0-16,0 0 0 0,6 0 0 0,10 0 0 15,4-3 0-15,4-5 0 16,2 2-101-16,4-2-184 0,2 0 128 0,3-2-724 16,-2-1 421-16,7-2 203 0,-5 1 114 0,0-1-636 15</inkml:trace>
  <inkml:trace contextRef="#ctx0" brushRef="#br0" timeOffset="116757.67">22263 7132 2199 0,'-6'-29'0'0,"-4"6"0"0,1 5 0 0,0 15 0 0,1 3 0 0,-3 3 0 0,-2 21 0 0,1 7 367 0,5 13-170 16,2 15-80-16,0 10 444 16,2 10-262-16,3 5-131 0,0 13-145 0,0-3-23 0,0 5 0 15,0 2 0-15,3-1 0 0,0-6 0 0,3 5 0 0,0-28 0 16,1-4 0-16,-1-4 0 0,-1-4 0 0,0-7-536 15,-1-3 122-15,-3-25 218 94,-1-12-1-94,0-12-812 0</inkml:trace>
  <inkml:trace contextRef="#ctx0" brushRef="#br0" timeOffset="116850.42">21942 7775 2856 0,'-6'-15'0'0,"4"1"0"0,2 3 0 0,0 1 0 0,6 0 0 0,6-1 0 0,8 1 0 0,4 4 0 0,4-3 242 0,3 2-102 0,5 2 20 0,3 2-52 0,-1 2-41 16,2 1 1-16,-2 0-641 15,-1 0 305-15,-2 1 153 0,5 6 84 0,-12 1-932 16,-3 1 469-16</inkml:trace>
  <inkml:trace contextRef="#ctx0" brushRef="#br0" timeOffset="117199.49">22481 7625 2000 0,'-14'0'0'0,"0"0"0"0,0 4 0 0,3 2 0 0,3-1 0 0,0 7 0 0,4 0 369 16,2 3-167-16,2 5 128 0,0-1-151 0,2 5-71 0,7 0-36 0,3 0-51 0,1 4 16 0,4-3 8 16,-4-5-8-16,4 0-592 0,-2-4 295 0,2-1 149 15,-2-9 74-15,0 5-553 0,-2-11 309 0,-1 0 1 16,-2 0-256-16,2-12 249 0,-1-3 126 0,1 0-13 15,-1-2 92-15,-3-1 36 0,1 0 46 0,1 2 0 16,-1 0 0-16,2 2 0 16,-3 3 0-16,1 3 288 0,0 2-180 0,-1 2-73 15,3 3-35-15,-2 1 584 0,-2 0-292 0,1 6-54 16,-1 10 311-16,-3 3-256 0,-3 4-128 0,2 6 198 16,-3 1-168-16,0 3-79 0,-8 0-40 0,-7 0 58 15,0-2-49-15,-5 3-15 16,0-12-9-16,1-2-19 0,-4-3-5 0,3-6 0 15,-1 1 8-15,4-9-427 0,5-3 209 0,-1 0 105 32,7-3-718-32,5-13 345 0,1-2 210 0</inkml:trace>
  <inkml:trace contextRef="#ctx0" brushRef="#br0" timeOffset="117386.83">22913 7729 1558 0,'-14'-4'0'0,"3"3"0"0,-2 1 0 0,1 0 0 0,1 0 0 0,-3 5 0 0,1 10 0 0,4-1 810 78,3 6-388-78,1 2-193 0,5 2 230 0,0 5-212 0,0 4-97 0,5-3-94 0,7-1-56 0,4 1 0 0,0-3 0 0,2-3-308 0,3 0 124 0,-1-7 106 0,-1-3 56 0,0-6-304 0,1-2 180 0,-3-4 91 0,6-2-831 0,-6 0 429 0</inkml:trace>
  <inkml:trace contextRef="#ctx0" brushRef="#br0" timeOffset="117568.8">23179 7961 2060 0,'-3'0'0'0,"-2"0"0"0,4 0 0 0,-2 0 0 0,1 0 0 0,2 0 0 0,-3 3 0 0,3 2 794 15,0 4-384-15,0-1-187 0,0 6-94 0,0-1 81 16,0 2-105-16,0 4-105 0,0-5 0 0,0 6 0 15,0-2 0-15,-2 0 0 0,-3-3-581 0,-1 1 310 16,-1-4 149-16,4-2-786 16,-4-3 366-16</inkml:trace>
  <inkml:trace contextRef="#ctx0" brushRef="#br0" timeOffset="117806.63">23274 7795 2096 0,'0'0'0'0,"0"0"0"0,0 0 0 0,0 0 0 0,0 2 0 0,0 1 0 0,0 0 261 16,1 1-114-16,7 1-56 0,3 2 626 0,3-2-333 15,0 4-179-15,2 0-342 0,-1-1 86 0,3-1 43 94,-1 1 0-94,1-1-846 0,-2-1 436 0,-4-2 227 0</inkml:trace>
  <inkml:trace contextRef="#ctx0" brushRef="#br0" timeOffset="117904.37">23517 7646 1633 0,'0'3'0'0,"0"2"0"0,0 2 0 0,-3 2 0 0,1 3 0 0,-3 5 369 0,2 6-167 0,1 8-84 0,-3 6 316 0,0 4-205 16,-1 5-96-16,-3 2 333 0,0 1-216 0,0 0-153 15,-4 6-97-15,1-13-65 0,1-4-22 0,-2-7 61 16,6-2 31-16,-1-10-812 0,-1 4 429 0,3-11 202 0</inkml:trace>
  <inkml:trace contextRef="#ctx0" brushRef="#br0" timeOffset="118074.92">23609 7548 1817 0,'16'0'0'0,"4"-2"0"0,3 2 0 0,3 0 0 0,4 10 0 0,-8 7 0 0,0 9 790 15,-2 3-377-15,-6 7-189 0,-4 8-95 0,-3 9 374 0,-7-1-448 0,-4 7-55 16,-10 0 0-16,-6-7-66 16,1 2 19-16,-6-2 50 0,5-12-1143 0</inkml:trace>
  <inkml:trace contextRef="#ctx0" brushRef="#br0" timeOffset="118651.42">24083 7708 1209 0,'-6'-20'0'0,"-2"3"0"0,0 0 0 0,2 3 0 0,0-1 0 0,-2 4 0 0,1 1 151 0,2 5-61 0,-2 5-28 0,1 0 28 0,-2 7-28 0,0 12 1 15,-1 9-18-15,2 2-23 16,1 5 14-16,3 3 0 0,3 1 32 0,0-1 0 16,0 1-23-16,0-9 36 0,3-1-23 0,4-8 1 15,6-3-24-15,-2-3-65 0,2-4 42 0,2-11-10 16,1 0 34-16,1-7-178 0,2-16 79 0,-3-7 45 16,-1-4 24-16,-1-5-357 0,-3 0 161 0,0-3 93 15,-3-4-101-15,0 3 86 0,-3-10 7 0,0 8 39 16,-3-1-13-16,-1-2-1 15,-1-1 44-15,0 0 118 47,0-2-69-47,0 10-19 0,0 7 0 16,0 6 223-16,0 13-126 0,0 5-63 0,0 4-24 0,0 6 440 0,0 17-213 0,0 11-61 0,2 9 133 0,0 10-125 0,-1 4-76 0,1 4 10 0,-2 8-39 0,0 3 1 0,0-2-38 16,0 8-77-16,0-11 34 0,1-4 0 15,1-3 43-15,6-1-448 0,-1-10 225 0,3 3 119 16,-2-17 48-16,0-8-762 0,2-11 373 0</inkml:trace>
  <inkml:trace contextRef="#ctx0" brushRef="#br0" timeOffset="118882.8">24360 7629 1525 0,'0'-7'0'0,"5"-1"0"0,-2 2 0 0,5 2 0 0,1-1 0 0,3 5 0 0,0 0 259 0,4 0-112 0,2 5-55 0,-1 5 255 16,-1 9-156-16,0 2-69 0,-7 2-47 0,-2 6-1 0,-5 1-38 0,-2 5 0 0,-3 1 37 0,-10 0 9 0,-4-2-47 0,-4-4-45 0,-3-3 23 0,-3-3 0 0,1-4 22 0,-2-2-165 0,8-11 78 0,1-4 44 0,5-3 0 0,4-3-600 0,7-10 298 0,2-8 83 0,1-8 101 0,10-4-509 15</inkml:trace>
  <inkml:trace contextRef="#ctx0" brushRef="#br0" timeOffset="119397.72">24636 7495 1992 0,'0'-5'0'0,"0"5"0"0,-3 0 0 0,-2 0 0 0,-1 0 0 0,-4 9 0 0,-4 11 0 0,4 3 401 0,-2 8-182 0,2 7-92 16,2 8 492-16,3 5-292 16,4 9-137-16,1-8-134 0,1 0-56 0,15-6 0 0,6-7 0 0,3-6 0 15,7-3 0-15,-1-13 0 0,3-10 0 0,3-7 0 16,1 0-121-16,-2-7 59 15,3-10-349-15,-9-3 216 0,-2-5 7 0,-4-3 89 16,-4 0-250-16,-3-1 157 0,3-2 69 16,-9 3 22-16,-6-2 32 0,-3-1 0 0,-1-3 34 0,-1 4 29 15,0-6-9-15,-5 11-21 0,-9 3 1 0,-4 5 140 16,-2 7-71-16,-2 6-34 0,-4 2 403 0,1 2-209 16,1 14-58-16,2 7-69 0,3 3 310 0,1 4-170 15,2 6-77-15,7-3-41 0,4 2-26 0,2 2 0 16,3-3-27-16,0 1-178 15,0 2 97-15,9-11 37 0,6-1-1 0,1-5-100 16,3-4 73-16,1-5 44 0,-1-7-454 0,1-2 222 16,-2-4 52-16,1-13-263 0,0-4 199 0,1-6 91 15,-7-2 60-15,4-8-267 0,-5 1 158 0,-2-3 80 16,2-5 38-16,-3-3-160 0,-2 2 105 0,-4-4 48 16,-1-3 23-16,-2-2-8 0,0-3 32 0,0-8-8 62,0 11 99-62,0 1-45 0,0 11-23 0,0 9 0 0,0 12 399 0,0 3-219 0,0 18-98 0,-2 0 676 0,2 16-329 0,0 14-191 0,0 6-94 0,0 8 257 0,0 5-180 0,0 3-86 16,3 6-44-16,5-1 1 0,-2 1-44 0,0 6 10 15,1-12 58-15,2-2-33 0,-4-1-1 0,4-2-33 16,0-6-600-16,4 2 309 0,-5-18 141 0,4-7-811 47,0-5 392-47</inkml:trace>
  <inkml:trace contextRef="#ctx0" brushRef="#br0" timeOffset="119500.61">25267 7631 1904 0,'-5'0'0'0,"4"0"0"0,-2 0 0 0,3 0 0 0,0 2 0 0,0 5 0 0,0 6 0 0,4 1 0 0,6 1 360 0,2 3-153 0,-1 0-91 16,2-1-182-16,1 0 51 0,-1-1 25 0,-1-2-778 0,4-3 394 0</inkml:trace>
  <inkml:trace contextRef="#ctx0" brushRef="#br0" timeOffset="119699.11">25476 7447 1240 0,'0'-2'0'0,"0"0"0"0,0 2 0 0,0 0 0 0,-5 11 0 0,-4 17 0 0,-2 11 607 0,-3 17-285 0,-5 19-144 16,-1 15-71-16,-7 13 614 0,-4 13-333 0,3-10-181 15,0-1-46-15,3-10-161 16,5-10 0-16,4-11 0 0,-2 4 0 0,7-21 0 0,3-5 0 0,-5-6-468 47,-1-3 152-47,-3-2 175 0,-2 1 98 0</inkml:trace>
  <inkml:trace contextRef="#ctx0" brushRef="#br0" timeOffset="119920.84">25585 7700 2132 0,'16'-17'0'0,"5"1"0"0,1 6 0 0,5 1 0 0,3 1 0 0,-1-1 350 0,2 3-157 0,3 1-71 0,-8 3-48 0,-1 0 292 0,-1 2-166 0,-2 0-83 0,-6 0-41 0,-1 0 9 0,-9 9-50 0,-6 4-1 0</inkml:trace>
  <inkml:trace contextRef="#ctx0" brushRef="#br0" timeOffset="120040.52">25577 7954 2561 0,'0'0'0'0,"0"4"0"0,0-2 0 0,11-2 0 0,10 0 0 0,4 0 0 0,8 0 329 0,1-3-147 0,6-4-74 0,0 0 42 0,6-4-58 0,3 2-20 0,-7 0-9 0,-3-3-586 0</inkml:trace>
  <inkml:trace contextRef="#ctx0" brushRef="#br0" timeOffset="121596.23">26556 7254 1566 0,'-3'-13'0'0,"-3"6"0"0,2 1 0 0,3 6 0 0,1 0 0 0,0 7 0 0,0 12 0 0,0 12 540 0,5 7-252 0,0 7-124 0,2 12 102 0,-4 2-119 0,2 10-54 0,-4 6-27 0,1 10-1 0,-2 5-26 0,0 9 9 16,0-16-10-16,0-7 75 0,0-4-38 0,0-8 1 16,1-7-454-16,1 0 218 0,5-21 94 0,0-9 53 15,0-6-802-15,3-9 395 0,4-12 199 0</inkml:trace>
  <inkml:trace contextRef="#ctx0" brushRef="#br0" timeOffset="121744.83">26838 8018 2091 0,'0'-10'0'0,"0"4"0"0,0 0 0 0,-2 0 0 0,2 5 0 0,0 1 0 0,0 0 0 0,0 2 324 0,0 9-142 0,0 2-63 0,2 1-45 0,-1 4 55 15,3-1-46-15,0 1 1 0,2 0-542 0,-1 1 258 32,-2-5 114-32,3 0 62 0,-1-3-869 0</inkml:trace>
  <inkml:trace contextRef="#ctx0" brushRef="#br0" timeOffset="122068.36">26978 7843 1106 0,'0'2'0'0,"0"2"0"0,0 0 0 0,0 6 0 0,3 5 0 0,0 3 505 0,0 11-224 0,0 0-126 16,1 6-58-16,-1 2 106 0,2 2-81 0,-1-1-43 16,-3 0-35-16,1-9-6 0,-1-7 1 0,-1-3-1 140,0-7-245-140,0-6 123 0,0-4 70 0,0-2-133 0,-3-2 93 0,3-12 46 0,0-4 0 0,0-1-110 0,3-1 24 0,7 2 45 0,3 2-40 0,4-1 135 0,3 5-30 0,1-1-46 0,5 4-24 0,-5 3 21 0,3 4 18 0,-4 2 513 0,0 0-226 0,0 2-129 0,-1 9-24 0,-3 1 223 0,-5 5-151 0,-1 0-77 16,-4 3-37-16,-1 1 40 0,2 0-29 0,-6-4-10 0,-1-1-40 0,0-4-140 0,0-3 70 0,0-2 35 0,0 0-106 0,0-1 66 0,0-6 37 0,0 0 1 0,2 0-338 15,10 0 127-15,-2 0 105 0,5 0-371 16,-1 0 219-16,0-6 109 16,1 6 55-16,3-2-495 0,-4 2 279 0</inkml:trace>
  <inkml:trace contextRef="#ctx0" brushRef="#br0" timeOffset="122377.3">26470 8678 1160 0,'-11'0'0'0,"-1"0"0"0,3 5 0 0,2 5 0 0,-5 4 0 0,4 5 497 0,-3 4-230 0,2 7-106 16,0-3 28-16,3 4-76 0,0-3-37 0,3 0-380 62,-2 2 180-62,5-9 77 0,0-5 41 0,0-5-365 0,0-6 192 0</inkml:trace>
  <inkml:trace contextRef="#ctx0" brushRef="#br0" timeOffset="122525.89">26375 8457 2385 0,'0'-4'0'0,"0"2"0"0,0 0 0 0,0 2 0 0,4 0 0 0,8 16 0 0,4 4 0 0,6 9 0 0,2 7 375 16,3 6-169-16,5 5-85 0,3 7 177 0,-3-3-136 16,-3-1-62-16,1-4-425 0,-6-5 180 0,0-7 92 15,-1 2 54-15,-7-13-313 0,0-5 174 16,-3-9 88-16,-1-6 44 0</inkml:trace>
  <inkml:trace contextRef="#ctx0" brushRef="#br0" timeOffset="122672.92">26729 8650 1713 0,'-10'0'0'0,"5"0"0"0,1 0 0 0,4 0 0 0,0 0 0 0,0 0 277 0,11 0-120 16,6 4-60-16,0-1-150 0,6-1 45 0,1 0 9 15,2-2 37-15,0 3-744 0,-1-3 341 0,2 0 170 16</inkml:trace>
  <inkml:trace contextRef="#ctx0" brushRef="#br0" timeOffset="122875.37">26948 8551 744 0,'-14'-8'0'0,"3"1"0"0,2 2 0 0,1 2 0 0,1-1 191 0,7 1-81 0,0 2-36 16,2 1 327-16,12 0-182 0,4 0-90 0,3 0 69 15,0 0-84-15,1 5-39 0,4 1 1 0,-3 5-131 16,-1-2 47-16,-2 5 9 0,-2-3 36 0,-6 4-94 16,-2 0 46-16,-4 3 25 0,-5 2 0 0,1 1-45 15,-2-1 29-15,-8 0 1 47,-9-1-270-47,1 0 137 0,-4-5 29 0,-1 2-352 0,2-4 208 0,3-7 107 0</inkml:trace>
  <inkml:trace contextRef="#ctx0" brushRef="#br0" timeOffset="123126.7">27232 8714 2183 0,'1'12'0'0,"1"5"0"0,0-3 0 0,-1 2 0 0,1 1 0 0,0-1 0 0,6 1 0 0,0 3 0 0,-1-6 476 0,5-2-220 0,0-1-109 0,2-2-55 0,3-5-27 0,3-2 9 0,-1-2-247 0,2-2 105 0,-1-12 53 0,-1-4 26 0,-2-5-233 0,-1 0 140 0,-7-1 55 0,-5 1 32 0,-4 2-55 0,0 0 38 0,-3 5-68 0,-9-4 36 0,-4 8 210 0,-3 5-89 0,-1 0-66 0,0 2 159 0,-2 3-76 0,-1 2-43 0,4 0-63 15,-1 0 30-15,3 4 38 0,3 2 0 16,3 5-475-16,-1-4 220 0,7 3 105 0,3 0 55 0,2-2-767 31,0 0 385-31</inkml:trace>
  <inkml:trace contextRef="#ctx0" brushRef="#br0" timeOffset="123349.11">27828 7674 2757 0,'0'-10'0'0,"-3"2"0"0,3 4 0 0,0-2 0 0,7 5 0 0,8-4 0 0,9 5 0 0,7-2 427 0,8 0-195 0,7 1-97 0,12-3 221 0,9-2-332 0,-1 3-24 0,0-3 0 0,0 1-39 0,-7 5 8 0,-10-3 34 0,0 3-289 0,-23 0 158 0,-7 6 82 15,-8 8 42-15,-8-2-855 0,-3 5 442 0,-1 0 65 16</inkml:trace>
  <inkml:trace contextRef="#ctx0" brushRef="#br0" timeOffset="123634.34">27908 7729 1961 0,'-10'0'0'0,"4"0"0"0,2 0 0 0,4 0 0 0,0 0 0 0,0 3 0 0,15 5 0 0,9-2 0 0,4 4 230 0,4 0-96 32,4 3-39-32,-4 1-2 0,-2 0-28 0,-1 3 0 0,-4-2-27 0,-2 5-61 0,-6 3 40 0,-9-3-9 0,-5 3-133 0,-3 1 82 15,-12-1 40-15,-12-2 0 0,-4 3 5 0,-3-9 36 16,-3 0-42-16,0-4 239 15,1 2-122-15,5-6-44 0,-4 4-24 0,13-5 270 16,3-4-139-16,9-2-69 0,4 0-35 0,3 0 94 16,0 2-78-16,14-2-88 0,11 0 0 0,5 0 0 15,3 0 0-15,3 0 0 16,4 0 0-16,-3 1 0 0,-2 2 0 0,1 0-46 16,-1-1-166-16,-1 3 125 0,3 1 68 0,-10-1-898 15,-5 4 429-15,-2 1 226 0,-7 1 112 0</inkml:trace>
  <inkml:trace contextRef="#ctx0" brushRef="#br0" timeOffset="123842.13">28030 8420 1685 0,'-3'7'0'0,"-1"5"0"0,1 2 0 0,3 3 0 0,0-1 0 0,0 6 0 0,0 1 274 0,2 6-109 31,3-3-69-31,-2 1 260 0,4 0-160 0,-4 0-79 0,0-1-40 0,1 1 10 0,-2-9-49 0,1-3-1 16,1-7-379-16,-1-1 190 16,1-5 95-16,2-2 56 0,1 0-232 0,1-16 135 0,4-7 68 0,-3-6-754 15,3-2 373-15,-3-8 177 0</inkml:trace>
  <inkml:trace contextRef="#ctx0" brushRef="#br0" timeOffset="123952.83">28106 8243 1396 0,'-10'-15'0'0,"-1"-5"0"0,5 11 0 0,3 2 0 0,-1 4 0 0,4 2 0 0,0 1 348 0,0 0-147 0,0 0-86 0,0 1 180 16,7 9-128-16,-1-1-65 0,5 2-33 0,-2 3-189 16,0 1 73-16,1 0 43 0,1 0 0 0</inkml:trace>
  <inkml:trace contextRef="#ctx0" brushRef="#br0" timeOffset="124134.65">28218 8441 1217 0,'0'0'0'0,"0"-2"0"0,0-1 0 0,0-1 0 0,0 4 0 0,0-5 0 0,5 3 705 0,6 1-334 0,2-2-167 0,1 0-74 0,2 2-222 0,0-2 65 0,1 3 32 0,-1 0-719 0,-2 0 351 0,2 0 174 0</inkml:trace>
  <inkml:trace contextRef="#ctx0" brushRef="#br0" timeOffset="124229.91">28265 8591 1677 0,'-10'0'0'0,"-1"0"0"0,4 0 0 0,2 0 0 0,2 1 0 0,3-1 0 0,0 0 0 0,3 0 0 0,7 0 74 0,7 0-36 0,2 0-1 0,1 0 0 16,2 0 1-16</inkml:trace>
  <inkml:trace contextRef="#ctx0" brushRef="#br0" timeOffset="124405.44">28568 8436 1978 0,'-6'-7'0'0,"3"2"0"0,2 1 0 0,-1 2 0 0,0 2 0 0,2 0 0 0,0 2 0 0,0 10 0 0,0 4 496 0,0 1-229 0,0 3-115 0,2 3-137 0,0 0-10 0,-1 1 33 0,1-3-1 0,-1 1-685 15,1-2 343-15,-1 1 180 16,0-5 77-16</inkml:trace>
  <inkml:trace contextRef="#ctx0" brushRef="#br0" timeOffset="124792.41">28106 7218 1024 0,'-2'9'0'0,"-1"2"0"0,1 4 0 0,1 2 0 0,1 2 0 0,-2-1 98 0,2-1-29 0,0 1-1 0,0-2 88 0,0-3-59 0,0 5-20 0,0-7-110 15,0-5 36-15,0-1 0 0,0-5 35 0,0 0-89 16,0-4 49-16,3-14-8 0,8-7 42 0,5-8-107 16,4-2 47-16,4-4 0 0,4-5 21 0,-3 6-11 15,3 2 1-15,-1 3-11 16,-1 5 103-16,-1 3-42 0,2 3-1 0,-6 9 334 0,-5 12-172 0,1 1-91 16,-8 8-16-16,-4 17 334 15,1 7-183-15,-6 3-104 0,0 5-48 0,-4-2 80 16,-3 1-65-16,1-5-31 0,4 2-477 0,-1-8 217 15,3-2 115-15,0-1 56 0</inkml:trace>
  <inkml:trace contextRef="#ctx0" brushRef="#br0" timeOffset="133988.04">29411 7683 1137 0,'-4'-11'0'0,"-5"0"0"0,2 2 0 16,1 0 0-16,3 1 0 0,0-2 0 0,-1-1 66 0,0-1 0 0,1-1-25 0,-1-6 132 0,-1 5-72 0,1-3-30 15,-1 0 1-15,1-1 17 0,-6-2-38 16,5 2-11-16,-2 4 6 0,-2-2-5 16,2 4-1-16,-2 1 1 0,0 1 78 0,1 5-45 15,-1 2 1-15,1 3 48 0,-1 3-41 0,0 14 1 16,-3 4-33-16,5 11 82 0,-2 7-46 0,2 7 0 16,1 7-46-16,0 8 150 0,3 14-65 0,2-5-47 15,1 7 181-15,0 4-109 0,0 5-55 0,0 1-86 16,0 10-9-16,1-17 0 15,1-4 0-15,-2-4 0 0,0-5 0 0,0-8 0 16,0 4 0-16,-2-22 0 16,-3-3 0-16,-5-6 0 0,1-1 0 0,-3-4-161 0,-2-3 6 15,1-9 80-15,-1-6-465 0,1-4 250 0,0-5 124 0,1 0 63 16,-2-2-456-16,2-13 262 0,2-8 127 0,1-10-448 16</inkml:trace>
  <inkml:trace contextRef="#ctx0" brushRef="#br0" timeOffset="134151.62">28957 8111 1419 0,'-3'-12'0'0,"3"2"0"0,0 2 0 0,0 1 0 0,0 2 0 0,4-3 0 0,8 8 661 15,4-3-310-15,4 3-156 0,0 0-77 0,7-2 187 16,0 2-137-16,2 0-64 31,3 0-76-31,3 2 12 0,0 5 0 0,7 1 11 0,-8-3-672 0,2 1 331 16,0-2 165-16,-1-2 83 0</inkml:trace>
  <inkml:trace contextRef="#ctx0" brushRef="#br0" timeOffset="134372.56">29622 7706 1849 0,'-14'0'0'0,"1"0"0"0,-3 7 0 0,6 9 0 0,1 4 0 0,-3 9 0 0,6 6 248 0,2 11-106 0,-1 6-42 16,5-3 563-16,0 2-312 0,0-1-157 0,6-3-104 15,7-2-26-15,0 1 10 16,2-14-36-16,2-2-471 0,0-1 236 0,0-5 118 63,0-2 58-63,2-1-594 0,-2-9 321 0,-3-8 80 0,2-3-294 0,-2-1 217 0,0-1 126 0,-1-11 54 0</inkml:trace>
  <inkml:trace contextRef="#ctx0" brushRef="#br0" timeOffset="134704.74">29816 7795 1748 0,'0'-13'0'0,"0"1"0"0,-2 3 0 0,2 4 0 0,0 2 0 0,0-1 0 0,0 4 0 0,0 0 0 0,0 12 529 15,2 5-245-15,0 2-123 0,0 4-52 0,0 0 161 16,-1 2-116-16,2-3-58 0,-2 2-109 0,-1-1 25 16,0-2 10-16,0-1 16 93,0-7-65-93,0-1 33 0,0 0-1 0,2-7-117 0,-2 3 84 0,1-8 29 0,2 0-1 0,4-10 39 0,-1-12-1 0,5-4-119 0,0-6 52 0,0-2-230 0,2 0 121 0,1-3 40 0,-1 7 43 0,-1-2-6 0,2 3 22 0,-2 9 10 0,-4 5 230 0,1 5-106 0,0 7-56 0,-3 3 95 0,1 5-60 0,-4 21-37 16,-1 9 0-16,-2 9 350 0,0 9-178 0,0 1-69 16,0 7-105-16,0-5-35 0,0 0 0 0,2 0 0 15,0-1 0-15,4-3 0 16,-1 8 0-16,0-15 0 0,3-1 0 0,-2-1 0 15,2-2 0-15,1 4-136 0,-3-13-10 0,-2-3 82 16,-1-1-36-16,3-2-587 0,-3 0 325 0,0 1 152 16,-1-13 90-16,3-7-551 0,4-7 316 0,0-1 159 15</inkml:trace>
  <inkml:trace contextRef="#ctx0" brushRef="#br0" timeOffset="134856.84">30228 8196 1602 0,'0'-17'0'0,"0"8"0"15,0 4 0-15,0 1 0 0,0 4 0 0,0 0 0 0,0 4 323 0,0 12-147 0,2 2-69 0,-1 2 359 0,0 4-215 16,0-4-106-16,1 3-212 16,0-1 48-16,-1-5 28 15,3 2 0-15,1-5-263 0,-1 1 146 0,0-3 82 0,3-7 28 0,-2 0-811 16</inkml:trace>
  <inkml:trace contextRef="#ctx0" brushRef="#br0" timeOffset="134979.51">30336 7896 1224 0,'0'-11'0'0,"0"1"0"0,-3 3 0 0,2 1 0 0,1 4 0 0,0 1 0 0,0 1 421 0,0 0-191 15,0 0-86-15,0 6-180 0,1 7 37 0,2-1 1 16,3 5 36-16,-2 1-676 0</inkml:trace>
  <inkml:trace contextRef="#ctx0" brushRef="#br0" timeOffset="135149.06">30515 8250 1260 0,'-5'10'0'0,"-1"1"0"0,1 3 0 0,0 0 0 0,0 1 0 0,-1 3 0 0,0 2 734 0,0 1-348 0,-4 1-164 0,5-3 45 16,-3 0-114-16,4 1-57 0,0-3-29 0,-1-2-531 15,0-1 261-15,3-6 115 0,1-4 64 0,1-4-930 16</inkml:trace>
  <inkml:trace contextRef="#ctx0" brushRef="#br0" timeOffset="135634.76">30532 8065 2455 0,'0'-11'0'0,"1"4"0"0,4-3 0 0,2 5 0 0,6-2 0 0,0 0 0 0,5-2 0 0,1 6 0 0,6-7 0 0,1 4 345 0,6-5-154 0,-1 1-76 0,7-5-27 15,-8 4-10-15,4-5-40 0,-6 0-157 0,3-2 78 16,-7 0 40-16,3-4 9 0,-14 0-98 0,1 2 64 16,-5-3 32-16,-6-4-58 0,-1 1 46 0,-2-3 13 47,0 5-8-47,-11 5-194 0,-1 1 93 0,-3 6 2 0,-1 4 38 0,-4 1 65 0,2 7 6 0,-3 0-40 0,-1 13 74 0,-1 8-29 0,-1 1 0 0,0 7-27 15,4-3 32-15,2 5 5 0,3-1-35 0,5 4 14 31,0-6 84-31,3 6-34 0,6-6-27 0,1-2 207 0,0 0-107 16,1-3-40-16,10-4-32 0,5 1 194 0,2-7-109 0,2-4-51 31,3-1-25-31,-3-1 55 0,-4-1-118 0,3 4 0 0,-5-3 0 0,-4 2 0 16,0 2 0-16,-5 3 0 0,-1 3 0 0,-3 2 0 0,-1 2 0 0,0 3 0 16,0-1 0-16,-3 3 0 0,-3 0 0 0,3 4 0 15,1-6 0-15,1-1 0 0,-1 1 0 0,2-1 0 16,0 1 0-16,0-7 0 0,0-1 0 0,-3-2 0 109,2-5 0-109,-3-1 0 0,-1 2-162 0,1-7 20 0,-5 1 31 0,0-3-193 0,-4-1 133 0,5 0 67 0,-7 0 23 0,7 0 9 0,-3-1 34 0</inkml:trace>
  <inkml:trace contextRef="#ctx0" brushRef="#br0" timeOffset="135766.53">31054 8298 1809 0,'0'0'0'0,"0"0"0"0,0 0 0 0,0 1 0 0,0 10 0 0,0 4 687 0,0 4-329 15,0 3-160-15,0 2 348 0,0 4-255 0,2-1-249 16,7 1-42-16,0-4 0 0,1-5 0 0,0 0 0 16,3-4 0-16,-2-8-201 0,6 4-18 0,-3-10 123 15,1-1-795-15,-1 0 445 16,1-12 221-16</inkml:trace>
  <inkml:trace contextRef="#ctx0" brushRef="#br0" timeOffset="135917.67">31139 8078 1588 0,'-6'-17'0'0,"0"5"0"0,6 7 0 0,0 2 0 0,0 1 0 0,0 2 632 16,0 0-297-16,0 0-139 0,5 8-84 0,0 6 302 15,1 0-188-15,-2 1-94 0,0 3 118 0,1 3-204 16,2-3-46-16,-2 0 0 15,0 2-409-15,2-2 92 0,1 2 178 0</inkml:trace>
  <inkml:trace contextRef="#ctx0" brushRef="#br0" timeOffset="136445.51">31506 7727 2390 0,'0'-20'0'0,"0"9"0"0,1 4 0 16,8 6 0-16,9-1 0 0,-1 2 0 0,5 0 0 0,-2 13 256 0,1 6-108 0,2 9-56 47,0 5 377-47,-1 6-216 0,0 6-98 0,-8-1-45 0,-6 1-52 0,-3 3-58 0,-5 2 0 0,0 11 0 0,-10-11 0 0,-12 2 0 0,-5-4 0 0,0 1-175 15,-5-5 79-15,-1-1 77 0,6-11-428 0,1-8 232 16,1-7 32-16,3-5 84 0,3-9-580 0,4 1 311 16,8-4 169-16,2-10-506 0</inkml:trace>
  <inkml:trace contextRef="#ctx0" brushRef="#br0" timeOffset="137246.37">32120 7863 1290 0,'-10'-9'0'0,"4"7"0"0,-1 0 0 0,6 2 0 0,-1 0 0 0,-1 0 211 0,-1 9-77 0,-2 4-53 0,-5 8 293 0,-3 4-168 0,-2 0-84 0,-4 7-33 0,-1-1-21 0,-3 2-1 0,-4 1-30 0,-2-1 1 0,0-3 26 0,-2 2-17 0,6-11-10 0,4-4 107 0,4-4-53 16,6-4-26-16,3-6-1 0,4 2 128 0,5-5-82 16,0 0-36-16,5 0 85 0,11 0-61 0,7 0-40 15,8 0-47-15,-1 0-11 0,4 0 0 0,4 0 0 47,-2 0 0-47,2 0 0 0,3 0 0 0,-6 0 0 0,-2 0 0 0,-1 0-31 0,-1 0 6 0,-2 0 32 16,0 0-195-16,-10 0 96 0,-5 0 11 0,-7-3 36 0,-4 1-5 0,-3 2-1 15,0-7-33-15,-3-2 211 16,-13-3-84-16,-1-3-34 0,-2-2 14 0,2-4 16 0,-5-5-17 0,4 4 6 16,2-5-61-16,-2-1 31 15,3-1 27-15,0 1-21 0,0-2-77 0,8 7 38 0,0 4 0 0,2 0 160 16,3 6-63-16,2 2-30 0,0 1-11 15,6 7 66-15,9 3-39 0,6 0-15 16,7 3 1-16,-1 7-58 0,6 4 45 0,-1-1 15 16,-1 1-135-16,2 1 67 0,-1-3 26 0,0 2 23 15,-5-2-238-15,-3-2 97 0,-4 1 60 0,-4-1-64 16,-4-2 51-16,-1 4-10 0,-9 0 9 0,-2-1 245 16,0 4-100-16,-7 1-56 0,-8 5 0 0,0 3 425 15,-2-2-218-15,3 2-206 0,2 0-12 0,6 1 0 16,3 0 0-16,3 3 0 15,0-9 0-15,8-1 0 0,10-2 0 0,4-1 0 16,2-7 0-16,8-2 0 0,0-6 0 0,-2 0 0 16,4-9 0-16,-1-6 0 0,-3-3 0 0,3-4 0 15,-13-2 0-15,-1 0 0 0,-8-2 0 0,-5-3 0 32,-5 0 0-32,-1-9 0 0,0 4 0 0,-15-3 0 0,-5-1-3 0,-2-2-219 0,-9 1 92 0,-1-2 36 15,-1 12 10-15,-1 5 74 0,5 4 0 0,1 8-27 16,5 1-1-16,2 3 319 15,9 4-154-15,7 4-83 0,5 0 132 0,0 0-176 16,7 8 0-16,10 1 0 0,9 0 0 0,3-2 0 16,3 0 0-16,2-1 0 0,-2-1 0 0,8 2 0 15,-6-4 0-15,2 0 0 0,2-3 0 0,1 0 0 16,-1 0 0-16,0 0 0 0,-6 1 0 0,-6 1 0 16,-5 3-1174-16,-4 4 493 0</inkml:trace>
  <inkml:trace contextRef="#ctx0" brushRef="#br0" timeOffset="137431.6">32960 8272 3101 0,'-42'18'0'0,"22"7"0"15,12 7 0-15,8-1 0 0,0-7 0 0,8 0 0 0,1 3 0 0,-1-7 74 0,0 1-1 0,2-5-36 16,1-2 108-16,2-3-54 0,4-4-18 0,3-7-9 15,0 0-558-15,3-2 265 0,1-12 134 0,-1-2-814 16,1-2 450-16,-7-4 227 0</inkml:trace>
  <inkml:trace contextRef="#ctx0" brushRef="#br0" timeOffset="137550.57">33163 7978 2075 0,'-7'-12'0'0,"3"3"0"0,4 6 0 0,1 1 0 0,8 2 368 16,1 0-166-16,0 2-73 0,-1 10-51 0,3 0 174 0,-6 0-108 0,3 4-53 15,-5 1-261-15,4 3 112 16,-4-2 43-16</inkml:trace>
  <inkml:trace contextRef="#ctx0" brushRef="#br0" timeOffset="138274.6">30202 8263 605 0,'-3'-2'0'0,"0"1"0"0,1 1 0 0,0 0 0 0,0 0 0 0,2 3 0 0,-2 8 425 0,2 3-197 0,0 2-95 31,0 5 277-31,0-2-186 0,6 3-92 0,-1 2-38 0,4 0 144 0,-2-2-99 0,4-1-51 0,0-1-25 47,3-2 1-47,2-2-16 0,-1-6-10 0,3 0-66 0,2-10 34 0,2 0-1 0,2 0 33 0,7-7-515 0,-3-13 252 0</inkml:trace>
  <inkml:trace contextRef="#ctx0" brushRef="#br0" timeOffset="151836.32">26255 9550 1780 0,'-10'-13'0'0,"0"2"0"0,4 4 0 0,4 3 0 0,1 4 0 0,1-4 0 0,0 2 0 0,0 1 0 16,0-1 0-16,7 0 806 0,5 1-383 0,2 1-191 0,5 0 118 15,2 0-145-15,2 0-87 0,1 0-101 0,3 0-17 0,2 0 0 0,3 1 0 16,2 3 0-16,-4-1 0 15,3 1 0-15,-4-1 0 0,1-1 0 0,-2 1 0 16,0 1 0-16,-9-1-229 16,-2-1 7-1,-6 1 66-15,-4-1 80 0,-4 0-724 0,-1 1 370 0,-2 4 201 0,-5 0 94 0</inkml:trace>
  <inkml:trace contextRef="#ctx0" brushRef="#br0" timeOffset="152042.76">26281 9881 1949 0,'-15'0'0'0,"5"0"0"0,1 0 0 0,3 0 0 0,3 0 0 0,1 1 403 0,2 3-187 0,8-1-89 0,9-2-43 0,7 2-1 0,6-3-44 0,5 2 10 0,-2-2-10 0,5 2 0 0,2-2 0 0,-3 2 825 16,-1 2-864-16,5-3 0 0,-6 1 0 0,1 2 0 15,-5-4 0-15,-3 3 0 0,-4-1 0 16,2 0 0-16,-11-2 0 0,-3 0-627 0,-6 0 139 0,-2 0 180 15,-2 0 134-15</inkml:trace>
  <inkml:trace contextRef="#ctx0" brushRef="#br0" timeOffset="156440.01">27357 9203 1214 0,'-8'-10'0'0,"-1"1"0"0,5 2 0 0,-2-1 0 0,5 5 0 0,-1-5 0 0,2 5 0 0,2-5 231 0,9 4-95 0,6-4-47 15,3 1 289-15,9 2-157 0,1-1-95 0,6 3-43 16,5-2 248-16,5 4-145 0,2-1-72 0,9 0 205 16,0 2-144-16,0 0-67 0,4 2-33 0,2 6 70 15,-1 1-145-15,11-1 0 0,-11 0 0 0,-1 0 0 16,1 1 0-16,3-3 0 16,-2 1 0-16,11-2 0 0,-12 0 0 0,5-2 0 15,2 1 0-15,2-4 0 0,2 3 0 0,10-2 0 16,-16 0 0-16,3-1 0 0,0 0 0 0,5 0 0 15,0 0 0-15,12 0 0 0,-16 0 0 0,1 0 0 16,3 0 0-16,6-1 0 0,14-3 0 0,-12-3 0 16,-1-3 0-16,3 7 0 0,-1-5 0 0,-1 5 0 15,16-2 0-15,-16 4 0 16,-3-1 0-16,2 0 0 0,2 2 0 0,-1 0 0 16,13-1 0-16,-19 0 0 0,4-2 0 0,-3 3 0 15,-2 0 0-15,-2 0 0 0,11 0 0 0,-15 0 0 16,4 0 0-16,1 0 0 0,2 0 0 0,-1 0 0 15,10 0 0-15,-16 0 0 0,9 0 0 0,7-2 0 16,-1-5 0-16,0 1 0 0,6-4 0 0,-19 4 0 16,5-1 0-16,0 4 0 78,1-3 0-78,-5 0 0 0,5 2 0 0,-18-1 0 0,-2-1 0 0,-3 1 0 0,0-1 0 0,-5 3 0 0,-1-2 0 0,-12 3 0 0,-5 0 0 0,-1-2 0 0,-2 2 0 0,-2 1 0 0,3-2 0 0,-9 3 0 0,0 0 0 0,2 0 0 15,-3 0 0-15,0 0 0 0,5 0 0 0,-12 0 0 0,2 0 0 0,-3 0 0 16,0 0 0-16,-5 0 0 16,-2 0 0-16,-5 4-368 0</inkml:trace>
  <inkml:trace contextRef="#ctx0" brushRef="#br0" timeOffset="157442.87">27924 9704 931 0,'-8'-23'0'0,"3"1"0"0,2-1 0 0,2-3 0 0,1 1 35 0,0-1-35 0,0-4 0 0,0 0 378 16,0 0-168-16,0-4-75 0,0 6-52 15,0 2 46-15,-2 1-45 0,-1 3 1 16,-3 4-44-16,2-1 55 0,0 8-11 0,-5 4-44 16,2 3 97-16,-1 3-48 0,0 1-1 0,-2 0-38 46,0 4 89-46,1 8-50 0,-2 8 0 0,3-1 20 0,-1 6-35 0,2 6 11 0,2-1-45 0,2 7 135 0,1-1-68 0,2 3-33 0,0 2-1 0,0 7 91 16,2-7-165-16,6 1 0 0,-1 4 0 0,2-5 0 16,-1 5 0-16,3 7 0 0,-2-11 0 0,-1 0 0 15,1 1 0-15,-5-1 0 16,2 3 0-16,-5-9 0 31,-1-4 0-31,0-2 0 16,-7-2 0-16,-6-3 0 0,-3 1 0 0,-4-12 0 0,-1-3 0 0,-4-3 0 0,1-6 0 0,-2-2 0 0,-3 0 0 0,6 0 0 0,0-4 0 0,4-9 0 15,1 1-22-15,5-2-647 0,-2-6 304 0,14-2 168 16,1-1 77-16,0-4-332 0,14-2 205 0,4 0 103 16</inkml:trace>
  <inkml:trace contextRef="#ctx0" brushRef="#br0" timeOffset="157708.17">28318 9378 2507 0,'2'-30'0'0,"-1"4"0"0,-1 9 0 0,0-2 0 0,0 8 0 0,0 4 0 0,-6 4 0 0,-1 3 0 0,-4 0 0 0,2 3 0 0,-2 14 0 0,-1 0 0 0,1 8 634 0,-2 4-297 0,4 7-148 0,-3 1-63 0,4 2-48 0,1 2-18 0,2 0-60 0,4 2 0 0,-2 3 0 0,3-9 0 0,0 1 0 0,0 0 0 0,2-4 0 0,5 2 0 0,0 4 0 0,0-7 0 0,-1-1 0 0,-2 1 0 0,-2-1 0 0,-1-3 0 0,-1 7 0 16,0-7 0-16,-1-4 0 0,-8-1 0 0,1 0 0 0,-3-5-51 0,1 5-395 16,-2-9 199-16,2 0 103 0,1-3-754 0,-3 2 429 15</inkml:trace>
  <inkml:trace contextRef="#ctx0" brushRef="#br0" timeOffset="157904.64">27944 10432 1383 0,'-13'0'0'0,"4"3"0"0,-2-3 0 0,7 5 0 0,-1 1 0 0,5 0 0 0,0 6 775 0,0 0-367 0,0 7-174 16,1 0-101-16,3 6 445 0,2 4-268 0,-1 2-200 15,1 4-110-15,-3 2 0 0,-2-2 0 0,1 0 0 16,-2-3 0-16,0 0 0 31,0-6 0-31,0 3-253 0,0-12 17 0,0-6 138 0,0-5 70 0,-5-6-797 0,2 0 400 0,1-3 146 16,0-15 125-16,0-7-474 0,1-7 294 0</inkml:trace>
  <inkml:trace contextRef="#ctx0" brushRef="#br0" timeOffset="158111.09">27871 10424 1402 0,'0'-20'0'15,"0"2"0"-15,0 4 0 0,0-1 0 0,3 5 0 0,11-1 0 0,3 5 665 0,3 1-312 0,5 2-157 0,3 2-67 0,2 1-50 0,-1 1 1 0,1 13 467 0,-1 5-134 0,-3 3-346 0,2 5-67 0,-12 4 0 0,-3-1 0 0,-5 5 0 0,-4 0 0 0,-4 0 0 16,0 6 0-16,-4-8 0 0,-10 0 0 0,-6-1 0 0,-5-5 0 0,1-2 0 16,-5 0 0-16,1-10 0 0,1-6 0 0,0-2 0 0,3-5-219 0,3-2 45 15,-2 3 66-15,8-3-487 16,3 0 277-16,6 0 139 0,5-3 69 0,1-4-607 16</inkml:trace>
  <inkml:trace contextRef="#ctx0" brushRef="#br0" timeOffset="158337.26">28326 10689 3724 0,'1'0'0'0,"1"-3"0"0,-1 1 0 0,1 0 0 0,0-1 0 0,2 3 0 0,1 0 0 0,-1 0 0 0,1 5 207 0,-1 5-207 16,3 2 0-16,-1 6 0 0,-1 1 0 0,1 2 0 15,-3 4 0-15,2 3 0 0,-3-2 0 0,-1 3 0 78,0-4 0-78,0 1 0 0,-1-3 0 0,0 0 0 0,0-9 0 0,0-2-102 0,0-6-112 0,0-1-850 0,0-5 512 0,0 0 245 0</inkml:trace>
  <inkml:trace contextRef="#ctx0" brushRef="#br0" timeOffset="158962.93">29161 9772 1606 0,'-5'-17'0'0,"1"-3"0"0,2 3 0 0,0-2 0 0,2-5 0 0,-1-3 0 0,1 1 0 0,0 1 0 0,0-4 0 0,0 0 0 0,-3-4 0 0,2 5 0 0,-3-3 156 15,1 4-59-15,-2-1-29 0,-5 1 0 0,3 1 8 16,-3 8 0-16,-2 2-37 0,1 8 48 0,-2 4-1 16,1 4-47-16,-2 0 130 0,1 7-68 0,3 15-30 15,-1 5 1-15,3 11 147 16,4 4-90-16,-4 14-34 0,8-2-10 0,0 7 187 16,0 2-116-16,0 7-59 0,2-3-30 0,2 9-67 15,1-8 0-15,2-1 0 0,-3 0 0 0,0-1 0 16,-2-2 0-16,-1 5 0 0,-1-16 0 0,0-3 0 15,0-6 0-15,-7-4-45 0,-3-8-51 0,-2 3 28 16,2-19 42-16,-2-8-475 0,-2-5 235 0,3-3 91 16,-2-3-444-16,0-9 281 15,2-9 153-15,-3-1 74 0,-1-6-488 0</inkml:trace>
  <inkml:trace contextRef="#ctx0" brushRef="#br0" timeOffset="159105.54">28717 10043 2141 0,'0'-20'0'0,"0"9"0"0,0 3 0 0,0 0 0 0,5 1 0 0,10-1 0 0,-1 5 0 0,6-2 346 0,1 1-153 0,3 0-77 0,3 4 132 16,5-2-94-16,-3 2-63 0,1 0-25 0,3 0-160 15,2 6 68-15,0 3 32 16,6-1-720-16,-5 2 372 0,0-3 191 0</inkml:trace>
  <inkml:trace contextRef="#ctx0" brushRef="#br0" timeOffset="159288.06">29409 9775 1523 0,'-21'0'0'0,"4"0"0"0,5 7 0 0,-1 4 0 0,2 2 0 0,4 4 813 0,-1 7-377 0,5 2-203 0,3 4-97 0,0 1 263 31,0 0-180-31,6 3-90 0,4 3-86 0,5-9-43 0,2-3 0 0,3-3 0 0,2-2-442 0,-3-4 173 16,6-2 165-16,-2-8-752 0,0-4 448 0,-2-2 223 15</inkml:trace>
  <inkml:trace contextRef="#ctx0" brushRef="#br0" timeOffset="159451.62">29630 9882 1527 0,'-11'-6'0'0,"6"1"0"0,-2-1 0 0,2 5 0 0,5-1 0 0,0 2 0 0,0 0 425 0,5 0-193 0,7 9-86 16,0 1 660-16,5 2-384 0,-2 1-191 0,2 0-96 15,1 2-128-15,0 2-7 16,-1-3 0-16,1 1-549 0,-1-2 234 0,-1-2 177 0,-2 1 89 0,6 0-848 16,-5-4 457-16,0-4 230 0</inkml:trace>
  <inkml:trace contextRef="#ctx0" brushRef="#br0" timeOffset="159646.1">29963 9715 2095 0,'-3'-4'0'0,"-2"4"0"0,1 0 0 0,3 0 0 0,-5 5 0 0,5 14 0 0,-2 10 306 0,0 6-133 0,-4 6-67 0,0 7 651 0,-8 9-349 16,3 2-322-16,-6 6-86 0,0-1 0 0,-2 0 0 15,0-3 0-15,-3 5 0 16,1-18 0-16,2-2 0 0,3-5 0 0,-2-7-318 16,7-5-10-16,-1-4 193 31,10-14-905-31,3-8 486 0,0-3 258 0</inkml:trace>
  <inkml:trace contextRef="#ctx0" brushRef="#br0" timeOffset="159789.72">30029 10140 1919 0,'9'-13'0'0,"-2"4"0"0,3 1 0 0,-4 6 0 15,-2 2 0-15,3 0 0 0,-4 7 437 0,-1 6-198 0,-2 2-91 0,0 3 394 0,0 2-252 0,-5 1-125 0,-5-1-63 0,3 0-31 0,-2 3-53 0,2-6-18 0,0-5-863 0,0 1 400 0,1-3 252 0,2-3 125 0,-2-3-911 0</inkml:trace>
  <inkml:trace contextRef="#ctx0" brushRef="#br0" timeOffset="159985.79">30194 9903 1488 0,'8'-13'0'0,"1"4"0"0,3 2 0 0,3 2 0 0,2 1 0 0,2 3 0 0,0 1 629 16,1 0-295-16,-3 12-147 0,0 5-74 0,0 2 322 31,-8 5-203-31,-3 0-96 0,-6 5-37 0,0 1-30 0,-6-1 0 0,-6 5-20 0,-6-6-216 0,-5-3 103 16,-3-2 52-16,-1-5-409 0,1-1 230 15,-3-2 125-15,9-8 48 0,0-5-349 16,5-2 86-16,8 0 127 0,4-9 21 0,3-6-532 16</inkml:trace>
  <inkml:trace contextRef="#ctx0" brushRef="#br0" timeOffset="160155.85">30477 9820 2306 0,'0'-12'0'0,"0"4"0"0,0 1 0 0,0 0 0 0,-3 7 0 0,-7 0 0 0,-1 0 0 0,-2 14 469 0,-2 8-215 0,-1 3-97 0,5 4 588 0,1 5-745 16,4 1 0-16,5 1 0 0,1-1 0 0,0 6 0 31,7-11 0-31,13 2 0 0,6-2 0 0,4-4 0 0,5-7 0 0,6 2 0 16,0-14 0-16,2-3 0 0,-1-4-520 0,0 0-238 0,-3-7 296 0</inkml:trace>
  <inkml:trace contextRef="#ctx0" brushRef="#br0" timeOffset="160380.29">30736 9674 1709 0,'0'-15'0'0,"0"4"0"0,0 5 0 0,9 3 0 0,1 3 0 0,6 0 0 0,0 10 678 16,2 9-320-16,-3 6-159 0,4 5-71 0,-6 3 182 15,-1 4-135-15,-5 2-69 0,-5 2 76 0,-2 1-96 16,0 8-86-16,-9-8 0 0,-11 3-68 16,-5-4-38-16,-6-3 72 0,1-3-503 62,-4 2 297-62,2-14 135 0,3-2 72 0,0-9-932 0,8-6 448 0</inkml:trace>
  <inkml:trace contextRef="#ctx0" brushRef="#br0" timeOffset="160807.67">31293 9971 1029 0,'0'-27'0'0,"0"-4"0"0,0 11 0 0,0 1 0 0,-2 1 0 0,-3 0 256 15,-4 3-109-15,-1-2-46 0,1 10-36 0,-2 1 85 0,-1 6-56 0,2 0-29 16,-5 0-86-16,-2 13 39 31,2 6-10-31,-2 5 29 0,0 3-43 0,2 7 43 0,1 0 1 0,3 2 8 31,2-4-9-31,5 1 0 0,3-3 1 0,1-4 206 0,0 0-103 0,0 1-42 0,5-11-36 0,10 0 7 16,1-8-33-16,5-2 0 0,3-6-178 0,4 0 99 0,-2-1 34 0,-1-12 1 16,2-6-98-16,-2-4 62 0,-3 1 39 0,1-7-422 15,-5 1 210-15,-2-3 58 0,-3-4 67 0,-2 1-69 16,-2-4 61-16,-1-7 21 0,-3 4 10 0,-1-3 80 15,-1-4-25-15,0-2 1 0,-1-1 47 0,1-7-46 16,-1 12 10-16,0 5-36 0,-2 6 386 16,0 12-167-16,0 7-101 0,-4 7 268 15,1 9-169-15,-5 3-35 94,3 19-58-94,-1 5 143 0,1 9-97 0,1 6-39 0,-1 5-32 0,1 0 201 0,4 6-113 0,0-3-56 0,0 3-28 0,0 3 9 0,0-8-38 0,4-4 0 0,5 1-188 0,0-2 94 0,4 5 57 0,-2-14-321 0,1-1 180 0,3-3 89 0,-3-5 44 0,-1-2-840 0,5-1 397 0</inkml:trace>
  <inkml:trace contextRef="#ctx0" brushRef="#br0" timeOffset="161000.14">31637 9852 1873 0,'8'-24'0'0,"1"4"0"0,6 6 0 0,5 6 0 0,3 3 0 0,4-1 0 0,-8 6 157 0,1 0-60 0,-2 8-30 15,-4 10 301-15,-2 3-166 0,0 4-73 0,-8 1 26 16,-4 1-59-16,0 3-30 16,-9 2 1-16,-7-2-23 0,-4 4 2 0,-2-9-8 15,-1-1-1-15,1-3-101 0,-5-2 50 0,1-5 26 16,0 1-409-16,5-8 213 0,-1-4 86 0,6-3 63 16,1 0-670-16,4 0 335 0,2-7 156 0</inkml:trace>
  <inkml:trace contextRef="#ctx0" brushRef="#br0" timeOffset="161553.29">31904 9722 1370 0,'0'-23'0'0,"0"11"0"0,0 7 0 0,0-1 0 0,-3 5 33 16,-4 1 0-16,-7 1-33 0,4 15 735 0,-3 7-349 15,-1 5-174-15,4 4-87 0,-2 4 328 0,1 7-199 16,6-4-112-16,3 0-5 0,2-2-86 0,0 0-51 15,1 0 0-15,9 1-60 16,6-11-37-16,7-2 68 0,4-7 33 0,4-5-222 0,5-7 128 0,6-1 74 16,-5-5-535-16,4-5 275 15,-1-11 33-15,-1-3 104 0,-3-1-150 0,2-8 116 16,-11 5 73-16,-4-5-2 0,0-4 32 0,-9-1 0 16,0 1 32-16,-3-4 29 31,-8 6 9-31,-3-1-38 0,0 7 0 0,-7 0 377 0,-9 6-189 0,-2 0-104 0,-3 12 291 0,-4 1-124 0,3 5-105 15,0 0 23-15,-1 5 305 0,-2 9-190 0,10 3-108 0,0 6 37 16,3 3-68-16,4 3-35 16,-2 0 0-16,4 5-70 0,6-4-10 0,0 2 46 15,0-2-1-15,4-2-166 0,8 2 92 0,3-9 34 47,4-3-70-47,2-4 56 0,2-6 28 0,-1-6-45 0,4 1-279 0,0-3 111 0,-2-9 92 0,0-11-241 0,0-4 156 0,-2-3 79 0,-2-7 30 0,-3 0-247 16,-5-4 148-16,1-3 74 0,-4-1 36 0,0-4-203 15,0-7 110-15,-6 3 71 16,1-4-81-16,0 1 70 0,-1-3 35 0,-1 1 0 0,0-2 47 0,-1 24-12 47,-1 6 0-47,0 12 440 0,0 8-220 0,0 7-110 0,0 0-64 0,0 15 557 0,0 10-280 0,0 10-69 16,0 4-94-16,0 5 403 0,0 7-234 0,0-3-131 0,0-2 213 0,0 4-167 15,0 1-174-15,0-2-32 0,0 9 0 0,0-10 0 16,2-1 0-16,0-2 0 0,1-1-35 0,2-5-17 15,0 2 55-15,4-15-939 0,0-11 481 0,2-3 152 16</inkml:trace>
  <inkml:trace contextRef="#ctx0" brushRef="#br0" timeOffset="161691.94">32664 9893 2479 0,'-5'-17'0'0,"5"9"0"0,0 4 0 0,10 2 0 0,7 2 0 0,0 0 0 0,-2 2 0 0,-2 7 389 0,3 3-176 0,-2 0-128 0,2 1-48 0,-3 4 0 16,-2-3 0-16,0 3-363 0,-3-2 182 0,1 1 99 0,-2-4 37 0</inkml:trace>
  <inkml:trace contextRef="#ctx0" brushRef="#br0" timeOffset="161878.45">33016 9716 2205 0,'0'3'0'15,"0"1"0"-15,-6 1 0 0,-1 7 0 0,-5 11 0 0,-10 8 0 0,-10 22 0 0,-13 22 862 0,-14 27-412 0,-18 25-207 0,-14 23-174 0,7-9-32 0,-4-4 0 0,3-3-9 0,0 2-1111 0,3 5 555 0</inkml:trace>
  <inkml:trace contextRef="#ctx0" brushRef="#br0" timeOffset="177683.69">9819 10493 738 0,'-10'0'0'0,"0"0"0"0,-2 0 0 0,1 2 0 0,0 1 0 0,0 1 24 0,3-1-24 0,1-1 0 0,2 1 826 0,-1-2-394 0,2 1-188 0,4-1-109 0,0-1 452 0,0 3-275 0,7-3-137 0,7 0 283 0,4 0-458 0,-1 0 0 0,5 0 0 0,0 0 0 0,0 0 0 15,3 0 0-15,3-3 0 0,-3 3 0 0,0-1 0 0,1 1 0 0,-5 0 0 0,2 0 0 0,2 0 0 0,-5 0 0 0,-1 0 0 0,-2 0 0 0,-3 0 0 0,1 0-653 0,-3 0 129 0,-6 0 248 16,-3 0 120-16,-1 4-722 31</inkml:trace>
  <inkml:trace contextRef="#ctx0" brushRef="#br0" timeOffset="177887.38">9809 10778 1895 0,'-13'3'0'0,"0"2"0"0,1 2 0 0,5 0 0 0,1-2 0 0,2 0 438 16,4-1-205-16,4 1 218 0,12-2-207 0,9-1-104 0,2-2-51 0,7 0 352 15,1 0-441-15,0 0 0 0,3 0 0 0,2 0 0 16,-2 0 0-16,3-2 0 16,-6-1 0-16,1 3 0 0,-5 0 0 0,-3 0 0 15,-3 0 0-15,0 0 0 0,-10 0 0 0,-7 0 0 16,-3 0 0-16,-2 0 0 0,-2 0 0 0,-1 0 0 16,0 0 0-16,0 0 0 0,-6 0 0 0,2 0-365 15,0-7-5-15,1 0 157 0</inkml:trace>
  <inkml:trace contextRef="#ctx0" brushRef="#br0" timeOffset="178973.88">10939 10360 1257 0,'-6'-20'0'0,"3"-2"0"0,-1 3 0 0,1-3 0 0,-2-5 0 0,3 3 0 0,0 0 0 0,-3-2 160 0,0 2-62 0,1-1 31 16,-2-3-36-16,0 4-10 0,-3 3-45 0,0 0 47 0,-2 0-23 0,-1 3 0 0,-4-1-15 0,3 7 83 0,-2 3-46 0,-2 3 0 15,3 5-46-15,-3-1 70 16,2 2-26-16,-1 2-9 0,1 13-9 0,2 8 0 16,1 4-26-16,1 8 87 15,3 7-34-15,7 2-10 0,1 1-43 0,0 6 73 0,8 2-37 0,4 4 10 16,8-6-47-16,-3 5 64 16,3 0-32-16,1 3 0 46,1 0-32-46,3 10 27 0,-5-15-26 0,-2 0-5 0,-5-1-50 0,-3-2 26 0,-4-3-1 16,-4 6-15-16,-2-15 14 0,0-7-7 0,-11-2 0 0,-1-7 0 0,-6-5 0 0,1 0 0 0,1-13 0 0,1-4-109 0,-1-1 27 0,2-1 44 16,-1-13 4-16,-2-3-409 0,6-1 192 0,1-7 109 15,5-5-464-15,-2-4 285 0,5-2 141 0,2-8-534 16</inkml:trace>
  <inkml:trace contextRef="#ctx0" brushRef="#br0" timeOffset="179233.72">11194 10129 963 0,'0'-26'0'0,"0"4"0"0,0-2 0 0,-5 7 0 0,-1 3 234 0,3 2-99 0,-6 5-48 0,2 3-25 0,-3 2 448 16,0 2-241-16,1 2-116 0,-2 11 198 0,-2 11-157 16,1 1-78-16,-1 9 225 0,4 0-157 0,1 3-73 15,3 3-36-15,1 1 71 0,4 5-146 0,0-4 0 16,0 0 0-16,8-1 0 0,-1 1 0 0,5 1 0 15,1 5 0-15,0-9 0 16,-2 2 0-16,0-2 0 0,-2-1 0 0,-6-1 0 16,2 7 0-16,-5-13 0 0,0 0 0 0,0-1 0 15,-8-1 0-15,-3-4-571 0,-4 5 220 0,0-9 162 16,-4 1 75-16,2-4-668 0,-1 3 372 0</inkml:trace>
  <inkml:trace contextRef="#ctx0" brushRef="#br0" timeOffset="181841.4">10804 11207 1196 0,'-11'-3'0'0,"-2"0"0"0,6 2 0 0,2 1 0 0,2 0 0 0,2 0 0 0,1 0 0 0,0 6 0 0,0 5 0 0,0 3 678 0,3 5-320 0,5 0-160 0,0 4-80 0,1-1 303 0,-1 1-196 0,0 1-94 16,-1 4-141-16,-2-1 25 0,3 1-1 0,-4 4-398 0,1-7 206 0,-5 0 108 16,2-3 54-16,-2-2-669 0,0-4 285 15,0 1 137-15,0-10 117 0,-2-7-369 0</inkml:trace>
  <inkml:trace contextRef="#ctx0" brushRef="#br0" timeOffset="182055.82">10725 11248 1688 0,'0'-12'0'0,"0"2"0"0,0-2 0 0,0 4 0 0,8 2 0 0,6-1 0 0,4 3 0 0,5 0 0 0,7-2 519 0,0 5-245 0,6 1-118 16,0 0 60-16,0 5-88 0,-3 6-46 0,2 6 62 15,-10 1-57-15,-5 5-25 0,-7 1 0 0,-8 4-59 16,-5 3-1-16,0 6 46 0,-15-6-10 0,-8 1 84 16,-3-2-41-16,-6-1-1 0,-3 0-42 0,-3 2-23 15,4-13-9-15,-3 0 32 0,5-3-130 0,1-2 66 16,0-2 41-16,12-7-649 15,5-4 315-15,5 0 129 0,6 0 88 0,3-4-638 16,0-6 342-16</inkml:trace>
  <inkml:trace contextRef="#ctx0" brushRef="#br0" timeOffset="182276.23">11158 11431 1131 0,'1'0'0'0,"2"2"0"0,-1-2 0 0,0 2 0 0,1 2 0 0,-1 1 833 15,1 2-397-15,3 3-200 0,-4 3 455 0,3 2-327 16,2 5-153-16,-1 1-182 0,-4 3-29 0,3 0 0 16,-2-1 0-16,0 5 0 0,1-2 0 0,-1-5 0 15,-2-1 0-15,-1-5-500 0,0-4 237 0,0-1 150 16,0-6-805-16,0-4 372 47</inkml:trace>
  <inkml:trace contextRef="#ctx0" brushRef="#br0" timeOffset="182972.81">11761 10393 1025 0,'-9'-13'0'0,"-1"2"0"0,0 2 0 0,2 4 0 0,1 2 0 0,-4 0 0 0,-1 3 238 0,0 4-90 16,-2 12-60-16,1 8 270 0,-4 7-159 0,2 6-80 15,-1 9-41-15,0 2 298 0,4 0-174 0,4 0-82 16,3 2 179-16,5-4-131 15,0 3-64-15,0-1 61 0,12-10-68 0,6-6-29 16,5-3 0-16,2-7-194 0,2-2 83 0,5 1 51 16,-5-9-11-16,0-1-531 0,1-5 287 0,-4 1 142 15,1-5 72-15,2 4-919 0,-10-6 461 0</inkml:trace>
  <inkml:trace contextRef="#ctx0" brushRef="#br0" timeOffset="183322.87">12289 10413 1169 0,'-4'-20'0'0,"-1"1"0"0,-1-3 0 0,5 3 0 0,-3 0 0 0,1-1 0 0,1-4 233 0,1 2-98 0,-2-7-39 16,1 7 29-16,0 1-43 0,-2-1-1 0,-2 5 28 31,0 2-26-31,0 6-10 0,-3 7-35 0,0 2-1 0,-5 0 1 0,1 17 0 0,-3 4 8 0,3 8 204 16,-1 4-107-16,5 4-53 0,1 4 203 0,3 5-127 15,2 8-55-15,3-4-42 0,0 4 252 0,0 4-216 16,3 0-105-16,6 1 0 0,-1 10 0 0,2-9 0 16,2 3 0-16,-1 0 0 0,-1-3 0 0,-1-1 0 46,-1 9 0-46,-5-20 0 0,-2-2 0 0,-1-6 0 0,0-2-394 0,0-7 182 0,-4-1 42 0,-4-18-273 0,-3-6 202 0,2-6 102 16,-3 0 51-16,-1-11-384 0,-2-9 208 0,3-6 118 16,-2-3 54-16,-1-8-221 0</inkml:trace>
  <inkml:trace contextRef="#ctx0" brushRef="#br0" timeOffset="183465.49">11862 10733 2422 0,'-15'-11'0'0,"5"1"0"0,3 4 0 0,3 1 0 0,4 5 0 0,0-1 0 0,4-1 0 0,11-2 0 0,10-1 0 0,2 5 314 0,6-3-138 0,3 0-69 0,5 2 177 0,3-4-114 0,-2 4-71 0,4-1-30 16,-1 2-471-16,1 0 220 0,-2 0 110 0,7 0-756 15,-13 5 428-15,-2 2 219 0</inkml:trace>
  <inkml:trace contextRef="#ctx0" brushRef="#br0" timeOffset="183635.04">12541 10543 2892 0,'-15'3'0'0,"3"4"0"0,-2 4 0 0,3 1 0 0,2 6 0 0,2 2 0 0,2 9 0 0,4 2 0 0,0 5 291 0,1-2-132 0,0 2-61 0,2-4 253 0,6 0-211 16,3 1-140-16,3-1-213 0,-3-9 35 0,5 0 108 16,-1-6 54-16,-1-2-841 15,-1-3 448-15,2-3 232 0,-4-9 103 0</inkml:trace>
  <inkml:trace contextRef="#ctx0" brushRef="#br0" timeOffset="183884.37">12677 10710 1521 0,'3'-7'0'0,"4"4"0"0,-1-2 0 0,2 3 0 0,1-2 0 0,4 4 0 0,-1 0 290 0,-1 0-126 0,2 4 66 16,1 4-97-16,-5 4-47 0,2 5-16 15,-5 0 47-15,-5 4-40 0,-1 0 0 125,0 2-40-125,-1 1-27 0,-10 0 9 0,-2-4 18 0,-3-1 1 0,-3-1-89 0,-3-6 44 0,0-1 0 0,-3 2-250 0,6-11 132 0,1 0 78 0,4-2-13 0,1 0 37 0,7-11-42 0,1-6 32 0,5-7-859 0</inkml:trace>
  <inkml:trace contextRef="#ctx0" brushRef="#br0" timeOffset="184045.86">12811 10587 1227 0,'0'-2'0'0,"0"-1"0"0,0 1 0 0,0 2 0 0,-3 0 185 0,0 0-74 0,1 2-37 0,-1 10 695 0,2 3-356 0,-1 0-193 31,2 5-91-31,0 1 268 0,0 3-180 0,0 0-89 0,6 4-253 0,6-2 77 0,2-3 43 0,1 1 0 78,4-2-661-78,1-2 352 0,4 1 185 0,-1-8-312 16,0-4 239-16,-1-3 7 0</inkml:trace>
  <inkml:trace contextRef="#ctx0" brushRef="#br0" timeOffset="184154.57">13118 10753 1229 0,'-2'1'0'0,"2"-1"0"0,-2 3-1 0,2-3 1 0,-2 3 0 0,2 1 0 0,0 1 0 0,-2 4 708 16,2 2-335-16,0 2-159 0,-1 4 262 0,-1 4-220 16,-2 3-109-16,-1-1-222 0,1 4 57 0,-3-2 37 0,1-2-10 0,-2-3 28 15,1-1 1-15,2-6-1 16,-2-3 0-16,3-4 10 0,1-6-10 0</inkml:trace>
  <inkml:trace contextRef="#ctx0" brushRef="#br0" timeOffset="184347.05">13194 10647 2072 0,'-3'0'0'0,"1"0"0"0,0 0 0 0,1 3 0 0,1 0-1 0,0-1 1 0,0 4 451 0,1 2-208 0,7-1 406 16,3 3-307-16,1-1-167 0,3 2-175 0,-2 1-52 62,4 0-24-62,-3 1 55 0,2 1 29 0,-1-2-838 0,-4 0 428 0,-1 0 220 16,-2-3 109-16,-1-1-498 0</inkml:trace>
  <inkml:trace contextRef="#ctx0" brushRef="#br0" timeOffset="184511.61">13393 10587 2021 0,'0'0'0'0,"0"0"0"16,0 0 0-16,0 0 0 0,0 0 0 0,0 1 0 0,0 13 430 0,0 4-200 0,0 5-97 0,0 5 629 0,0 2-407 0,0 10-355 16,0 2 0-16,-3 0 0 0,-1 4 0 0,-4-3 0 15,1 3 0-15,2-7 0 0,-3 4 0 0,2-14 0 16,2-4-350-16,-2-6 144 31,1-3 120-31,0-10-850 0,1 2 370 0,0-8 250 0</inkml:trace>
  <inkml:trace contextRef="#ctx0" brushRef="#br0" timeOffset="184696.12">13491 10496 2275 0,'12'-11'0'0,"1"4"0"0,5 1 0 0,-2 4 0 0,3 2 0 0,-1 0 0 0,3 11 0 0,2 6 0 0,3 7 773 0,-4 0-373 0,-3 7-181 15,0 3 45-15,-6 2-264 0,-3 3 0 0,-4 5 0 16,-6 1 0-16,0-3 0 0,-12 1 0 0,-4-4 0 15,-4-3 0-15,-1 1 0 0,0-14 0 0,2-6-367 16,2-6 74-16,0-5 144 0,4-6 89 0,1 0-960 16</inkml:trace>
  <inkml:trace contextRef="#ctx0" brushRef="#br0" timeOffset="184921.52">13785 10718 2493 0,'11'0'-1'0,"3"0"0"0,5-5 1 0,1 1 0 16,7-4 0-16,7 2 0 0,0 0 482 0,6 1-223 0,3 0-111 0,-1-2 109 0,1 0-110 0,3 3-46 16,-11 1-55-16,-5 0-272 0,-5 2 123 0,-3 0 69 93,-7 1 36-93,-1 0-791 0,-12 0 413 16,-2 0 206-16,-3 0-820 0</inkml:trace>
  <inkml:trace contextRef="#ctx0" brushRef="#br0" timeOffset="184991.33">14116 10415 2295 0,'-7'-4'0'0,"1"0"0"0,2 3 0 0,0 1 0 0,0 0 0 0,4 12 0 0,0 9 483 0,0 12-223 0,1 6-111 0,4 8 207 0,2 6-151 0,0 4-88 0,1 5-51 16,0-2-66-16,2 5 0 0,1-2 0 0,0 8-581 0,1-13 158 16</inkml:trace>
  <inkml:trace contextRef="#ctx0" brushRef="#br0" timeOffset="185519.6">14934 10576 929 0,'-13'-29'0'0,"1"4"0"0,3-1 0 0,-2-3 0 0,6 2 0 0,0 0 0 0,0-2 0 0,2 2 371 0,0-4-166 0,0-1-75 0,1 8-75 0,-1 1-17 0,-1 1-1 0,1 5-41 0,0 6 41 0,-4 2 10 0,2 9-9 0,-2 0 35 0,-4 5 1 0,0 17-36 0,1 7-1 0,-2 10 130 31,4 8-70-31,2 9-30 0,0 12 1 0,4 6 151 0,2 4-91 0,-3 14-36 0,3-14 92 0,0 1-73 16,0 4-37-16,0 2 0 0,0 13-58 0,0-23-10 15,3-3 32-15,-1-8-303 0,1-7 152 0,-2-10 75 16,-1 0 47-16,0-21-451 16,0-9 226-16,-9-6 66 0,1-10 71 0,-3-1-390 15,-1-5 207-15,-1-16 117 0,1-6-337 0,0-8 223 16,-1-3 111-16</inkml:trace>
  <inkml:trace contextRef="#ctx0" brushRef="#br0" timeOffset="185649.26">14474 10817 1393 0,'-14'-21'0'0,"6"5"0"0,5 4 0 0,3 2 0 0,0 1 0 0,0 2 0 0,11-2 523 0,9 6-247 0,5-3-120 0,6 0 72 16,4 3-96-16,4 0-47 15,6 0-14-15,-2 0-76 0,4 3 0 0,0 0 42 16,-1 0 1-16,-2 9-863 0</inkml:trace>
  <inkml:trace contextRef="#ctx0" brushRef="#br0" timeOffset="185840.45">15074 10640 2546 0,'-14'3'0'0,"0"5"0"0,3 2 0 0,2 5 0 0,2 4 0 0,4 7 0 0,2 0 505 0,1 10-225 0,0-5-126 0,4 3 169 15,7-2-200-15,5 2-123 0,-1-5 0 16,4 5 0-16,-2-10 0 0,2-1 0 0,-1-5-595 0,0 0 251 31,-1-7 190-31,2-1 105 0,-2-8-979 0</inkml:trace>
  <inkml:trace contextRef="#ctx0" brushRef="#br0" timeOffset="185997.75">15256 10742 1911 0,'-7'0'0'0,"3"0"0"0,-2-1 0 0,1-3 0 0,2 3 0 0,1 0 0 0,2 1 0 0,0 0 814 0,0 0-389 0,8 1-194 0,4 7-97 0,4 2 60 0,-3 0-84 0,4 1-36 0,0-2-484 0,0 3 224 0,0-1 111 0,1 1 65 0,-2-4-893 0,-4 1 470 0</inkml:trace>
  <inkml:trace contextRef="#ctx0" brushRef="#br0" timeOffset="186154.85">15516 10590 2460 0,'-2'0'0'0,"-3"0"0"0,3 0 0 0,-1 2 0 0,0 9 0 0,-3 9 0 0,1 4 0 0,-1 15 0 0,-3 5 684 16,-4 15-324-16,0 1-161 0,-5 8 29 0,0-2-228 0,-3 11 0 0,2-18 0 15,0-3 0-15,2-6 0 0,3-8 0 0,5-8-587 16,1 0 224-16,7-15 195 0,1-6 102 0</inkml:trace>
  <inkml:trace contextRef="#ctx0" brushRef="#br0" timeOffset="186300.45">15638 10982 2605 0,'5'-3'0'0,"1"1"0"0,0 1 0 0,0-1 0 0,0 2 0 0,-4 0 0 0,3 2 0 0,-3 5 0 0,-1 5 341 0,2 1-143 0,-3 2-85 0,0 0-38 0,0 1-1 15,0 0-37-15,-4-3-689 0,-1 1 353 0,1-1 164 16</inkml:trace>
  <inkml:trace contextRef="#ctx0" brushRef="#br0" timeOffset="186501.91">15797 10725 2284 0,'14'-3'0'0,"2"-4"0"0,1 2 0 0,-2 4 0 0,4 1 0 0,0 0-1 0,0 1-2 0,0 11 420 16,-4 3-197-16,-2 6-93 0,-2 2 236 0,-9 4-165 0,-2 4-82 0,0 3-1 0,-6 1-46 0,-13 0-43 0,-3-1-26 0,-4 1-43 15,-2-5 0-15,-3 2 48 16,7-10-8-16,-1-8-541 0,8-3 291 0,2-7 144 16,7-4-843-16,1 0 422 15</inkml:trace>
  <inkml:trace contextRef="#ctx0" brushRef="#br0" timeOffset="186663.48">16070 10689 3578 0,'0'-6'0'0,"0"-1"0"16,0 2 0-16,0 3 0 0,-1 2 0 0,-5 0 0 0,2 3 0 0,-1 14 0 0,2 3 353 0,1 4-353 0,2 4 0 0,0 1 0 0,0 5 0 16,5-5 0-16,8 1 0 0,3-2 0 0,3-1 0 15,6-5 0-15,3 1 0 0,-1-9-127 16,2-6 32-16,2-7 65 0,-4-1-1022 0,-1 0 520 15,2-9 185-15</inkml:trace>
  <inkml:trace contextRef="#ctx0" brushRef="#br0" timeOffset="186838.01">16344 10597 1308 0,'0'-3'0'0,"0"3"0"0,0-2 0 0,4 2 0 0,1 0 32 0,1 2-1 0,4 10-31 0,0 6 365 0,1 8 537 0,-1 1-433 0,1 6-217 15,-5 6 234-15,-3 1-400 0,-3 3-86 0,0 2 0 16,-8-3 0-16,-7-1 0 0,-4 4 0 0,-2-14-296 16,-5-5-4-16,3-5 167 0,2-3 86 0,1-9-1012 15,0-7 449-15</inkml:trace>
  <inkml:trace contextRef="#ctx0" brushRef="#br0" timeOffset="187025.51">16445 10481 1703 0,'13'-9'0'0,"5"-2"0"0,1 9 0 0,3 0 0 0,4 2 0 0,2 0 0 0,2 13 45 0,4 12-23 0,-5 2 1 0,-2 10 1312 0,0 3-667 0,-7 3-533 0,-5 4-135 0,-3 13 0 0,-11-4 0 0,-1 4 0 0,-17 1 0 0,-7 3 0 0,-5-1 0 0,-5 9 0 0,-1-19 0 0,-2 0 0 0,-4-5 0 0,-2-3-1142 0</inkml:trace>
  <inkml:trace contextRef="#ctx0" brushRef="#br0" timeOffset="187604.74">17091 10718 1170 0,'-9'-18'0'0,"-2"1"0"0,2 2 0 0,-3 0 0 0,4 4 0 0,0 3 0 0,2 2 236 0,-1 4-100 0,2 2-49 16,-1 0-16-16,2 8 80 47,0 11-58-47,1 7-27 0,0 5-1 0,1 3 11 0,1 6 10 0,1-7-49 0,0 1 105 0,0-2-53 0,1-1-26 0,4-7 12 0,2 2 8 0,2-8-46 15,-2-6 0-15,1-5-62 0,2-5 31 0,2-2 1 16,1-2 39-16,-1-20-326 16,-1-7 145-16,0-4 82 0,0-6 41 0,0-3-611 0,-3 2 268 0,1-3 159 15,-3 0-108-15,0-2 133 0,-1-2 68 0,0-8 67 16,-2 3-1-16,-1 1 0 16,0-2 0-16,-2 3 209 0,0 4-104 0,0 3-62 15,0 16-17-15,-4 11 190 0,-1 9-107 0,1 6-55 16,0 1 15-16,0 12 684 0,-1 12-325 0,3 12-177 15,1 7 318-15,1 6-247 0,0 5-124 0,0 9 355 16,0-6-390-16,0 2-126 16,0-2 0-16,0-3 0 0,0 1 0 0,3 4 0 15,3-15 0-15,1-3 0 0,2-5 0 0,0-4 0 0,-1-9 0 16,0 4-673-16,0-18 184 0</inkml:trace>
  <inkml:trace contextRef="#ctx0" brushRef="#br0" timeOffset="187823.18">17303 10749 1774 0,'5'0'0'0,"1"-2"0"0,2-1 0 0,0 2 0 0,-1 0 0 0,3 1 0 0,-1 0 0 0,-1 2 581 0,1 8-273 0,-1 4-125 0,-5 2-78 0,-1 2 106 16,-2 4-86-16,0 3-44 15,-13 1-57-15,1-2 14 0,-7 1-1 0,2-2 0 16,-5 1-183-16,0-5 92 0,0-1 55 0,2-5-324 47,3-5 181-47,5-7 89 0,0-1 45 0,3 0-727 0,5-7 311 0,4-13 198 0,0-4 94 0</inkml:trace>
  <inkml:trace contextRef="#ctx0" brushRef="#br0" timeOffset="188341.82">17378 10662 1269 0,'3'-7'-1'0,"-2"3"0"0,1 0 1 0,0 1-1 0,-2 3 0 0,0 0 0 0,0 3 650 16,0 15-307-16,0 1-153 0,0 6 409 0,-2 1-286 0,2 3-138 0,0 1-69 15,0 0 46-15,2-3-57 0,5 7-41 0,6-10-114 16,6 2 39-16,2-6 29 0,7-6 0 0,2-6-356 16,6-3 202-16,-5-5 87 15,2-2 48-15,-2-13-452 0,-1-3 239 0,-6-3 17 125,3-3-158-125,-13 0 170 0,-3 1 79 0,-3-1 40 0,-5-2-4 0,-3 2 44 0,0-4-9 0,0 5 9 0,-11-1 0 0,-2 4 0 0,-1 3 1 0,-4 3 377 0,-2 2-198 0,2 11-86 0,-2 1-46 0,0 0 486 0,3 9-243 0,-5 5-53 0,7 7-88 0,2 3 99 0,0 2-88 0,3 2-43 0,3 2-74 0,1 3 9 0,4-4 21 0,2 2 0 0,0-4-1 0,2-2 1 0,4-4-1 0,6 1-323 16,1-9 157-16,1-5 83 0,3-6 42 0,-1-2-397 16,1-4 195-16,2-10 35 0,-5-9 75 0,1-5-195 15,-2-6 128-15,1 0 63 0,-3-5-138 0,1-6 92 16,-1 4 59-16,-3-1-27 0,0-4 39 0,1-3 0 15,-3-4 39-15,2-7 22 0,0 7-21 0,-2 6-1 16,2 3 0-16,-5 10 234 0,0 13-116 0,-1 0-69 16,-1 18 636-16,-1 3-297 15,0 4-175-15,0 19-25 47,-3 6 367-47,-2 5-232 0,4 7-130 0,-1 4 234 0,1 4-188 0,-1 5-202 0,-1 0 0 0,2 8 0 0,1-12 0 0,0-1 0 16,0 1 0-16,0-3 0 0,1-1 0 0,7 2 0 0,1-16-333 0,1-5-7 62,0-6 188-62,0-9 95 0,1-5-970 0,1-2 486 0</inkml:trace>
  <inkml:trace contextRef="#ctx0" brushRef="#br0" timeOffset="188438.57">17894 10703 2331 0,'-3'-8'0'0,"1"2"0"0,2 1 0 0,0 3 0 16,0-1 0-16,0 1 0 0,0 2 0 0,2 0 597 0,7 5-280 0,-1 2-140 15,4 5-71-15,-1-1-41 0,0 2 8 0,0-2-36 0,0 0-1 0,-3 2-542 16,1-4 270-16,2 0 137 0,0-1-900 0</inkml:trace>
  <inkml:trace contextRef="#ctx0" brushRef="#br0" timeOffset="188589.16">18126 10510 2256 0,'0'-14'0'0,"0"3"0"0,0 2 0 0,0 2 0 0,0 7 0 0,-5 0 0 0,-3 19 0 0,-2 15 508 0,-3 13-235 0,-4 12-110 0,-2 7 536 0,-3 9-667 0,-2 6-32 0,-8 12 0 0,-2 11 0 0,-8 17 0 0,3-14 0 16,0 0 0-16,1-4 0 15,3 1 0-15,3-3 0 0,0 3-473 0</inkml:trace>
  <inkml:trace contextRef="#ctx0" brushRef="#br0" timeOffset="190378.86">19134 10211 734 0,'-14'-5'0'0,"2"1"0"0,1 2-2 0,-1-1 1 0,4 0-2 0,6 3 1 0,0 0 0 0,1 0 307 0,1 0-134 0,0 0-54 0,0 0 205 0,3 0-140 0,7-1-71 0,2-2 207 0,4-1-138 0,2-1-59 15,0 0-45-15,1 2 43 0,3-1-38 0,0-1-1 0,1 2-38 0,5 0 217 16,-4 1-114-16,2 0-52 0,2 0 1 0,0 2 62 16,3 0-58-16,9 0-17 0,-2 0-25 0,3 0-56 15,10 0 0-15,1 0 0 0,4 0 0 0,14 0 0 16,-12 2 0-16,10 0 0 0,-2-2 0 0,4 2 0 15,9-2 0-15,-12 1 0 16,0 1 0-16,-1 1 0 0,-2-1 0 0,-1-1 0 109,6 2 0-109,-13 2 0 0,0-2 0 0,2 0 0 0,0 2 0 0,-1-3 0 0,10 3 0 0,-12-1 0 0,2 1 0 0,1-4 0 0,1 2 0 0,7-1 0 0,11 0 0 0,-11-2 0 0,4 0 0 0,2 0 0 0,3 0 0 0,3-2 0 0,15 0 0 0,-15-5 0 0,9 1 0 0,3 1 0 0,1-2 0 16,-1 2 0-16,14 2 0 0,-14-1 0 0,-2 2 0 0,1 2 0 0,-2 0 0 0,1 0 0 0,15 6 0 0,-16-1 0 16,6 0 0-16,6 0 0 15,1 0 0-15,5-4 0 0,21 2 0 0,-18-3 0 16,7 0 0-16,0 0 0 31,4 0 0-31,5-3 0 0,9-1 0 0,-28 0 0 0,3-1 0 0,4 0 0 0,-2 2 0 0,-3-1 0 16,7 2 0-16,-24 1 0 0,3 1 0 0,-4 0 0 0,-10 0 0 0,-1 0 0 15,4 0 0-15,-17 0 0 0,-2 4 0 0,-4 2 0 16,-7-1 0-16,-10 2 0 16,-1-2 0-16,-13-1 0 47,-4-1 0-47,2 3 0 0,-4-6 0 0,2 4 0 0,-11-3 0 0,-5 2 0 0,-4-3 0 0,-2 0 0 0,-2 0 0 0,0 0 0 0,-9 0 0 0,-8 0 0 0,0 3-179 0,-5 2-380 15</inkml:trace>
  <inkml:trace contextRef="#ctx0" brushRef="#br0" timeOffset="193359.23">10544 11819 575 0,'-22'0'0'0,"-1"0"0"0,-2 0 0 0,5 7 0 0,3 0 0 0,1 1 370 0,2 1-164 0,1-4-81 16,1 2-31-16,7-2 211 0,3-3-131 0,0 1-66 16,2 0-32-16,0-3 143 0,0 0-78 0,6 0-54 15,4 0 100-15,3 0-72 0,1 0-36 0,0-3 81 16,4 0-48-16,-3 1-40 0,1 1 0 0,1-2 133 15,-1 3-81-15,2 0-40 16,2 0 10-16,-4 0 53 0,1 0-147 0,-1 0 0 0,2 0 0 16,3 0 0-16,-1 0 0 0</inkml:trace>
  <inkml:trace contextRef="#ctx0" brushRef="#br0" timeOffset="194056.87">10677 11863 3931 0,'19'0'0'0,"1"0"0"0,0 0 0 0,4-1 0 15,-3 0 0-15,1 0 0 0,-1-1 0 0,0-1 0 0,1 3 0 0,4-3 0 0,-5 2 0 0,-1 0 0 0,0-1 0 0,2 2 0 0,-2-2 0 0,5 0 0 0,-3 1 0 0,-1-1 0 0,2-1 0 0,0-2 0 0,-2 2 0 0,6-2 0 0,-5 1 0 0,-1-1 0 0,-1 3 0 0,-1-2 0 0,0-2 0 0,5 4 0 0,-8-3 0 0,2 2 0 0,0 2 0 0,1-2 0 0,1 2 0 0,3-3 0 0,-3 2 0 0,2 2 0 0,-1-3 0 0,1 2 0 0,4-1 0 0,3 2 0 0,-3 0 0 0,1-2 0 0,1 2 0 0,1 0 0 16,-1 0 0-16,8 0 0 0,-8 0 0 0,3 0 0 15,-1 0 0-15,2 0 0 0,0 0 0 0,5-2 0 32,-5 2 0-32,1-1 0 0,1 0 0 0,3-2 0 0,2 0 0 0,6 0 0 0,-5-3 0 0,3 1 0 15,-3 1 0-15,5 0 0 0,-2-2 0 0,5 4 0 16,-9-1 0-16,0 0 0 0,-1 1 0 0,2 2 0 16,4 0 0-16,-8 0 0 31,4 0 0-31,0 0 0 0,-1 0 0 0,1 5 0 0,9-2 0 0,-10-3 0 0,0 1 0 0,1-1 0 15,4 0 0-15,-2 0 0 0,10 0 0 0,-9 0 0 16,2-1 0-16,2-2 0 0,3-2 0 0,-2 3 0 16,6-2 0-16,-11 1 0 0,0 0 0 0,1 2 0 15,0-1 0-15,2 1 0 0,6 0 0 0,-7 1 0 16,2-2 0-16,3-1 0 0,2 1 0 0,0-1 0 16,9-1 0-16,-11-2 0 0,2 2 0 15,1 2 0-15,2-3 0 0,1 2 0 0,11-1 0 0,-11 0 0 16,2 3 0-16,0-2 0 0,-2 3 0 15,1-2 0-15,7 1 0 0,-11 1 0 16,5-2 0-16,0 2 0 0,5-3 0 0,1 2 0 16,6-1 0-16,-10-1 0 0,0 0 0 0,3 0 0 15,-1 2 0-15,5-2 0 0,12 0 0 0,-15 2 0 16,1-2 0-16,-3 2 0 0,2-1 0 0,-2 2 0 16,11 0 0-16,-14 0 0 0,4 0 0 0,0 0 0 15,1 0 0-15,-1 0 0 0,7 0 0 16,-14 3 0-16,2 0 0 0,1-2 0 15,6 0 0-15,7-1 0 0,-13 0 0 0,2 0 0 0,1 0 0 16,2 0 0-16,-2 0 0 0,10 0 0 16,-8 0 0-16,1 0 0 0,1 0 0 0,0 0 0 15,-2 0 0-15,8 2 0 0,-16 1 0 0,3-2 0 16,2 5 0-16,3-6 0 0,1 3 0 0,6 0 0 16,-11 2 0-16,-2-2 0 0,1 0 0 0,2 0 0 15,0-1 0-15,13 2 0 16,-15-4 0-16,4 3 0 0,-4-3 0 0,0 2 0 31,-1 1 0-31,4-3 0 0,-15 2 0 0,4 0 0 0,1 0 0 0,-1 1 0 0,-1 0 0 0,5 1 0 16,-16-1 0-16,-2-1 0 0,-4 3 0 0,-2-3 0 15,-2 4 0-15,1-2 0 0,-10 1 0 0,-2 0 0 16,-1-1 0-16,-6-1 0 0,1 1 0 16,-1-2 0-16,-5 1 0 0,-1 0 0 0,-2-3 0 0,-2 3 0 15,0-1 0-15,-1 1 0 0,0-2 0 0,0 4 0 16,0 2 0-16,-5 4 0 15,-6 3 0-15,-2 10-233 16,-2 5-36-16</inkml:trace>
  <inkml:trace contextRef="#ctx0" brushRef="#br0" timeOffset="203163.08">5187 5532 813 0,'-7'-16'0'0,"-1"2"0"0,3-2 0 0,0 2 0 0,2 3 0 0,-2 0 0 0,2-1 0 0,2 0 0 0,-1 5 232 0,2-5-86 0,0 4-57 0,0 1 184 0,0 2-116 0,0-1-58 0,0 0 55 0,2-1-46 0,2 2-38 16,4 1-1-16,-1-1 133 0,4 0-81 0,-2 0-39 15,3-2 10-15,-1 2 141 0,0 2-96 0,4-2-48 16,-2 1 1-16,4-2 104 15,0-1-66-15,2 0-48 0,0 2 154 0,1-2-195 16,2 0-39-16,2 0 0 0,0 1 0 0,-2 0 0 0,1 3 0 0,2-2 0 16,-2 0 0-16,4 4 0 15,-3 0 0-15,0 1 0 0,-1 0 0 0,-2 0 0 16,3 0 0-16,3 7 0 0,-5 0 0 0,-2 1 0 16,1 1 0-16,1-1 0 0,-2-2 0 0,9 2 0 15,-7-2 0-15,-1-4 0 0,-1 3 0 0,3-4 0 16,1 1 0-16,3-2 0 0,-5 0 0 0,-3 0 0 15,1 0 0-15,-3 0 0 0,2 0 0 0,2 0 0 16,-5 0 0-16,1 0 0 0,-4 0 0 0,4 0 0 16,-1 0 0-16,6 1 0 0,-5 2 0 0,0-3 0 15,3 2 0-15,2 0 0 16,-1-1 0-16,6 1 0 0,-3-2 0 0,-1 0 0 0,2 0 0 16,0 0 0-16,-1 0 0 0,4 0 0 15,-4 0 0-15,-1 0 0 0,-3 0 0 0,3 0 0 16,0 0 0-16,5 0 0 0,-8 0 0 0,0 0 0 15,1 0 0-15,-2 0 0 0,3-2 0 0,2 2 0 16,-4-1 0-16,0 1 0 0,0 0 0 0,1 0 0 16,-2 0 0-16,8 0 0 0,-7 0 0 15,0 0 0-15,2 0 0 0,0 0 0 0,4 0 0 0,-6 0 0 47,0 0 0-47,2 0 0 0,-1 0 0 0,2 0 0 0,5 0 0 0,-5 0 0 0,-1 0 0 0,1 0 0 0,1 0 0 0,1-2 0 16,2 0 0-16,-4 2 0 15,-1 0 0-15,4 0 0 0,-4 0 0 0,3 0 0 0,4 0 0 0,-8 0 0 16,4 0 0-16,-2 0 0 16,3 2 0-16,-4 0 0 0,8-1 0 0,-8 1 0 15,1 0 0-15,-1 0 0 0,1-2 0 0,1 1 0 16,4 1 0-16,-3-2 0 0,-2 0 0 0,3 2 0 16,-3-2 0-16,3 1 0 0,4 1 0 0,-4-2 0 15,2 3 0-15,-3-1 0 0,3 2 0 0,0-3 0 16,3 1 0-16,-4 2 0 0,-2 0 0 0,4-2 0 15,-4 0 0 1,3 1 0-16,4-3 0 0,-3 0 0 63,-2 0 0-63,2 0 0 0,-2 0 0 0,1 0 0 0,4 2 0 0,-4-2 0 0,-1 2 0 0,-1 0 0 0,1-1 0 0,1 1 0 0,5 1 0 0,-8 0 0 0,2 1 0 0,-3-1 0 0,1 1 0 0,-2-1 0 0,4 0 0 15,-4-2 0-15,-1 2 0 0,1-1 0 0,1-2 0 0,3 3 0 16,-4-3 0-16,0 0 0 15,3 0 0-15,-3 0 0 0,3 0 0 0,5 0 0 0,-6 0 0 0,2-3 0 16,-1 2 0-16,0 1 0 16,1-1 0-16,4 1 0 0,-5 0 0 0,-5 0 0 15,2 0 0-15,0 0 0 0,1 0 0 0,1 2 0 16,-2 3 0-16,-1-3 0 0,1 1 0 0,2-2 0 16,-1 4 0-16,5-4 0 0,-3-1 0 0,0 0 0 15,4 0 0-15,-1 0 0 31,2 0 0-31,6 0 0 0,-8 0 0 0,2 0 0 0,-2 0 0 0,3 0 0 0,-2 0 0 16,3 0 0-16,-5 0 0 0,2 2 0 0,0 1 0 0,2-3 0 0,-4 0 0 0,10 3 0 16,-5-1 0-16,1-2 0 15,1 0 0-15,3 0 0 0,1 0 0 0,7 0 0 0,-8 0 0 16,-1 0 0-16,1 0 0 0,0 0 0 0,1 0 0 16,3 0 0 15,-7 0 0-31,3 0 0 0,1 0 0 0,1 0 0 0,4 0 0 0,5 0 0 0,-8 0 0 0,0 0 0 94,-1 0 0-79,0 0 0-15,9 0 0 0,-11 0 0 0,1 0 0 0,0 0 0 0,1 0 0 0,3 2 0 0,9-2 0 0,-10 0 0 0,2 0 0 0,3 1 0 0,-4-1 0 0,2 0 0 0,5 2 0 0,-10-2 0 0,-1 0 0 0,1 0 0 0,3 0 0 0,0 0 0 0,7 2 0 0,-7-2 0 0,2 0 0 0,0 0 0 0,0 0 0 0,-1 0 0 0,7 0 0 0,-9 0 0 16,-2 0 0-16,1 0 0 0,3 0 0 0,1 0 0 15,8 0 0-15,-8 0 0 0,0 0 0 0,1 0 0 16,0-2 0-16,-5 0 0 16,8 1 0-16,-8 1 0 0,-5 0 0 0,2 0 0 15,2 0 0-15,0 0 0 0,7 0 0 0,-8 0 0 16,2 0 0-16,1 0 0 0,-2 0 0 0,2 0 0 16,3 0 0-16,-9 0 0 0,0 0 0 0,0 0 0 15,2 0 0-15,-3 1 0 0,7 1 0 0,-7 0 0 16,1-2 0-16,2 0 0 0,0 3 0 0,1-3 0 15,7 0 0-15,-10 0 0 0,-1 0 0 16,-1 0 0-16,0 0 0 0,3 0 0 31,2 0 0-31,-6 0 0 0,0-3 0 0,0 3 0 0,1-2 0 0,8 0 0 0,-9 1 0 0,-1-1 0 16,0 2 0-16,0 0 0 0,-2-2 0 0,6 2 0 16,-10 0 0-16,-1-3 0 0,0 3 0 0,-3 0 0 15,2 0 0-15,0 0 0 0,-6 0 0 0,0 0 0 16,-1 0 0-16,-1 0 0 0,1 0 0 0,0 0 0 15,-1 0 0-15,-2 3 0 16,1-1 0-16,-4 1 0 16,3-1 0-16,2 0 0 0,-2 1 0 0,-3-1 0 0,0-1 0 0,1 1 0 15,-1-1 0-15,4 2 0 0,-8-3 0 0,2 0 0 16,-2 0 0-16,2 0 0 0,-2 0 0 0,-2 3 0 16,-2-3 0-16,-1 0 0 0,0 0 0 0,-1 0 0 15,1 0 0-15,-2 0 0 0,0 0 0 0,0 0 0 16,0 0 0-16,0 0 0 15,-3-3 0-15,-5 0 0 0,-2 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26:40.1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73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3-01-04T00:28:55.281"/>
    </inkml:context>
    <inkml:brush xml:id="br2">
      <inkml:brushProperty name="width" value="0.05292" units="cm"/>
      <inkml:brushProperty name="height" value="0.05292" units="cm"/>
      <inkml:brushProperty name="color" value="#00B050"/>
    </inkml:brush>
    <inkml:context xml:id="ctx2">
      <inkml:inkSource xml:id="inkSrc7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2" timeString="2023-01-04T00:28:58.747"/>
    </inkml:context>
  </inkml:definitions>
  <inkml:trace contextRef="#ctx0" brushRef="#br0">25875 2179 1033 0,'-13'0'1'0,"2"0"0"0,-1 0 0 0,-2 0 0 0,9 0 1 0,-1 0-1 0,3 0 0 0,0 0 71 0,2 0-33 15,1 2 10-15,0-2 461 0,0 0-235 0,5 3-117 0,7-2-59 0,1-1 97 16,6 2-69-16,0-1-49 15,2-1 0-15,5 0 139 0,3 0-90 0,4 3-34 16,-2-3 101-16,5 0-77 0,1 0-40 0,2 0 1 16,0 0 49-16,9 0-34 15,-4 0-11-15,5 0-78 0,2 0-4 0,5 0 0 16,0-3 0-16,7 0 0 0,-9-1 0 0,-2 0 0 0,-2 1 0 0,0-1 0 16,-1 1 0-16,4-3 0 15,-11 2 0-15,-2 2 0 110,-1-2 0-110,1 3 0 0,-2-3 0 0,6 2 0 0,-10 1 0 0,2-2 0 0,-5 2 0 0,3 1 0 0,-1-1 0 0,4 1 0 0,-7 0 0 0,-2-1 0 0,1-1 0 0,0 2 0 0,0-2 0 0,6 2 0 0,-10-2 0 0,6 2 0 0,-3-2 0 0,4 1 0 0,-1 1 0 0,7-2 0 0,-9 2 0 0,1-3 0 0,2 1 0 0,0 1 0 0,3-1 0 0,2 0 0 15,-3 0 0-15,-2 1 0 0,3-1 0 0,1 0 0 0,1 2 0 0,7-3 0 16,-5 2 0-16,1-1 0 15,0 1 0-15,1 0 0 0,-2-4 0 0,8 4 0 16,-10-2 0-16,1 3 0 0,0-3 0 0,0 3 0 16,1-2 0-16,7 0 0 0,-6 1 0 0,4-2 0 15,1 2 0-15,-3-1 0 0,13-1 0 0,-11 1 0 0,3 1 0 16,-1-3 0-16,5 1 0 0,2 0 0 16,9-2 0-16,-6 1 0 0,3-1 0 15,1-2 0-15,1 2 0 0,1-1 0 16,9-2 0-16,-14 3 0 0,4-2 0 0,2 4 0 15,1-2 0-15,1 3 0 94,9-2 0-94,-15 3 0 0,1-1 0 0,1-2 0 0,-1 0 0 0,-1 2 0 0,10-1 0 0,-11-1 0 0,2-1 0 0,-4 2 0 0,1-2 0 0,-3 1 0 0,10 0 0 0,-18 3 0 0,3-1 0 0,0 0 0 0,3 2 0 0,-3 0 0 0,10 0 0 0,-13 0 0 0,-3 0 0 0,2 0 0 16,-2 0 0-16,-1 0 0 0,2 0 0 0,-6 0 0 0,2 0 0 0,2 0 0 15,2 0 0-15,0 0 0 0,1 0 0 0,-8 0 0 16,-3 0 0-16,-7 0 0 0,-1 0 0 0,-3 0 0 16,0 2 0-16,-11 0 0 31,-3-2 0-31,-1 1 0 0,-5-1 0 0,0 0 0 0,-3 0 0 0,0 0 0 0,0 0 0 0,0 0 0 0,0 0 0 0,0 0 0 16,-3 0 0-16,0-1 0 0,-3-3 0 0,1 0 0 31,-1-1 0-31,-2-1 0 0,2 3 0 0,2 1 0 0,-1-1-320 0,-1-1-150 31,2 2 216-31,2-2 98 0,2 2-669 0,0 1 392 0,0 0 198 0</inkml:trace>
  <inkml:trace contextRef="#ctx0" brushRef="#br0" timeOffset="264.39">31595 1639 1981 0,'-2'-17'0'0,"2"3"0"0,0 7 0 0,5 4 0 0,11 1 0 0,6 2 0 0,2 0 0 0,8 2 0 0,4 10 525 0,7 0-243 0,8 8-122 0,4-1-60 15,2 7-30-15,4 4 9 0,-11-4-40 0,-5 4 339 16,-5-1-169-16,-4 3-101 0,-9-2-108 0,0 2 0 31,-16-4 0-31,-7 0 0 0,-4 0 0 0,0-2 0 0,-14 2 0 0,-8 3 0 16,-9-4 0-16,-11-1 0 0,-9 0 0 0,-7 0 0 15,-12 5 0-15,1-7 0 0,-7-2 0 0,-5 2 0 16,0-1 0-16,2 0-29 16,-7 2-38-16,23-4-945 0,6-2 486 0</inkml:trace>
  <inkml:trace contextRef="#ctx0" brushRef="#br0" timeOffset="1978.24">28090 355 474 0,'-6'-8'0'0,"1"3"0"0,2 1 0 0,-1 1 0 0,1 3 0 0,1-3 321 0,0 2-131 0,2 1-80 0,-2 0 66 0,2 0-68 0,0 4-34 0,0 7 151 0,-2-2-82 0,2 5-58 16,0 1 1-16,0 2 104 0,0 0-76 0,0 4-37 47,0 2 10-47,0 0 61 0,2 4-55 0,0-1-26 0,-1 4-1 0,3 1 44 0,2 7-25 0,1-4-10 0,-2 3 7 0,3-1-1 0,-1 2-42 0,-2 1-45 16,2 5 55-16,-2-6-9 15,-2 1-1-15,0 0 46 0,2 3-45 0,-4-1-1 16,1 6 10-16,-2-7 29 0,0-2-1 0,0-1-37 15,0 1 55-15,0 1-95 0,0 6 0 0,0-11 0 16,0 3 0-16,0-1 0 16,0 0 0-16,0 2 0 0,0 4 0 0,0-7 0 15,0 1 0-15,0-2 0 0,0 4 0 0,0 6 0 0,0-6 0 0,0 1 0 16,0 1 0-16,0-1 0 0,0-1 0 0,0 8 0 47,0-10 0-47,0 0 0 0,0-1 0 0,0-1 0 0,0 1 0 0,0 3 0 0,1-11 0 0,1 1 0 31,0-1 0-31,-1 0 0 0,1 0 0 0,-1 7 0 0,0-7 0 0,1-1 0 0,-2 5 0 0,0-1 0 16,0 1 0-16,0 6 0 0,0-5 0 0,0-1 0 0,0 2 0 0,-2 1 0 15,2 0 0-15,-1 5 0 0,0-8 0 0,1-2 0 16,0 3 0-16,0-1 0 0,0-2 0 0,0 7 0 62,0-9 0-62,0 5 0 63,0 0 0-63,0 3 0 0,0 5 0 0,0 8 0 0,1-10 0 0,-1 3 0 0,1 3 0 0,-1-3 0 0,0 1 0 0,0 8 0 0,0-11 0 0,0 2 0 0,2 0 0 0,-2-3 0 0,1 2 0 0,2 3 0 0,-2-6 0 0,2-2 0 0,0 2 0 0,0 0 0 0,-1-4 0 0,2 7 0 0,-3-10 0 0,2-3 0 0,-2 1 0 0,1-3 0 31,0 3 0-31,-2 7 0 0,0-10-41 16,0 3-61-16,0-3 31 0,0-5-317 0,0 3 165 0,0-11 97 0,-2 1 43 0,0-5-268 0,1-6 156 0,-3-2 78 15,0 0-625-15,2-16 356 0</inkml:trace>
  <inkml:trace contextRef="#ctx0" brushRef="#br0" timeOffset="2355.09">28110 395 1034 0,'-2'-11'0'0,"-1"0"0"0,1 4 0 0,-2-2 0 0,3 4 0 0,-1 2 0 0,2 3 0 0,0-2 421 0,-1 1-190 0,-2 1-86 0,1 0 118 0,-2 0-112 0,1 1-55 0,-4 9-28 16,-3 3 19-16,-4 3 10 16,1 6-57-16,-6 2 1 0,-1 3-1 0,-2 4 1 0,-2-1-1 0,-2 4-243 15,3-2 116-15,1-2 64 16,-2-3 32-16,2-1-468 0,2-2 237 0,2-2 50 15,7-7-412-15,4-10 272 0</inkml:trace>
  <inkml:trace contextRef="#ctx0" brushRef="#br0" timeOffset="2528.62">28009 347 1587 0,'0'-12'0'0,"0"3"0"0,0-1 0 0,2 5 0 0,10 4 0 0,5-1 270 0,6 2-115 0,6 0-57 0,7 10 724 15,2 3-397-15,5 5-191 0,2 5-98 0,-1 3 68 16,4 3-204-16,-1 5 0 0,-7-5 0 0,-2 2 0 31,-3-1 0-31,-3 1 0 0,-5 0-558 0,2 7 111 0,-15-11 238 0</inkml:trace>
  <inkml:trace contextRef="#ctx0" brushRef="#br0" timeOffset="7907.05">28086 1087 1174 0,'-1'0'0'0,"0"0"0"0,0 0 0 0,-1 0 0 0,0 0 0 0,1 0 0 0,1 0 0 0,-2 0 111 0,1 0-41 16,1 0 0-16,0 0 108 0,0 0-68 0,0 0-36 16,0 0 12-16,0 0 89 0,0-2-66 0,0 0-35 0,3 0 90 0,2 2-61 15,-2 0-22-15,6 0-9 0,-1 0 38 16,-1 0-34-16,2 0 0 0,0 0-36 16,3 0 50-16,-1 2-10 0,2 2-39 0,1-1 50 15,3 2-25-15,-2 1 0 0,6 0-15 0,-1-1-11 63,0 2 1-63,3 1-1 0,1-1 1 0,2 0 0 0,1 0 9 0,-5 1-9 0,3-1-1 0,-2 2 1 0,0-1-1 0,-2-2 1 0,1 4-4 0,-2 0-37 0,-2 0 0 15,1-2 0-15,-1 3 0 0,2 2 0 0,0-4 0 0,-5 0 0 16,6 0 0-16,-1 1 0 0,-1-2 0 0,4 2 0 16,-1 0 0-16,1-5 0 0,-1 2 0 0,0-1 0 15,1 0 0-15,2 1 0 47,-3 0 0-47,0 0 0 0,-2-1 0 0,-1 3 0 0,1-1 0 0,5-1 0 0,-8 2 0 0,2-1 0 16,1 3 0-16,-1-4 0 0,1 4 0 0,4-1 0 0,-5-1 0 0,2 1 0 0,3-2 0 0,0 2 0 0,-2 0 0 0,3 0 0 15,0-2 0-15,-2 1 0 16,-2-4 0-16,2 4 0 0,-1-3 0 0,5 3 0 62,-8-3 0-62,3 1 0 0,-2-3 0 0,2 3 0 0,-3 0 0 0,3 1 0 0,-3-3 0 0,-1 2 0 0,1 0 0 0,0 0 0 0,1-1 0 0,2 2 0 0,-5-2 0 0,3 1 0 16,0-1 0-16,0 2 0 0,0-5 0 0,4 7 0 16,-5-3 0-16,-2-3 0 0,2 0 0 0,0 3 0 15,-1-2 0-15,5 3 0 32,-8-4 0-32,3 1 0 0,-2-1 0 0,3 1 0 0,-1 1 0 0,3-2 0 0,-2 1 0 0,-1 0 0 31,0 0 0-31,1 0 0 0,1 2 0 0,-1-3 0 0,-3 2 0 0,2-2 0 0,1 2 0 0,-2-2 0 15,3 3 0-15,-4-2 0 0,-2-1 0 0,2 0 0 0,1 2 0 0,-3-2 0 16,4 2 0-16,-6-1 0 0,3-3 0 16,-4 3 0 15,2 1 0-31,-1-2 0 0,0 1 0 0,0 0 0 0,-4-1 0 0,1 2 0 0,1 0 0 0,-2-3 0 0,0 3 0 0,0-3 0 16,-3 2 0-16,-1-2 0 0,0 1 0 0,0-1 0 15,0-1 0-15,-2 1 0 0,-1-1 0 0,0-2 0 16,1 1 0-16,-1 1 0 0,-1-2 0 0,0 2 0 15,0-2 0-15,0 0-158 16,0 0 11-16,0 0 47 0,0 0-244 0,0 0 156 0,0 0 74 0,0 0 37 16,0 0-157-16,0 0 97 0,0 0 39 0,0 0-340 15,0 0 200-15,0 0 98 16</inkml:trace>
  <inkml:trace contextRef="#ctx0" brushRef="#br0" timeOffset="8846.78">30425 2009 1185 0,'2'-3'0'0,"-2"-1"0"0,1 0 0 0,-1 1 0 0,2-2 0 0,2 3 0 0,-4-1 0 0,0 1 0 0,1 1 175 0,-1-1-68 0,0 0-25 0,0 0 15 16,0 2-30-16,0 0 1 0,0 0-29 0,0 0-3 16,-7 2 13-16,3 5-10 15,-3 1-30-15,-1 1 0 16,1-1 30-16,-4 4 0 0,2 0-28 0,-4 0-10 0,3-1 37 0,-3 2-29 16,-3 1-9-16,3-1 35 0,-6 4-20 0,2-3-25 15,-2 1-8-15,-2 2 41 0,-4-1-6 0,3 0-28 16,-8 4 31-16,2-2 0 0,0-1-49 0,-3 3 1 78,0-4 39-78,3 2 3 0,-8 2-35 0,8-5-3 0,-2 0 25 0,1 0 22 0,-1 2-20 0,1-2 3 0,-4 1-5 0,4 0 47 0,3-4 0 0,-4 1-40 0,3 1 0 0,-4 1 36 0,-1 2-27 0,3-2-7 0,1 0 5 0,-2 0-2 16,0 1 9-16,-4 4-3 0,4-4-77 0,1 0 35 15,-2 4 1-15,-1-3-28 16,1 0 24-16,-5 4-9 0,4-4 37 0,2-2-44 0,0 2-10 0,1-2 46 15,-1 1-15-15,-3 1 15 0,9-5-6 0,-3 3 0 16,1-3 31-16,3 2-1 0,-1-3-28 0,-5 5 4 16,7-5 57-16,0 2-23 0,0-1 0 0,-3 0 18 15,-2 3-44-15,-2 0 9 16,3-2-7-16,1 0-3 0,-2 2 5 0,-1 0 4 16,0 0-3-16,-5 2-33 0,4-3-1 0,3 2 30 15,-3-2-48-15,1 3 43 0,-3-3 3 0,-1 2-11 16,8 0-24-16,-1-3-8 0,3-1 37 0,3-1 31 15,-1 3-33-15,-3-1-7 0,7-2 6 16,0-2 48-16,0 0 0 0,1 2-42 0,1-1-2 0,-4 2 40 16,3-1-36-16,1-1 8 15,0 0-12-15,-1-1 10 0,1-1-2 0,-4 3 7 16,8-3-16-16,-2-4 11 0,2 2-1 0,2-2 15 16,3-2-15-16,1 1-3 0,1-3 2 0,1 0 17 15,2 0-17-15,0 0 2 0,0 0-2 0,0-3-167 16,0-3 81-16,2 0 36 0,5-3-616 0</inkml:trace>
  <inkml:trace contextRef="#ctx0" brushRef="#br0" timeOffset="10113.09">29308 708 992 0,'0'-2'0'0,"-2"1"0"0,0 1 0 0,2-3 0 0,-1 3 0 0,-1-1 0 0,2 1 0 0,-2 0 268 0,2 0-113 0,0 0-57 0,0 0 231 0,0 7-134 0,0 2-83 16,0 4-35-16,0 4 163 16,0 3-99-16,0 3-51 0,0 6 11 0,0-2-21 15,0 4 1-15,0 2-41 0,0-1-44 0,-5 4 0 16,3 1 54-16,-3-6-9 0,0-1-154 0,-2-1 77 16,4-3 38-16,-4-2-276 0,1 3 137 0,2-12 78 15,2-3-3-15,-2-3-372 0,0-6 175 0,3-3 111 16,-4 0 37-16,5-2-99 0,0-14 85 0,0-4 42 15,0-4 0-15,0-6-282 16,0-4 151-16</inkml:trace>
  <inkml:trace contextRef="#ctx0" brushRef="#br0" timeOffset="10331.5">29239 761 1578 0,'0'-26'0'0,"0"4"0"0,0 2 0 0,2-2 0 0,6 10 0 0,-1 4 0 0,7 2 0 0,1 1 0 0,4 5 160 0,6 0-50 0,1 0-40 15,4 1 284-15,1 10-156 0,0 6-79 0,1 2 135 125,2 3-97-125,-6 2-63 0,-6 0-27 0,0 1-72 0,-8 5 46 0,-2 0-1 0,-2 4 11 0,-9-5-11 0,-1 3 1 0,-3-1-1 0,-12 1 14 0,-4-2-14 0,-4 3 11 0,-4-7-11 0,-4-4 42 0,1-3-42 0,-3-2 1 0,0 3-172 0,5-11 78 0,1 0 30 0,5-1 26 0,3-5-527 0,1 0 259 0,4-2 106 16,7-1 74-16,7 0-679 0,0-4 362 0</inkml:trace>
  <inkml:trace contextRef="#ctx0" brushRef="#br0" timeOffset="10493.07">29770 1008 1997 0,'2'-10'0'0,"1"5"0"0,0 0 0 0,3-2 0 0,-4 7 0 0,-1-1 0 0,2 1 595 0,-2 0-277 0,1 0-139 0,0 6 590 0,0 4-696 0,-1 2-73 0,-1 5 0 0,0 3 0 0,0 1 0 0,0 3 0 0,0 0 0 0,0 0 0 0,0 1 0 0,0 1 0 15,0 1 0-15,-3 2-605 0,-2-2 114 0,-1-1 195 16</inkml:trace>
  <inkml:trace contextRef="#ctx0" brushRef="#br0" timeOffset="11231.33">29574 3056 1465 0,'-9'-6'0'0,"2"6"0"0,1 0 0 0,-1 0 0 0,4 7 0 0,2 10 0 0,1 5 245 16,0 0-103-16,0 5-52 0,0 3 146 0,1 0-104 16,2-1-47-16,5 1 16 0,-1 2-31 0,-2-2 0 15,2 3-22-15,-2-8-288 0,-1-3 139 0,0-3 70 16,0-2 35-16,-1-7-483 0,-1 2 269 0,-1-10 66 15,1-2-501-15</inkml:trace>
  <inkml:trace contextRef="#ctx0" brushRef="#br0" timeOffset="11481.43">29556 3035 1530 0,'-1'-14'0'0,"1"2"0"0,0 3 0 0,0 3 0 0,8 0 0 0,8 2 0 0,2 4 255 0,4 0-109 0,1 0 167 0,6 13-137 0,-2 2-69 0,5 5-25 0,-8 0 221 0,0 5-132 0,-1 2-66 0,-8 0-34 0,0 4 1 0,-1 0-24 0,-9-2-9 16,-3 1-98-16,-2 0 49 0,-3-3 24 0,-12 2 1 15,-5 3-107-15,-3-10 60 0,-3-4 36 0,-6-1-75 16,3-6 55-16,-4-2-21 0,2-5 26 0,5-4-346 16,-1 0 170-16,3 0 47 0,3-9 56 0,2-3-364 46,9 0 209-46,4-7 100 0,6 1-382 0,0 0 240 0,16-2 122 0</inkml:trace>
  <inkml:trace contextRef="#ctx0" brushRef="#br0" timeOffset="11688.87">29969 3267 1086 0,'15'0'0'0,"0"1"0"0,2 3 0 0,-3-1 0 0,1 4 0 0,1-1 0 0,-3 1 555 0,-3 1-258 0,0 1-129 0,-2 2 202 0,-2 1-166 0,0 3-73 0,-4-1-51 0,-2 3 7 0,0 1-24 0,-8-1 0 0,-7 1-25 0,0 2-24 0,-4-6 25 0,2 0-1 15,-2-3-35-15,1 1 36 0,2-7-1 0,1 2 11 16,5-1 32-16,3-4 0 16,1-1-42-16,5 2 44 0,1-3 0 0,0 2-34 31,4-2-11-31,11 0 72 0,5 0-105 0,6 0-5 0,4-2 0 0,4-1 0 0,3-3 0 0,2-1 0 16,2-1-432-16,0 5 141 0,3-1 134 0</inkml:trace>
  <inkml:trace contextRef="#ctx0" brushRef="#br0" timeOffset="15115.11">19527 6057 1386 0,'-5'-7'0'0,"-1"-2"0"0,2 2 0 0,1 1 0 0,2-1 0 0,1-1 317 0,0-1-140 0,0 0-60 15,6 0-45-15,7 1 95 16,4-2-65-16,2 1-32 0,2 4 135 0,4-2-74 0,0 6-51 0,0 1 2 15,-3 0 0-15,3 3-45 16,-2 9 1-16,4 6-43 0,-12 1 17 0,1 5 0 16,-5 4 25-16,-5 4-77 0,-4 2 39 0,2 2 9 15,-4-4 29-15,-6-1-43 0,-8-2 29 0,-5 0 12 16,-2-5 25-16,-3 1 7 16,-2-8-74-16,-2-3-3 0,3-4 27 0,-2-6 3 0,1-1 4 0,0-3-224 15,6 0 104-15,4 0 53 0,3-11 27 0,8-3-531 16,3-3 249-16,2-2 103 15,2-2 83-15,16 0-222 0,5-2 148 0,3-1 74 16</inkml:trace>
  <inkml:trace contextRef="#ctx0" brushRef="#br0" timeOffset="15296.62">19926 5932 1005 0,'0'0'0'0,"-4"-1"0"0,0-1 0 0,-3 2 0 0,-2 0 0 0,2 0 182 0,-3 5-72 0,0 8 523 0,-1 6-297 0,2 2-150 0,1 5-65 0,4 0 332 15,4 3-209-15,0-1-102 0,1 4-53 0,14 0 94 16,3 1-63-16,4-6-46 0,1-3-21 0,4-5-275 16,1 0 119-16,0-6 70 0,3 1-216 0,-4-7 138 15,-3-2 74-15,-1-5-676 0,-2 0 354 0,-2-6 84 16,0-9 110-16,-7-3-435 0</inkml:trace>
  <inkml:trace contextRef="#ctx0" brushRef="#br0" timeOffset="15564.3">20092 5759 1480 0,'-6'-11'0'0,"3"1"0"0,3 4 0 0,0-1 0 0,0 1 0 0,4 4 0 0,9 1 0 0,4 1 551 0,-2 0-258 0,3 0-127 16,-1 0 109-16,-1 5-124 0,-4 5-57 0,0 1-73 16,-2 2 17-16</inkml:trace>
  <inkml:trace contextRef="#ctx0" brushRef="#br0" timeOffset="15593.22">20226 5772 3116 0,'4'15'37'0,"-4"5"-131"0,0-2 66 16,0 2 33-16,-7-3 0 0,-2 3-10 0,-2-7 16 0,-3-2 1 0,1 0 25 0,1-1 1 0,-1-5-1 0,1 2-109 0,4-4 42 0,2 0-88 0,0-2 58 0,4-1 579 0,2 0-241 0,0 0-111 0,2 0-91 0,9 0-76 0,6 0 0 0,0 0 0 0,3 0 0 0,3 0-220 0,0 0 75 0,1-1 74 0,3-2 52 0,-3 2-766 0,3-1 375 0,-1 1 171 0,-4-1-517 0</inkml:trace>
  <inkml:trace contextRef="#ctx0" brushRef="#br0" timeOffset="15718.53">20435 5847 2342 0,'-5'-2'0'0,"1"-2"0"16,-2-2 0-16,5 5 0 0,1 1 0 0,0 0 0 0,0 0 0 0,1 7 360 0,9 2-152 0,1 3-90 0,3 2 82 0,-1 3-81 0,2 0-40 16,-2 0-1-16,4 2-211 0,-3-2 80 0,0 0 46 15,-2 1-677-15,0 0 361 16,0-1 181-16,0 0 99 0,1-4-824 0</inkml:trace>
  <inkml:trace contextRef="#ctx0" brushRef="#br0" timeOffset="15887.08">20686 5801 1790 0,'0'-15'0'0,"2"5"0"0,-1 1 0 0,-1 4 0 0,3-1 0 0,0 3 0 0,0 2 415 0,2 1-193 0,-1 0-93 0,0 11 709 15,-1 5-401-15,-1 9-337 16,-1 3-100-16,-1 9 0 0,-1 8 0 0,-10 7 0 15,-5 4 0-15,0 6 0 0,-2 8 0 0,2-4 0 16,-4 2 0-16,3 1 0 0,0-1 0 0,1-7-410 16,1 6-131-16,8-21 284 0</inkml:trace>
  <inkml:trace contextRef="#ctx0" brushRef="#br0" timeOffset="16730.49">22746 5684 1299 0,'-16'-11'0'0,"1"1"0"0,4 1 0 0,1 4 0 0,3-5 0 0,5 6 0 0,2-2 0 0,0 5 0 0,8-2 0 0,7 2 797 0,7 1-371 0,1 0-199 0,0 1-95 0,6 6 28 0,-2 7-61 0,1 1-22 0,-4 2-8 0,-2 0 0 0,-4 4-32 0,-2 1-76 16,-3 0 37-16,-1 5 10 0,-10 0 29 0,-2 1 33 0,0 1-33 0,-18 0 0 0,-6 0-1 0,-5 3 66 47,-6-7-37-47,-2-7-1 0,-1-1-27 0,1-4-39 0,3-8 10 0,-1 2 8 0,11-7-253 0,5 0 129 0,3-3 63 0,10-7 33 31,4-4-549-31,2-3 241 0,7 1 149 0,14-4-514 0,6-1 323 0,2-3 163 15,6 1 81-15,-1-3-401 0</inkml:trace>
  <inkml:trace contextRef="#ctx0" brushRef="#br0" timeOffset="16877.09">22998 5707 2178 0,'9'-15'0'0,"-1"6"0"16,-3 1 0-16,1 2 0 0,-5 5 0 0,-1 1 0 0,0 0 0 0,0 7 0 0,-5 8 0 0,-2 2 762 0,0 3-368 0,3 3-178 0,1 2-90 0,2-1 129 0,1 2-255 0,0 3 0 15,0-4 0-15,3-1 0 16,8-5 0-16,3 4 0 0,5-5 0 0,7 2 0 15,0-6 0-15,4-4-132 0,0-4-232 0,1 0 200 16,3-4 110-16,-6-2-1034 0,-2 0 525 0</inkml:trace>
  <inkml:trace contextRef="#ctx0" brushRef="#br0" timeOffset="17035.68">23326 5762 2665 0,'-7'-3'0'0,"2"0"0"0,2 2 0 0,2-1 0 0,1 2 0 0,0 0 0 0,1 2 0 0,7 6 408 0,6 2-185 0,0 1-29 16,3 1-70-16,-1 0-48 0,1 0 0 0,-2 0-324 16,2 1 142-16,-2-2 72 0,2 0 44 0,-4-2-768 15,-1 1 396-15,4-5 197 0,-3 1 100 16</inkml:trace>
  <inkml:trace contextRef="#ctx0" brushRef="#br0" timeOffset="17187.27">23641 5675 2613 0,'-2'-6'0'0,"1"3"0"0,0 0 0 0,-2 1 0 0,0 1 0 0,0 1 0 0,3 1 0 0,-2 13 0 0,1 6 476 16,-3 6-219-16,0 9-111 0,-3 10 293 0,-2 3-439 15,-3 8 0-15,-3 7 0 16,-1 7 0-16,-4 11 0 0,2-9 0 0,0 3 0 0,2-3 0 0,-4-3 0 16,3-2 0-16,1 8 0 0</inkml:trace>
  <inkml:trace contextRef="#ctx0" brushRef="#br0" timeOffset="17738.27">25144 6016 2502 0,'-13'-14'0'0,"0"4"0"0,6 1 0 0,2 1 0 0,5 1 0 0,0 0 0 0,0 2 0 0,11 0 0 0,9 3 0 0,4 0 0 0,2 2 228 0,1 0-86 0,2 2-57 0,-3 6-24 0,3 3-83 0,-2 2 30 0,-5 3-1 0,2 3 40 0,-11 1-201 0,-3 1 96 0,-6 4 48 0,-4 2-15 0,0 1 32 0,-12 2 8 0,-7-6 12 0,-5 1-8 0,-7-4-45 16,-2-2-1-16,-3-5 98 0,-4-1-32 0,6-5-8 15,0-6-28-15,7-2-167 0,2 0 83 0,6-2 54 16,4-14 0-16,13-3-491 0,2-5 246 0,13-5 108 15,15 0-448-15,9-5 277 0,2 3 154 0,5-3-122 16</inkml:trace>
  <inkml:trace contextRef="#ctx0" brushRef="#br0" timeOffset="17877.89">25477 5900 567 0,'17'-14'0'0,"-4"2"0"0,-3 9 0 0,-3 1 0 0,-6 2 0 0,-1 0 692 0,0 10-328 0,-8 4-163 0,0 5 708 0,-3 1-426 16,4 2-228-16,-3-1 202 15,5 1-454-15,2 2-3 0,1-2 0 0,2 5 0 16,0-5 0-16,2-1 0 0,13 3 0 0,4-4 0 15,6 1 0-15,6 1 0 0,1-9 0 0,5-6-749 16,1 0 284-16,-2-5 198 0,-1-2-836 0</inkml:trace>
  <inkml:trace contextRef="#ctx0" brushRef="#br0" timeOffset="18050.43">25801 5876 1971 0,'-16'-7'0'0,"9"0"0"0,1 7 0 0,2-1 0 0,2-1 0 0,2 2 0 0,0 0 504 16,3 10-239-16,11 1-114 0,0 4-57 0,0 2 341 31,0 0-200-31,4 3-89 0,-2-1-59 0,-2-1-354 0,3 0 153 0,-4-1 75 0,4 3-729 0,-1-1 398 16,-3-4 203-16,-1-1 102 0,3-1-869 0</inkml:trace>
  <inkml:trace contextRef="#ctx0" brushRef="#br0" timeOffset="18212">26087 5891 1132 0,'0'0'0'0,"0"-3"0"0,-3 1 0 0,-1 2 0 0,0 0 0 0,1 9 767 16,-1 11-365-16,1 7-182 0,-3 10-92 0,1 5 277 15,-1 12-174-15,-2 3-102 0,0 6-46 0,-1 3 312 16,0-3-356-16,1-3-39 0,-3-2 0 16,5-14 0-16,0-5 0 0,0-8-613 0,4-5 291 0,-3-5 180 15,-1-2 98-15,2-12-882 16,2-7 388-16,0 0 251 0</inkml:trace>
  <inkml:trace contextRef="#ctx0" brushRef="#br0" timeOffset="18455.36">26226 5668 1919 0,'33'-29'0'0,"-7"15"0"0,4 6 0 0,1 1 0 0,-1 6 0 0,3-1 0 0,-11 2 0 0,-5 6 297 16,-2 9-129-16,-7 3 224 0,-4 2-177 0,-2 4-80 15,-2-2-54-15,-12 4 88 0,-6-2-67 0,-7 0-32 16,3-2 0-16,-3 1 174 0,0-9-175 0,3 0-69 16,2-6 0-16,4-1 0 0,5-1 0 0,-2 0 0 15,10-4 0-15,3 1 0 0,0-3 0 0,16 0 0 16,5 0 0-16,10 0 0 31,6 0 0-31,5-8 0 0,5-1 0 0,5 1 0 0,0-2 0 0,4 1 0 0,-8 4 0 0,-1 2 0 16</inkml:trace>
  <inkml:trace contextRef="#ctx0" brushRef="#br0" timeOffset="19041.32">28282 6142 1111 0,'-9'-20'0'0,"1"0"0"0,4 9 0 0,4 1 0 0,0 1 0 0,7 4 0 0,10-1 648 0,4 2-297 0,3 4-162 15,2 0 188-15,3 4-170 0,-2 7-86 0,2 6 25 16,-1 5-47-16,-9 2-35 16,-1 2-1-16,-6 6-62 0,-8 2 35 0,-4 0 1 15,0 7 8-15,-12-7-102 0,-7-3 47 0,-3-1 23 16,-5-4-107-16,-4-4 65 0,-4-3 42 0,2-9-10 15,0-4-259-15,0-6 131 0,3 0 33 0,3-4-422 16,3-8 230-16,9-10 129 0,13-4 59 0,2-4-191 16,2-6 125-16,15-5 54 0,5 5 41 0,5-5-395 15,3 4 213-15,1-1 106 0,1 4 54 0,4-2-56 47,-6 10 77-47,-3 4 36 0,-2 4 115 0,-5 6-77 0,-5 7-1 0,-2 1-50 0,-10 4 8 0,-2 4 25 0,-1 8 12 0,0 8 1579 16,-5 4-771-16,-2 2-377 0,0 1-202 0,3 5 248 15,3-1-221-15,1 1-109 0,0 1-143 0,1 1-4 16,12-5 0-16,1 0 0 0,6-3 0 0,7-3 0 16,1-5 0-16,7 3-209 0,-1-14-162 0,0-1 204 15,-4-6 102-15,2 0-938 16,-8-6 453-16,3-6 248 0</inkml:trace>
  <inkml:trace contextRef="#ctx0" brushRef="#br0" timeOffset="19284.66">28741 5856 1680 0,'0'-24'0'0,"1"1"0"0,8 10 0 0,-2-4 0 0,8 8 0 0,1 1 0 0,2 5 0 0,4-1 205 0,-3 4-88 0,-1 0-41 15,1 7 164-15,-5 4-102 0,-1 3-41 0,-3 3-44 16,-8 3-17-16,-2 1 1 16,0 1-1-16,-9 2-23 0,-5 2 32 0,-5-4-9 0,-2-2 1 15,0-1 155-15,-2-5-78 0,4 3-39 16,-1-4 9-16,7-1 77 0,-1-7-63 0,4 2-31 15,3-3 194-15,1-1-228 0,4 1-33 0,2-4 0 16,5 0 0-16,13-3 0 0,7-5 0 0,3 0-137 16,4 3-94-16,3-6 130 0,0 8 68 0,2-3-1105 31,2 2 550-31</inkml:trace>
  <inkml:trace contextRef="#ctx0" brushRef="#br0" timeOffset="19422.3">29102 6034 1904 0,'-4'0'0'0,"0"0"0"0,2-1 0 0,-2-2 0 0,4 1 0 0,0 2 0 0,3 0 0 0,7 0 416 0,1 6-190 0,4 3-86 0,1 1 43 15,1 1-74-15,0 3-36 0,1-1 0 0,-2 1-557 0,1 1 269 0,-6-2 121 16,3 0 65-16,-5 1 33 0</inkml:trace>
  <inkml:trace contextRef="#ctx0" brushRef="#br0" timeOffset="19600.83">29364 5927 2058 0,'-2'0'0'0,"-7"2"0"0,2 3 0 0,1 6 0 0,-3 1 0 0,2 10 0 0,0 6 0 0,2 8 917 0,-4 12-431 47,3 1-229-47,1 7-44 0,0 0-213 0,-2 1 0 0,0-3 0 0,-1 4 0 0,1-16 0 0,2-2 0 0,-3-6 0 0,1-3 0 0,0-4 0 0,-2 2-40 16,1-13-776-16,0-6 427 0,1-7 212 0,3-3-12 15,1-1-747-15</inkml:trace>
  <inkml:trace contextRef="#ctx0" brushRef="#br0" timeOffset="19863.12">29494 5766 1556 0,'12'-16'0'0,"4"4"0"0,1 1 0 0,4 5 0 0,-1-1 0 0,4 3 0 0,-4 4 0 0,0 0 0 0,-1 4 0 0,-2 7 690 0,-2 2-327 0,-1 4-154 0,-9 0 24 0,-3 1-99 0,-2 1-48 0,-2 0-26 0,-8 3 49 0,-5-5-42 0,-2-2 1 0,1-2 188 0,0-2-156 0,3-1-100 0,0-1 0 0,3-5 0 0,3-2 0 0,2-1 0 0,4-1 0 0,1 0 0 0,0 0 0 0,8 0 0 16,9 0 0-16,3-5 0 15,4 0 0-15,5-1 0 0,1 4 0 0,2-2 0 16,0 2 0-16,-1 0 0 15,1 2 0 1,-2 0 0-16</inkml:trace>
  <inkml:trace contextRef="#ctx0" brushRef="#br0" timeOffset="19982.81">30208 6038 3429 0,'5'0'0'0,"4"-4"0"0,-1 3 0 0,-3-5 0 0,2 3 0 0,-2 0 0 0,-1 3 0 0,0-2 0 0,-1-1 0 0,3 3-217 0,-3-3 123 0</inkml:trace>
  <inkml:trace contextRef="#ctx0" brushRef="#br0" timeOffset="22045.4">18160 6846 1425 0,'-5'-9'0'0,"1"6"0"0,1-4 0 0,1 3 0 0,2-2 0 0,0 4 0 0,0 0 144 0,2 1-53 0,7 1-26 0,3 0 277 15,-1 1-152-15,2 9-65 0,-1 1-49 0,-2 4 186 16,1 1-112-16,-2 4-56 0,-1 2 70 0,-2 0-53 15,-3 5-41-15,0-6 0 0,-1 6-178 0,1-2 73 16,-3 2 37-16,0 3-148 0,0-9 87 0,0 3 49 16,0-3 24-16,0-5-553 15,0-6 273-15,-3 4 75 0,-1-13 90 0,0-1-449 16,-1-3 255-16,0-15 128 0,1-8-302 0</inkml:trace>
  <inkml:trace contextRef="#ctx0" brushRef="#br0" timeOffset="22245.86">18160 6674 1600 0,'-2'-19'0'0,"1"5"0"0,1 8 0 0,0-2 0 0,0 3 0 0,12 4 0 0,6-4 0 0,6 5 258 0,6 0-109 0,2 0-55 16,6 4 270-16,0 7-162 0,5 3-72 0,-9 4 91 15,-2 5-91-15,-7 2-46 16,-5 4 0-16,-9 0-20 0,-3 5 10 0,-8 0-36 16,-5 2 1-16,-14 0 74 0,-6-2-37 0,-5 0 0 15,-3 0 34-15,-2-6-85 0,3-5-25 0,0-5 0 16,3-3-33-16,2-7-40 15,2 0 65-15,8-6-667 0,6-2 318 0,2 0 178 0,6 0 50 0,3-6-766 16,0 3 418-16</inkml:trace>
  <inkml:trace contextRef="#ctx0" brushRef="#br0" timeOffset="22568.43">18227 7620 2042 0,'0'3'0'0,"-4"-1"0"0,0 1 0 0,0 0 0 0,2 2 0 0,0 2 0 0,1 3 349 0,1 4-146 15,0 1-87-15,0 6 326 0,0 1-202 0,5 2-101 16,1 5-51-16,3 3-90 0,-4-6 16 0,4 3-1 15,-1-1 26-15,0-3-168 0,-2-5 84 0,-1 3 51 16,-1-6-536-16,0-9 285 78,-3-1 141-78,1-4 72 0,-2-3-716 0,0 0 345 0,0-11 187 0,0-8-266 0,0-9 222 0,-3 1 111 0,-4-5 55 0</inkml:trace>
  <inkml:trace contextRef="#ctx0" brushRef="#br0" timeOffset="22727.01">18223 7636 920 0,'-5'-22'0'0,"2"4"0"0,-1 5 0 0,3 0 0 0,1 3 0 0,0 3 310 0,0-5-125 0,3 4-79 0,8 3 486 0,8-1-277 0,2 3-138 0,3-5-60 0,4 7 368 0,3-2-223 0,3 3-112 0,2 0-56 0,0 5 56 16,5 7-82-16,-10 3-68 15,-2 3 0-15,-4 3 0 16,-5 3 0-16,-7 2-25 0,-1 3 28 0,-12 0-10 0,0 0 36 0,-9 1-136 16,-7 0 67-16,-5-2 40 0,-4 0 9 0,-3-6-65 15,-2-3 36-15,1-2-91 16,-1-7 52-16,4-2-621 0,-1 1 312 0,8-7 169 0,4-2-530 0,4 0 345 15</inkml:trace>
  <inkml:trace contextRef="#ctx0" brushRef="#br0" timeOffset="22990.3">18632 7852 1392 0,'5'0'0'0,"4"0"0"0,0 0 0 0,1 0 0 16,-1 0 0-16,4 0 66 0,-1 0 1 0,7 0-20 0,-4 2 727 0,4 7-368 0,-1 0-184 0,2 5-92 0,-2 2-100 0,0 7 17 0,-5-5-9 0,-5 8-246 0,-3-2 123 0,-3 3 61 0,-2 2-5 0,-7-4 28 0,-11-4 1 0,-1-1 38 0,-6-5 79 0,0-2-39 0,-3 0-61 0,6-8-92 0,3-1 504 0,3-4-208 0,6 0-98 31,1 0-48-31,1 0-39 0,8 0-36 0,0 0 0 0,2 0 0 0,14-5 0 0,5-2 0 0,2 1 0 16,4-1 0-16,1 3 0 0,3-2 0 0,1 2 0 15,1 0-178-15,8-1 52 0,-5 1 16 0,-1-1-647 16</inkml:trace>
  <inkml:trace contextRef="#ctx0" brushRef="#br0" timeOffset="24301.05">18674 6956 3063 0,'-8'0'0'0,"2"0"0"15,-1 0 0-15,4 0 0 0,-1 0 0 0,4 8 0 0,0 5 0 0,0 1 0 0,4 4 0 0,2 2 0 0,4 3 0 0,-1-1 0 0,3 3 200 0,-4 0-81 0,1-2 121 0,-1 2-101 16,-1 0-41-16,-2-5-34 0,0-2-56 0,-4-1-8 0,2-4 0 16,-1-1 0-16,0 0 0 0,-2-5-39 0,0-3 26 15,0-2 26-15,0-2-464 16,0 0 241-16,0 0 56 0,0 0-944 0</inkml:trace>
  <inkml:trace contextRef="#ctx0" brushRef="#br0" timeOffset="26649.33">19737 6967 1331 0,'-9'-3'0'0,"1"-3"0"0,2 4 0 0,-1-1 0 0,7 0 0 0,0 1 0 0,0 1 274 0,8-1-117 0,11-2-59 0,4 3 350 0,4-1-210 0,2 2-98 0,2 0-51 0,2 0 200 0,1 0-125 0,2 0-52 0,-4 0-41 0,2 0 24 47,-3 0-27-47,-1 0-1 0,-1 3-122 0,1 1 58 0,-8 1-11 0,-5 1-405 0,-3-3 227 0,-6 3 112 0,1-1 67 0,-8 0-848 0,-1-3 409 0,0 3 196 15,-4-5 105-15</inkml:trace>
  <inkml:trace contextRef="#ctx0" brushRef="#br0" timeOffset="26803.64">19944 6645 1742 0,'-14'-12'0'0,"-1"1"0"0,2 5 0 0,2 1 0 0,5 3 0 0,-2 2 0 0,8 0 0 0,0 8 0 0,0 13 615 0,2 6-287 0,1 4-145 16,6 9 344-16,0 2-249 0,-1 7-120 0,-1-1-76 15,0 9-64-15,1 2-18 0,1 7 0 0,-1-8-358 16,2 2 122-16,0-1 138 0,1-2 69 0,3-1-939 16</inkml:trace>
  <inkml:trace contextRef="#ctx0" brushRef="#br0" timeOffset="27458.89">22884 6929 494 0,'-10'0'0'0,"0"0"0"0,1 0 0 0,4 0 0 0,3 0 265 15,1 0-104-15,1 0-66 0,6 0 306 0,15 0-181 16,7 3-90-16,7-3 273 0,8 0-172 0,-3 0-101 16,4 0-46-16,1 0 17 0,0 0-31 0,-1-3-1 15,4 3-20-15,-9 0-274 0,-3 0 132 0,-6 0 66 16,-3 0 33-16,-5 3-207 47,-4 3 129-47,-13 3 51 0,-3-3-667 0,-2 0 338 0</inkml:trace>
  <inkml:trace contextRef="#ctx0" brushRef="#br0" timeOffset="27594.53">23176 6638 957 0,'-15'0'0'0,"2"0"0"0,5 0 0 0,3 7 0 0,2 6 0 0,3 6 626 0,0 6-294 0,0 7-137 0,3 4-83 0,7 7 394 0,2 5-234 0,-2 2-116 0,2 6-298 0,-1 6 100 15,-1-8 35-15,5 1 1 0,-3-1-360 0,1 0 202 16,2 0 102-16</inkml:trace>
  <inkml:trace contextRef="#ctx0" brushRef="#br0" timeOffset="28124.84">25379 7045 1172 0,'-9'-3'0'0,"-2"-4"0"0,6 3 0 0,5 1 0 0,0 0 0 0,7 1 497 0,13 0-229 0,8-2-106 0,3-2 209 0,9 2-167 0,5 0-83 0,1-2-41 0,2 3-41 16,5 0 8-16,-3 1-9 0,-4 1 0 0,-2 1-244 16,-2 0 122-16,-7 0 61 0,-1 1-524 0,-12 5 285 15,-10-1 145-15,-4 2 73 94,-6-3-733-94</inkml:trace>
  <inkml:trace contextRef="#ctx0" brushRef="#br0" timeOffset="28186.67">25677 6745 1487 0,'-17'-17'0'0,"6"4"0"0,-2 2 0 0,9 9 0 0,2-1 0 0,2 3 371 0,0 0-166 0,0 16-83 0,2 5 374 0,7 7-233 0,0 7-113 0,-1 3-56 0,3 7 135 0,-2 2-95 0,1 10-39 0,0-6-244 0,0 3 93 0,3 7 47 0,2-2 0 16,2 6-797-16,5 9 431 0</inkml:trace>
  <inkml:trace contextRef="#ctx0" brushRef="#br0" timeOffset="28656.14">28330 7235 1788 0,'-1'-8'0'0,"-4"-1"0"0,1 4 0 0,4-1 0 0,0 3 0 0,0 1 0 0,12 0 0 0,6 2 227 0,6 0-94 0,8 0-39 0,3 0 309 0,2 0-183 0,7 2-91 0,2 3-46 0,4 1 14 15,6 1-20-15,-10-3-10 16,2 3-333-16,-6 0 151 0,-3 0 76 0,1-3 47 16,-14 0-592-16,-7-3 310 0,-4 2 156 0,-6-3-402 15,-6 0 249-15</inkml:trace>
  <inkml:trace contextRef="#ctx0" brushRef="#br0" timeOffset="28795.77">28709 7042 1237 0,'-11'-14'0'0,"3"3"0"0,5 3 0 0,-3 2 0 0,6 3 0 0,0 3 406 16,0 0-184-16,11 9-93 16,2 10-46-16,2 5 469 0,0 7-262 0,-1 7-127 15,-3 6 249-15,-1 8-188 16,-5 6-93-16,0 9-49 0,-4 0-621 0,-1 10 282 0,0 7 147 0</inkml:trace>
  <inkml:trace contextRef="#ctx0" brushRef="#br0" timeOffset="38997.83">19724 8089 1225 0,'0'0'0'0,"0"1"0"0,-1 1 0 0,-2-2 0 0,-2 3 0 0,4-3 0 0,-2 0 0 0,2 0 0 0,1 2 207 0,0 0-89 0,0-2-39 0,0 1 273 0,0 1-156 0,0-1-78 0,4 2-29 0,3-2 88 0,1 0-68 0,0 3-35 16,4-3 1-16,-1 3 197 0,4-1-107 0,0 1-67 0,0 1 134 0,3-2-97 15,2 1-47-15,0-1 34 0,4-1-122 0,-1 0 0 16,2 2 0-16,0-3 0 0,1 1 0 0,2-2 0 16,4 3 0-16,-6-3 0 0,-4 1 0 15,3 1 0-15,-5 0 0 0,-1 0 0 16,1-1 0-16,-9 2 0 0,-2-2 0 0,-1 2 0 16,-5-3 0-16,0 2 0 0,-1-1 0 0,-2-1 0 15,0 0 0-15,0 0 0 0,0 0 0 0,0 0 0 16,-4 0 0-16,1 0 0 0,2 0 0 0,-2 0 0 15,0 0 0-15,0-1 0 16,1-1 0-16,1-1 0 0,-1 2-956 0</inkml:trace>
  <inkml:trace contextRef="#ctx0" brushRef="#br0" timeOffset="40231.17">22978 7993 484 0,'-5'-3'0'0,"1"-1"0"0,3 1 0 0,-2 2 0 0,1-3 0 15,0 4 0-15,-1-3 0 0,3 2 0 0,-2-1 441 0,2 0-77 16,0 2-163-16,0-1-82 0,0 1 126 0,0-2-108 15,2 2-50-15,1 0 165 0,4 0-107 0,1 0-53 16,2 0-19-16,0 0 149 0,1 0-92 0,1 0-46 16,1 0-1-16,0 0 99 15,4 0-63-15,-3 0-46 0,3 0 114 0,-3 0-75 16,5 0-37-16,0 0-51 0,4 2-24 0,-1-1 0 16,3 1 0-16,-2 0 0 0,5-2 0 0,1 0 0 15,6 0 0-15,-7 0 0 0,2 0 0 0,-2 0 0 16,0 0 0-16,-3 0 0 15,4 0 0-15,-9 0 0 0,-2 0 0 0,-3 0 0 32,-4 0 0-32,3 1 0 0,-8 2 0 0,-2-2 0 0,-3 2 0 0,1-2 0 0,-2-1 0 0,0 2 0 15,0-2 0-15,0 0 0 0,0 1 0 0,-2-1 0 16,-2 0 0-16,2 0 0 0,0 0 0 0,-1 0 0 16,1 0 0-16,1 0 0 0,1 0 0 0,-3 0 0 15,3 0 0-15,-1 0 0 0,1-1 0 0,0-2 0 16,0-1 0-16,0 1 0 15,0 0 0-15,0-2-584 0,0 4 91 0</inkml:trace>
  <inkml:trace contextRef="#ctx0" brushRef="#br0" timeOffset="41896.54">25632 7824 1005 0,'-5'0'0'0,"-3"0"0"0,2 0 0 0,1-4 0 0,-2 3 0 0,2 0 0 0,4-2 0 0,1 3 423 0,0-2-192 0,0 1-97 0,9-1-38 0,8-4 159 16,3-1-109-16,3 3-54 0,4-3-27 0,3 0 97 15,2 3-52-15,-4-1-41 0,2 0-4 0,-2 1-1 16,-3 3-26-16,6-3-29 0,-6 3-9 0,-5 1 37 15,1 0 1-15,-3 0-208 16,-2 0 104-16,1 0 61 0,-9 0 17 0,0 0-584 16,-4 0 283-16,-3 0 90 0,-1 0 88 0,0 0-534 15</inkml:trace>
  <inkml:trace contextRef="#ctx0" brushRef="#br0" timeOffset="42052.12">25828 7424 2131 0,'-11'-7'0'0,"-1"3"0"0,4 2 0 0,0 0 0 0,3 2 0 0,-1 6 0 0,6 11 406 0,0 8-184 0,0 8-92 0,0 5 222 0,3 6-157 0,4 9-69 15,2 1-49-15,-2 7 163 0,3 6-188 0,1-2-52 16,3 3 0-16,3 5-365 0,-3-15 77 0,2-3 163 16</inkml:trace>
  <inkml:trace contextRef="#ctx0" brushRef="#br0" timeOffset="42609.63">28390 8067 1650 0,'-14'-11'0'0,"3"2"0"0,2-1 0 0,3 2 0 0,5 5 0 0,1 2 0 16,0-4 320-16,5 3-141 0,15 1-71 0,8-3 360 0,2 2-221 0,7 0-104 0,3 2-53 0,5 0 94 0,-1 0-74 0,5 0-27 0,-6 0-282 0,-2 6 118 15,-2 2 60-15,-5 1 28 0,-4-2-233 0,1 3 141 16,-14-1 57-16,-6-2-618 15,-3 1 327-15,-7-3 56 0,-1-2 117 0,-3-2-513 0</inkml:trace>
  <inkml:trace contextRef="#ctx0" brushRef="#br0" timeOffset="42812.32">28651 7752 997 0,'-11'-12'0'0,"2"1"0"0,3 6 0 0,3 1 0 0,3 4 0 0,0 0 768 16,0 9-357-16,0 15-191 0,0 6 591 94,5 7-387-94,1 8-193 0,-2 4-162 0,-2 7-69 0,-1 0 0 0,1 3 0 0,-2 6 0 0,2 0 0 0,-1 1 0 0,1 10 0 0</inkml:trace>
  <inkml:trace contextRef="#ctx0" brushRef="#br0" timeOffset="57568.13">25044 6699 2190 0,'-8'0'0'0,"-1"-3"0"0,2 1 0 0,3 0 0 0,1-2 0 0,0 2 0 0,0 1 0 0,0-2 0 0,3 0 0 0,0 3 0 0,0-4 0 0,0 3 0 0,4-3 0 0,4-1 0 0,2 2 0 0,2 2 0 0,4-3 156 0,2 0-59 0,2 1-29 0,3 0 10 0,3 0-39 0,3-1-1 0,3 2 127 0,2-3-32 0,6 1-46 0,6 1 8 0,2-1-56 0,2 3 0 0,4 0 0 0,2-2-31 0,-1 2 31 0,7 1 10 0,-12 0-10 0,-5 0-73 0,-2 0 37 0,-1 0-1 0,-6 1 37 0,1 4-103 16,-9-1 31-16,-7-1 30 0,-3 1-41 0,-4-1 30 0,-2-3 0 0,2 2 3 0,-9-2-13 0,-2 0 0 0,-3 0 10 0,2 0 87 15,-2 0-38-15,0-3 1 32,0-5-36-32,0 2-25 0,0-1 32 0,0 0-2 0,0-1 7 0,0-1-136 0,0 4 65 0,0-1 30 0,0 2-564 0,0 4 280 15</inkml:trace>
  <inkml:trace contextRef="#ctx0" brushRef="#br0" timeOffset="58240.76">28114 6620 1389 0,'-4'-6'0'0,"0"1"0"0,2 2 0 0,-1-3 0 0,1 5 0 0,-1-2 0 0,2 2 0 0,-2-1 0 0,1-1 0 0,0 3 204 15,2 0-88-15,0 0-39 0,0 0 139 0,0 0-89 16,0 0-44-16,0 0 171 0,7 6-112 0,1-2-52 16,4 5-25-16,5-1 56 15,2 1-41-15,6 1 10 0,2-1-51 0,7 1 130 0,6 2-66 0,4-2-31 16,12 1 42-16,14 0-28 0,3 0-10 0,5-1-37 15,7-3-33-15,5-5 1 16,-2-2 32-16,5 0-131 0,-18 0 60 0,-4 0 36 16,-10 0-1-16,-6-1-31 0,-7 0 17 0,0-2 7 15,-24 2-2-15,-1 1-87 0,-6 0 25 0,-4 0 35 16,-3 0 55-16,2 0-2 0,-9 0-47 0,-1 0 16 16,-2 0 176-16,0 0-83 15,0 0-30-15,0 0 73 0,0 0-66 0,-2 0-59 0,-1 0 0 0,0 0-60 16,-1 0-11-16,-2 0 45 0,-1 0 12 0,-2 0-377 15,0 0 186-15,-2 6 103 16,-3 3-913-16</inkml:trace>
  <inkml:trace contextRef="#ctx0" brushRef="#br0" timeOffset="59070.86">19615 6662 920 0,'-15'-5'0'0,"-4"0"0"0,3 3 0 0,-2-1 0 0,3 1 0 0,1 2 0 0,4 0 0 0,-1 0 0 0,5 0 329 0,1 0-136 0,5 0-82 16,0 0 208-16,10 0-140 0,13 0-71 0,11-4 261 16,11-1-156-16,2-4-92 15,8 2-42-15,4-2 115 0,5 1-78 0,3 0-39 16,7 0 10-16,-5 0-21 0,4 4-28 0,2 0 0 62,-3 3 1-62,-5 1-36 0,6 0 9 0,-23 0 27 0,-5 0-153 0,-9 5 77 0,-8 5 37 0,-7-5-142 0,3 1 75 0,-16-3 43 0,-5-3-14 0,-2 1-40 0,-1-1 22 0,0 0 0 0,0 0 6 0,-6-1 89 16,0-3-25-16,0-4-34 0,3 0-27 0,0 2-111 31,3-1 67-31,0 2 33 0,3 2-623 0,14 1 321 0</inkml:trace>
  <inkml:trace contextRef="#ctx0" brushRef="#br0" timeOffset="59583.49">22447 6575 1443 0,'-10'-12'0'0,"6"5"0"0,3 3 0 0,1 1 0 0,0-1 0 0,1 0 0 0,10 4 474 0,7 0-217 0,7 0-110 16,8 0 182-16,7 0-145 0,13-3-63 0,8 3 230 16,11-1-156-16,14 1-79 0,6-3-38 0,6 3 13 15,11-2-16-15,-17-1-10 0,-2 3-60 0,-4-1-5 16,-10-2 0-16,-7 3 0 0,-1 0 0 0,-24 0 0 16,-10 0 0-16,-4 0 0 0,-8-2 0 0,-7 2 0 15,-1-1 0-15,-12-1 0 0,-2-1 0 0,0 3 0 16,-2 0 0-16,-4-5 0 109,-3-3 0-93,1 0 0-16,-3-2 0 0,4 5 0 0,-3-4 0 0,0 6 0 0,-2-2 0 0,3 4-693 0</inkml:trace>
  <inkml:trace contextRef="#ctx0" brushRef="#br0" timeOffset="61680.8">3009 8510 1185 0,'-13'0'0'0,"-2"0"0"0,4 0 0 0,2 0 0 0,-4 0 0 0,7 0 0 0,2 0 0 0,3 1 192 0,-1 2-76 0,2-2-38 0,0 0 11 0,0 1 207 0,0-2-127 0,5 2-65 0,3-1 207 0,6 2-136 0,3-3-57 0,0 1-44 0,2-1 0 0,3 0-34 0,1 0 0 0,2 0 225 0,5 0-103 0,-5 0-66 0,6 0-27 0,-3 0 209 0,2 0-278 0,2 0 0 0,8 0 0 0,-7-1 0 0,5-2 0 0,1 2 0 0,4 1 0 0,-1-2 0 0,7 2 0 0,-6 0 0 0,1 0 0 0,-2 0 0 15,6 0 0-15,-6 0 0 0,7 0 0 0,-13 0 0 32,0 0 0-32,0 0 0 0,-1 0 0 0,-5 0 0 0,9 0 0 0,-12 2 0 15,1-1 0-15,2 2 0 0,-3-2 0 0,4-1 0 16,7 0 0-16,-7 0 0 0,0 0 0 0,1 0 0 62,-2 0 0-62,3 0 0 0,4-1 0 0,-6-2 0 0,-1 2 0 0,1-1 0 0,-1 0 0 0,1 2 0 0,5 0 0 0,-8 0 0 0,2 0 0 0,2 0 0 0,-2 0 0 0,6 2 0 0,-6 4 0 0,1-4 0 16,1 3 0-16,-2-3 0 16,3 0 0-16,5-1 0 0,-5 1 0 0,1-2 0 15,-1 0 0-15,2 0 0 0,1 0 0 0,8-2 0 16,-8-1 0-16,3-2 0 0,3 1 0 0,0-4 0 15,0 3 0-15,5-2 0 0,-6 3 0 0,2-1 0 16,-1 0 0-16,-1 0 0 16,3 0 0-16,8 2 0 0,-9-1 0 0,6-1 0 15,-2 5 0-15,5-6 0 0,1 3 0 0,9-3 0 0,-11 2 0 0,1-1 0 16,1-1 0-16,3-3 0 16,1 1 0-16,10 1 0 0,-6-2 0 0,-2 0 0 15,0 3 0-15,1-2 0 0,1 0 0 0,8 0 0 0,-13 3 0 0,3-2 0 16,3 2 0-16,2-1 0 15,1 0 0-15,6 1 0 0,-14 3 0 0,-1-3 0 16,3 5 0-16,1-5 0 0,3 5 0 0,10-5 0 31,-13 4 0-31,1 0 0 0,0-1 0 0,2 1 0 16,0-1 0-16,7 1 0 0,-10-2 0 0,6 2 0 0,0-1 0 0,1 2 0 0,-2-2 0 0,8 2 0 16,-14 0 0-16,0 0 0 0,4 0 0 0,2 0 0 15,11 0 0-15,-16 0 0 0,0 0 0 0,1 0 0 16,0 0 0-16,1 0 0 15,7 0 0-15,-10 0 0 0,6 2 0 0,0-2 0 16,-1 2 0-16,1-2 0 0,9 0 0 0,-15 1 0 16,1-1 0-16,5 3 0 0,3-2 0 0,-1 1 0 15,9 1 0-15,-17-2 0 0,0 3 0 0,3-2 0 16,-2 0 0 0,4 1 0-16,11-1 0 0,-11 1 0 0,1-1 0 0,-1 1 0 0,-1-2 0 0,2 1 0 15,6 3 0-15,-9-2 0 16,4 0 0-16,4 0 0 0,-3 0 0 0,0 0 0 15,9 0 0-15,-15 2 0 0,3-2 0 0,2-2 0 16,4 3 0-16,1 0 0 0,7 0 0 0,-15-1 0 16,1-2 0-16,0 3 0 0,5-1 0 0,0-1 0 15,14 0 0-15,-15 1 0 0,1-1 0 0,5-2 0 16,-2 0 0-16,3 0 0 0,11 0 0 0,-10 0 0 16,1 0 0-16,0 0 0 15,-2 0 0-15,1 0 0 0,5 0 0 0,-12 0 0 0,3 3 0 0,1-1 0 16,-4 2 0-1,5 2 0-15,-15-2 0 0,-1 2 0 0,1-1 0 0,-1 1 0 16,3 0 0-16,6-1 0 0,-14-1 0 0,0 2 0 16,-5 0 0-16,0-3 0 0,-2-1 0 0,5 4 0 15,-10-5 0-15,0 1 0 0,-1 1 0 0,0 0 0 47,-1-3 0-47,0 1 0 0,-10 2 0 0,-4 0 0 0,0-1 0 0,-5-1 0 0,-1 3 0 0,4-3 0 0,-7 2 0 0,0-2 0 16,0 3 0-16,0-2 0 0,0-2 0 0,4 1 0 15,-1-1 0-15,-3 0 0 0,2 0 0 0,-2 0 0 16,2 0 0-16,1 0 0 0,-5 0 0 0,-1 0 0 16,1 0 0-16,-2 0 0 47,2 0 0-47,2 3 0 0,-1-1 0 0,-4 0 0 0,2 1 0 0,2 1 0 0,2-1 0 0,-1 2 0 0,0-2 0 0,-2 1 0 0,1-1 0 0,0-1 0 0,0 1 0 0,2-1 0 15,-3-1 0-15,-1 1 0 16,-1 0 0-16,2-2 0 94,-2 0 0-94,1 0 0 0,-4 0 0 0,1 0 0 0,-1 0 0 0,-4 0 0 0,-2 0 0 0,-2 0 0 0,-1-2 0 0</inkml:trace>
  <inkml:trace contextRef="#ctx0" brushRef="#br1" timeOffset="78460.28">28040 1152 532 0,'2'-8'0'0,"1"1"0"0,-1 1 0 0,3-1 0 0,1 0 0 0,-1 2 90 0,-1-2-24 0,1 3-1 0,1 1 95 15,0-5-51-15,-2 6-39 16,4-1 0-16,-1-1 25 0,-4 2-27 0,5 1 0 0,-3-1-18 0,-1-1 41 15,-1 3-25-15,2 0 0 0,-4 0 32 0,1 0-29 16,-1 0 10-16,1 0-38 0,0 0 33 0,-2 0 0 16,0 0-34-16,0 0 83 0,0 3-31 0,0 0-11 15,-2 3-40-15,-4-1 27 16,-2-1 0-16,2 2-27 0,-3-1 9 0,2 1-37 0,-4-2 1 0,0 3 26 16,-1 0-40-16,0-1 1 15,-4 3 49-15,2-1-10 0,-2 0-37 0,0 0-9 16,1 1 44-16,-4-1-38 0,-1 3 9 0,3-1-1 15,-2 2 19-15,0 0-51 0,-1-1 46 0,-4 3-1 16,7-3 0-16,-3 2-31 0,-1-2 30 0,4 0-3 16,0 1-18-16,-6 2 23 0,8-2-4 0,-2-3-5 15,1 2-29-15,-1-1 30 16,1 1 1-16,-3-1-14 0,2 0 13 0,4-2-2 0,-3 3 2 0,1-3-27 16,-4 1 25-16,0 3 0 0,1-2-1 15,0-1-14-15,0 4 14 0,-2-2-3 16,3-1-39-16,-5 4 39 0,4-3-4 0,2 0 2 15,-1 0 31-15,2 0-1 0,0 0-29 0,-1 3 35 16,0-3-32-16,4-1 0 0,-2 0 2 0,1 2 8 16,-2 0-9-1,-1 3 8-15,2-3 1 0,-1-1-35 0,-1 2 4 0,-2-1 25 16,-1 0-33-16,-1 3 5 0,1-1 18 0,-1-2 6 16,1 0-42-16,-1 1 38 0,1 1-10 0,-3 1 34 15,2-3-28-15,1 1 1 0,0-2-3 0,-1 2 41 47,3-2-38-47,-7 4 1 0,6-3 4 0,2 1 26 0,-1-1-23 0,0-1-3 0,0-1-15 0,3 7 17 0,0-8 2 0,0 1-3 0,3 0-40 0,-2 0 39 16,3-1-1-16,-5 3-46 0,6-1-4 0,-2-4 47 15,0 2-7-15,2-1-25 0,-5 3 23 0,2-4 4 16,2 1-8-16,-2-1 11 0,0-2-10 0,-1 5 4 16,-1-3 16-16,0-2-16 15,4 2-4-15,-1-2 3 0,1 0 24 0,0 1-22 16,1-4 0-16,3 2 13 0,2-3-10 0,3 1-1 15,0-2 3-15,1 0-71 0,0 0 30 0,0 0 2 94,0 0 30-94,0 0-40 0,0 0-7 0,0 0 44 0,0 0-15 16,0 0 14-16,1 0-22 0,0 0 20 0,0 0-36 0,2 0 32 0,-2 0-37 0,2-2-41 0,-3 1 23 0,2 1-1 0,-2-3 24 0,0 3-909 0</inkml:trace>
  <inkml:trace contextRef="#ctx0" brushRef="#br1" timeOffset="79165.92">26531 1042 1167 0,'-5'-7'0'0,"0"3"0"0,-3 0 0 0,6 4 0 0,-3 0 0 0,2 0 26 0,-2 15-1 15,5 2-25-15,0 9 982 0,0 3-471 0,0 5-237 0,0 3-107 0,3-1-12 0,0 2-59 0,2 4-28 16,-1-2 0-16,0 4-174 0,0 1 82 0,-2-8 26 16,-1-3-438-16,-1 0 237 15,0-7 119-15,0 2 69 0,-3-12-714 0,-5-4 354 16,2-8 110-16,-3-5-325 0</inkml:trace>
  <inkml:trace contextRef="#ctx0" brushRef="#br1" timeOffset="79501.85">26447 991 1944 0,'-4'-24'0'0,"0"2"0"0,3 0 0 0,1 11 0 0,0 2 0 0,1 4 0 0,13 1 0 0,3 2 0 15,6-1 404-15,2 3-187 0,6 0-90 0,2 3 286 0,3 8-187 16,0 2-94-16,4 6-36 0,-9 1-5 0,1 1-26 16,-7 4 0-16,-3 1-167 15,-6 3 71-15,-2 5 45 0,-10-4-11 0,-4 5-128 16,-2-1 82-16,-13 3 41 0,-6-3 0 0,-4 7-54 15,-6-8 37-15,-3-3-60 0,3-2 39 0,-4-4 37 16,1-6-58-16,-4 1 76 0,11-9 5 0,0-6-34 16,4-4 0-16,3 0-228 0,4 0 111 0,2-7 54 15,8-7 32-15,6-1-609 0,0 0 308 0,11-2 154 110</inkml:trace>
  <inkml:trace contextRef="#ctx0" brushRef="#br1" timeOffset="79781.11">26919 1233 1437 0,'-4'0'0'0,"-3"-2"0"0,1 1 0 0,1-3 0 0,5 2 0 0,-2-1 69 0,2 1-1 0,0 1-29 0,0 1 0 31,2-2 9-31,3 2-9 0,8 0 0 0,-2 0 594 0,1 3-297 0,1 4-149 0,0 1-64 0,-2 2-420 0,0 1 168 0,-5 1 84 16,-2 2-115-16,-3-2 100 0,2 4 59 0,-3-3-43 15,0 2 30-15,0-3-67 0,-8 2 34 0,-2-1 285 16,-2 1-132-16,-1-2-68 0,2-2-29 0,-1 0 418 16,1-3-204-16,4-2-58 0,0 2-56 0,6-2-13 15,1-2-28-15,0 1 0 0,6-2-29 0,8 1-1 16,3 2 11-16,0-1-10 16,2 2 0-16,-3 1-38 0,1 2-1 0,-2 1 0 15,-1 5 0-15,-8-3 0 0,-3 4 0 0,-3 1 0 16,0-2 0-16,-4 5 0 15,-13-6 0-15,-2-1 0 0,-4-2 0 0,-4-1 0 0,1-3 0 0,-1-2 0 32,7-5 0-32,0 0-317 15,4 0-107-15,3-7 209 0</inkml:trace>
  <inkml:trace contextRef="#ctx0" brushRef="#br1" timeOffset="82060.92">18177 10674 3206 0,'0'0'0'0,"0"0"0"0,0 0 0 0,0 0 0 0,2 2 0 0,1 5 0 0,0 3 0 0,3 3 0 0,3 11 274 15,1 0-118-15,1 8 1 0,1 6-50 0,-2 3-76 16,-2 2-31-16,-4 4 0 0,1-1 0 0,-4 4 0 16,-1-8 0-16,0-4-103 15,0-4-1-15,0-5 70 0,-6-4 37 0,2-1-490 0,0-12 250 16,1-9 41-16,0-3-483 0,1 0 320 16,2-8 161-16,-1-13-203 0,1-7 186 0</inkml:trace>
  <inkml:trace contextRef="#ctx0" brushRef="#br1" timeOffset="82310.8">18143 10623 1875 0,'-11'-17'0'15,"2"3"0"-15,1 2 0 0,6 8 0 0,2 0 0 0,0 2 0 0,5 1 398 0,12 0-179 0,6-2-81 16,6 3-55-16,3 0 459 0,2 0-252 0,4 7-127 16,-2 3-62-16,4 2-22 0,-4 3-36 0,0 2-43 15,-2 4 0-15,-4 3 0 31,-5 0 0-31,0 11 0 0,-11-7 0 0,-10 7 0 0,-4 1 0 0,0 2 0 0,-18 3 0 0,-7 6 0 0,-6-8 0 0,-7-3 0 16,-1-1 0-16,-3-2 0 16,3-6 0-16,-3-1 0 0,8-12 0 0,1-2 0 15,5-9-116-15,3-3-32 0,5 0 70 0,2 0-633 16,11-8 341-16,6-3 166 0,1-2 83 0,1 1-684 16,11-3 375-16</inkml:trace>
  <inkml:trace contextRef="#ctx0" brushRef="#br1" timeOffset="82655.39">18535 10943 1359 0,'11'-3'0'0,"-1"1"0"0,2-1 0 0,1-1 0 0,2-1 0 0,1 2 0 0,6-2 0 0,-3 1 534 16,2 4-248-16,3-3-124 0,-3 3-79 0,0 0-45 16,2 6 9-16,-6 3-320 0,-7 5 156 0,-1 3 77 15,-6 3 39-15,-3 4-110 0,0 2 85 0,-9-3 26 16,-7 1 1-16,-7 0 299 0,-2 0-167 0,-2-1-57 15,0 0-99-15,5-6 325 0,3-5-161 0,2 0-64 16,7-4 441-16,4 0-240 0,1-2-111 0,5-1-147 156,3-4-20-156,13-1 0 0,6 0 0 0,4 0 0 0,5 0 0 0,2 0 0 0,2 0 0 0,-1 0 0 0,-3 0 0 0,-3 0 0 0,0 3 0 0,-9 7 0 0,-7 4 0 0,-5 0 0 0,-6 4 0 0,-1-1 0 0,-3 0 0 0,-14 3 0 0,-7-3 0 0,-2-1 0 0,-5-2 0 0,-4 1 0 0,4-8 0 0,0-1 0 0,2-4 0 0,4-2 0 0,0 0 0 0,0 0 0 0,9-8 0 0,4-6-529 0,6-2 205 0</inkml:trace>
  <inkml:trace contextRef="#ctx0" brushRef="#br1" timeOffset="89371.57">19859 11038 2856 0,'-2'-2'0'0,"0"1"0"0,2-2 0 0,-1 1 0 0,1-1 0 0,0-1 0 0,5 2 0 0,10-1 483 0,6-1-223 0,5 1-111 15,5 0 34-15,5 1-183 0,9 1 0 0,-1 1 0 16,4 0 0-16,-1 0 0 16,1 0 0-16,-2 1 0 0,3 5 0 0,-11-3 0 0,-5 3 0 0,-6-4 0 15,-3-1 0-15,-6 4 0 0,-2-4 0 0,-10 1-400 16,-6-2 70-16,0 0 161 0,0 0-279 15,-6 0 205-15,-6 0 94 0,-1-2 61 16,-4-7-573-16,-2-6 311 0</inkml:trace>
  <inkml:trace contextRef="#ctx0" brushRef="#br1" timeOffset="89585">20194 10722 1512 0,'-16'-10'0'16,"5"4"0"-16,3 1 0 0,0 2 0 0,5 0 0 0,0 2 0 0,1 0 371 0,2 1-172 0,0 0-81 0,0 2 555 78,5 13-318-78,3 5-151 0,0 3-87 0,3 5 265 0,-3 8-382 0,-2 5 0 0,2 3 0 0,-1 11 0 0,-2-4 0 0,0 3 0 0,-1-1 0 0,1 0 0 0,-2-4 0 0,2 3 0 0,-2-13 0 0,-2-6 0 0,1-3 0 0,-2-8 0 16,0-5 0-16,0 0-102 0,0-11 23 0,0-6-447 15,0 0 245-15,-3 0 122 0,-1-3 61 0,0-5 21 16,4-4 10-16,0-5 30 0</inkml:trace>
  <inkml:trace contextRef="#ctx0" brushRef="#br1" timeOffset="91251.37">23134 11161 1426 0,'-14'0'0'0,"3"0"0"0,3 0 0 0,2 0 0 0,1 0 0 0,0 0 0 0,1 0 0 0,4 0 527 0,0 0-246 0,2 0-121 15,8 0 117-15,8 0-119 0,5 0-52 0,4-5 306 16,5-3-188-16,2 3-93 15,1-2-48-15,3 2 63 0,1-1-146 0,-5 6 0 16,1-3 0-16,1 2 0 0,1 1 0 0,0 0 0 16,6 1 0-16,-9 6 0 0,-1 0 0 15,-1 2 0-15,-2 0 0 0,-3 0 0 0,4 0 0 0,-9-1 0 16,-4 1 0-16,-4-5 0 0,-5-1 0 0,1-2 0 16,-2 3 0-16,-7-4 0 0,-1 0 0 0,0 0 0 15,0 0 0-15,0 0 0 0,-1-1 0 16,-2-5 0-16,-2-3 0 0,2 1 0 31,-3-4 0-31,4 3 0 0,1 0 0 0,-1-1-630 0,2 2 279 16,0 0 157-16</inkml:trace>
  <inkml:trace contextRef="#ctx0" brushRef="#br1" timeOffset="92731.8">25426 11096 1606 0,'-5'-3'0'0,"1"-1"0"0,-1-2 0 0,-1 4 0 0,3-1 0 0,1 1 0 0,0 0 309 0,2 0-136 0,0 1-68 0,0 0 196 0,0 1-137 0,0-2-63 15,2 2-32-15,0 0 255 16,5 0-143-16,0 0-62 0,1 0-46 0,-1 0 112 31,1 0-73-31,1 0-38 0,0 0-39 0,2 0-35 0,-2 0 0 0,4 0 0 0,0 0 0 0,0 0 0 16,2 0 0-16,5 2 0 0,-3-2 0 0,5 0 0 15,0 0 0-15,6 0 0 0,1 0 0 0,6 0 0 16,-4 0 0-16,1 0 0 0,3 0 0 0,-1 0 0 16,4 0 0-16,-10 0 0 31,3 0 0-31,-6 0 0 0,1 0 0 0,-4 2 0 0,0 2 0 0,-8-2 0 0,-4 3 0 0,0-2 0 16,-4 0 0-16,-3 1 0 0,0-1 0 0,-2-2 0 15,-1-1 0-15,0 0 0 0,0 0 0 0,-1 0 0 16,-1 0 0-16,0-1 0 0,-1-7 0 0,-1-2 0 15,3 4-216-15,-4-2-235 0</inkml:trace>
  <inkml:trace contextRef="#ctx0" brushRef="#br1" timeOffset="93538.27">28203 10994 1796 0,'-10'-9'0'0,"-2"3"0"0,7 3 0 0,2 1 0 0,3 0 0 0,0 2 0 0,0 0 0 0,8 0 643 0,11 0-308 16,8 0-148-16,4 0 201 0,7 2-175 0,2 0-87 15,7-1-35-15,-4-1-12 0,0 2-10 0,4-1-65 16,1 2-4-16,0-1 0 0,3 0 0 0,-9 0 0 16,-2-1-7-16,-5-1-25 15,-2 2 35-15,-5-2 0 0,2 2-224 0,-13-2 123 16,-9 0 3-16,-2 0-358 0,-4 0 182 0,-2 0 116 0,0 0 47 16,-14 0-363-16,-4 0 217 0,-2 0 107 15,0-2 56-15,-3-3-248 94,-2-2 142-94</inkml:trace>
  <inkml:trace contextRef="#ctx0" brushRef="#br1" timeOffset="93680.4">28592 10776 1600 0,'-10'-9'0'0,"-3"-4"0"0,8 6 0 0,0 2 0 0,2-1 0 0,1 5 0 0,2-1 0 0,0-1 0 0,0 3 639 0,2 5-301 0,4 9-150 0,4 5 422 0,2 6-286 0,-1 7-134 0,-2 4-148 0,2 8-42 0,-4 6 0 0,1 1 0 0,-5 5 0 0,0 13 0 31,-2-10 0-31,-1 3 0 0,0 0 0 0,0-4 0 0,0-5 0 0,-3 5 0 0,0-22 0 0,-1-1 0 16,2-10 0-16,2-7 0 0,-1-7 0 15,1 2 0-15,0-13 0 0,0 0 0 16,0-3 0-16,-2-14 0 0,2 0 0 0,0-7-6 16,0 1-405-16,0-4 185 0</inkml:trace>
  <inkml:trace contextRef="#ctx0" brushRef="#br1" timeOffset="98187.64">3059 13462 1199 0,'-16'-7'0'0,"5"3"0"0,0 0 0 0,3 1 0 0,2 2 0 0,2-2 0 0,2 0 0 0,2 1 0 0,0 1 248 0,0-3-103 0,8 0-41 0,6-1 113 15,2 0-87-15,2 0-44 16,3 0-1-16,0 0 391 94,3 0-207-94,0 2-119 0,-4-1-54 0,4 2 171 0,1-1-112 0,1 0-57 0,3 2-18 0,-3-1-10 0,0 1-28 0,3 1-28 0,2 0-14 0,2 0 0 0,5 0 0 0,-5 0 0 0,2 0 0 0,1 0 0 0,1 1 0 0,3 1 0 0,4-1 0 0,-6-1 0 0,2 3 0 0,-3-3 0 31,1 0 0-31,2 3 0 0,5-3 0 0,-8 0 0 0,2 0 0 0,-2 0 0 0,2 0 0 0,2 0 0 0,8 0 0 0,-7-3 0 16,1-3 0-16,-2 0 0 0,4-1 0 0,0 0 0 15,5 0 0-15,-7 2 0 0,1-2 0 0,-3 2 0 16,3 1 0-16,0 3 0 0,6 0 0 0,-9-1 0 16,0 2 0-16,2 0 0 0,-1 0 0 0,-2 0 0 15,8 4 0-15,-11 3 0 0,6-1 0 0,-4-2 0 78,3 0 0-78,1-1 0 0,9 1 0 0,-8-4 0 0,3 0 0 0,0 0 0 0,2 0 0 0,0 0 0 0,9 0 0 0,-9 0 0 0,-3 0 0 0,3 0 0 0,-1 0 0 0,8 0 0 0,-7 0 0 16,-2 3 0-16,4 3 0 0,1-2 0 0,-2 0 0 0,12-1 0 0,-10 3 0 0,1-3 0 16,3-1 0-16,2 2 0 31,2-2 0-31,9 2 0 0,-12-4 0 0,3 0 0 0,3 0 0 0,-2 0 0 0,0 0 0 0,11 0 0 0,-13 2 0 0,2-1 0 15,1 3 0-15,0 0 0 0,-1 0 0 16,13 1 0-16,-16 2 0 0,1 0 0 0,4 0 0 0,3 0 0 16,0-2 0-16,12 4 0 0,-14-4 0 0,3-1 0 15,3 1 0-15,2-3 0 16,3 2 0-16,10-4 0 0,-16 3 0 0,4-2 0 16,-1 2 0-16,1-3 0 0,0 3 0 0,10-1 0 15,-15 1 0-15,1 3 0 0,2 0 0 0,1-1 0 16,-1 2 0-16,9 2 0 0,-12-4 0 0,2 2 0 15,3-2 0-15,0 1 0 0,2 0 0 0,11-1 0 16,-16-2 0-16,3-1 0 0,6 1 0 0,0-1 0 16,-2-1 0-16,12 1 0 15,-19-1 0-15,2 2 0 0,4-1 0 0,-1 0 0 0,1 1 0 0,8 3 0 16,-17-2 0-16,3 0 0 16,-2 2 0-16,3-1 0 0,9 0 0 0,-11-1 0 15,-1-1 0-15,2-1 0 0,4 1 0 0,-1-3 0 16,11 0 0-1,-14 0 0-15,6 0 0 0,-3-3 0 0,5 1 0 0,-3-7 0 16,10 3 0-16,-16-3 0 0,6 2 0 0,0-3 0 16,1 0 0-16,-1 1 0 31,9-1 0-31,-17 2 0 0,5-1 0 0,1 1 0 0,2 1 0 0,1 2 0 0,9-4 0 0,-19 4 0 16,5-2 0-16,0 4 0 15,1-5 0-15,3 4 0 0,10-2 0 0,-19 0 0 0,5-1 0 0,0 0 0 0,0 3 0 0,4-3 0 16,11 0 0-16,-18 3 0 31,4-1 0-31,1-1 0 0,-1 0 0 0,0 1 0 0,10 0 0 0,-13 1 0 0,4 1 0 0,0-1 0 16,-1-2 0-16,1 4 0 0,7-5 0 0,-12 4 0 15,2-2 0-15,6 2 0 0,-4-3 0 0,2 1 0 16,7 1 0-16,-16-2 0 0,4 4 0 0,2-1 0 16,-1-1 0-16,1 1 0 0,6-2 0 0,-17 3 0 46,0 1 0-46,-1-3 0 0,-1 2 0 0,8 0 0 0,-12 1 0 0,-2-1 0 0,-1 1 0 0,-1-1 0 0,-5 0 0 0,6-1 0 0,-15 1 0 0,-1 1 0 16,-1-3 0-16,-6 2 0 0,0-1 0 0,0 1 0 16,-8-1 0-16,-6 0 0 0,0 0 0 15,-4 0 0-15,-6 0 0 0,1 1 0 16,-5 0 0-16,0-2 0 0,0 1 0 0,-8-3 0 16,-4 2 0-16,-8-1-931 0,-2 5 270 0</inkml:trace>
  <inkml:trace contextRef="#ctx1" brushRef="#br2">7640 12750 0,'0'0'0</inkml:trace>
  <inkml:trace contextRef="#ctx2" brushRef="#br2">31637 5246 0,'0'0'0,"0"0"0,0 0 0,0 0 16,0 0-16</inkml:trace>
  <inkml:trace contextRef="#ctx0" brushRef="#br2" timeOffset="139493.65">26435 2244 649 0,'-7'-5'0'0,"-2"-1"0"0,4 1 0 0,-2 2 0 0,3-1 0 0,1 3 0 0,1-1 375 0,0 1-168 0,1 1-84 0,1 0-33 15,0 0 189-15,0 0-120 0,0 0-60 16,0 0 84-16,0 0-63 0,0 1-45 0,3 2 120 15,2 1-78-15,1 1-39 16,2 0 0-16,-3-1 22 0,5 1-36 0,-3 1 0 0,2 0-25 0,1-3 76 16,0 5-38-16,-1-2 10 0,2-2-48 0,-4 3 37 15,4-3 0-15,-3 3-37 0,4-1 41 0,-4 0 11 63,3 1-53-63,-2 0 39 0,2-1-35 0,-3 1-42 0,6 0 0 0,-3 0 0 0,1 2 0 0,-1-3 0 0,-1 3 0 0,3-1 0 0,0-2 0 0,0 4 0 15,-1-2 0-15,-4-2 0 16,5 3 0-16,-3-1 0 0,-1 0 0 0,4 2 0 0,-4 0 0 0,1-5 0 31,-1 4 0-31,0-1 0 0,1-1 0 0,2 5 0 0,-4-5 0 0,3 0 0 32,0 0 0-32,-1 2 0 0,3-3 0 0,1 3 0 0,0-2 0 0,0 0 0 0,-1-3 0 0,2 1 0 0,2 2 0 0,2-2 0 15,-3 1 0-15,1 0 0 0,1-1 0 0,-2 0 0 16,2 2 0-16,3 2 0 0,-4-3 0 0,-2 1 0 15,3 0 0-15,0 0 0 0,0 0 0 0,2 1 0 16,-4-1 0-16,0-1 0 0,0 2 0 0,1-1 0 16,3 1 0-16,-6-2 0 0,3 2 0 0,-2-2 0 15,0 3 0-15,-1-3 0 16,4 2 0-16,-4-1 0 0,2 1 0 0,-1-1 0 16,2 0 0-16,-4 0 0 93,7 2 0-93,-6-3 0 0,4 3 0 0,-4-3 0 0,3 3 0 0,-1-1 0 0,3 4 0 0,-5-5 0 0,1 2 0 0,1 0 0 0,-2-1 0 0,-1 2 0 0,4 2 0 0,-1-4 0 0,-3 1 0 0,0 0 0 0,3-1 0 16,-1 2 0-16,3-1 0 0,-2-1 0 0,-3-2 0 0,1 2 0 0,3 0 0 0,-3-1 0 0,4 3 0 0,-6 1 0 16,4-3 0-16,-3 2 0 0,1-1 0 0,-3 1 0 0,4 3 0 0,-5-2 0 15,2-1 0-15,1 3 0 0,-3-2 0 0,3-2 0 47,-1 1 0-47,-2 2 0 0,2-4 0 0,-2 1 0 0,3-2 0 0,0-1 0 0,0 4 0 0,0-6 0 16,-1 1 0-16,-1-1 0 15,1 2 0-15,-2-3 0 0,5 2 0 0,-6-1 0 0,-1-1 0 0,-2 1 0 16,3-2 0-16,-2 1 0 0,-3-1 0 0,0 0 0 0,-1-2 0 0,-2 2 0 16,2-2 0-16,-1 2 0 0,-1-2 0 0,-1 0 0 62,0 0 0-62,0 0 0 0,0 0 0 0,0 0 0 0,0 0 0 0,0-2 0 0,0-7 0 0,-6 0 0 0,3 0 0 0,-4-2-299 0,2 2-244 0,-2 1 252 0</inkml:trace>
  <inkml:trace contextRef="#ctx0" brushRef="#br2" timeOffset="140320.75">26965 3032 1706 0,'-4'-6'0'0,"-2"1"0"0,4 0 0 0,-1 3 0 0,1-3 0 0,0 5 0 0,1-2 0 0,-1 2 279 0,2 0-126 0,0 2-58 0,0 12 366 0,0 2-212 0,2 7-106 0,1-1-44 0,2 3 49 16,-3 0-56-16,4 4-27 15,-3-3-58-15,0 4 0 0,0 1 39 0,1-3-9 16,-3 3-311-16,1-5 155 15,-1 1 78-15,2 3-439 0,-2-9 227 0,-1-1 138 16,0-3-17-16,0-5-427 0,0-6 261 0,0 1 122 0,0-7 73 0,0 0-130 16,0-9 98-16,0-11 49 15,0-4-208-15,0-6 126 0,0-3 89 0,-4-5 37 16,0 1 42-16,-1-3 0 0,0 1 0 0,-2-2 37 16,3 8-38-16,-1 5-35 31,0-1 36-31,0 5 415 0,2 4-244 0,1-1-113 0,2 9 13 0,0 3 307 0,0 3-109 0,5 4-119 0,12-1 328 0,5 1-211 15,3 2-120-15,4 0-55 0,3 7 305 0,3 5-180 32,1 3-90-32,0 2 84 0,-3 2-91 0,-3 2-42 0,-3 2 1 0,-6 2-68 0,-5 0 0 15,0 6 35-15,-13-4-9 0,-3 4-40 16,0-3 0-16,-17 4 40 0,-5-3 31 0,-6 6-66 31,-3-10-2-31,-2-3 0 0,-4 1 0 0,4-6 0 0,2-2 0 0,-5-1 0 0,9-5 0 0,3-4 0 16,5-2 0-16,3-3-594 0,7 0 273 0,-1 0 125 15,10 0 89-15,0-4-653 94,2-3 361-94,10-3 182 0</inkml:trace>
  <inkml:trace contextRef="#ctx0" brushRef="#br2" timeOffset="140711.97">27362 3304 1133 0,'8'0'0'0,"-1"0"0"0,1 0 0 0,-4 0 0 0,1 0 0 0,-2 0 301 0,-1 5-132 0,-1 0-57 0,-1 4 350 0,0 1-212 0,0 1-107 16,-5 2-53-16,-4 0 48 0,-1 2-42 0,-4-1-34 0,2 3 0 0,-2-6 17 0,-2 4-1 0,0-3-41 15,3 0 172-15,2-4-91 0,0-1-40 0,3 0-1 0,2-4 74 0,1 1-65 32,0 0-86-32,5-3 0 0,0-1 0 0,4 0 0 0,9 0 0 0,6 0 0 15,4 0 0-15,5-2 0 0,0-4 0 0,4 2 0 16,4-3 0-16,-2 0 0 62,0 1 0-62,-5 2 0 0,-4-1 0 0,-4 2 0 0,-1 1 0 0,-5-1-89 0,2 2-43 0,-10-2 21 0,-1 3 49 0,-5 0-43 0,2 0 38 0,-3 0-17 0,0-1 14 0,0-3 12 0,-4-2 28 0,-4-3-2 0,1 0-2 16,-3-4-11-16,2 1 8 0,0 0-1469 0,0 1 753 31,2 0 376-31,-3-1 189 0,5 0 89 16,1 0 47-16,0 5 52 0,-2 0 0 0,1 2 0 0,1 3 0 0,0-4 443 0,0 5-230 0,1 1-120 31,0 0-59-31,2 1 924 16,0 6-460-16,-1 6-223 0,1 4 605 0,0 0-420 0,0 2-383 0,0 4-77 0,0 1 0 0,0 2 0 0,0-2 0 15,0 2 0-15,0-1 0 0,0 4 0 0,0-2 0 16,0 5-453-16,0 1 168 0,0-7 161 16,1-13 80-16</inkml:trace>
  <inkml:trace contextRef="#ctx0" brushRef="#br2" timeOffset="144045.91">18392 12289 1431 0,'-6'4'0'0,"-2"-1"0"0,2 1 0 0,2 1 0 0,3 3 0 0,0 1 0 0,1 1 114 0,0 1-38 15,0 4 9-15,1 3 345 0,6 3-196 0,2 0-98 47,0 7-50-47,1 2 118 0,2 5-74 0,-4-1-51 0,0 1-36 0,-2 0-6 0,0 1 1 0,-2 5 8 0,-2-10-196 0,0-1 94 16,-1-2 46-16,-1-4-372 0,0-2 197 0,0 1 114 15,-5-9-20-15,-2-7-219 0,1-3 86 0,-2-4 94 16,0 0 46-16,-2-16-408 0</inkml:trace>
  <inkml:trace contextRef="#ctx0" brushRef="#br2" timeOffset="144284.79">18279 12257 1831 0,'-8'-22'0'16,"1"2"0"-16,6 3 0 0,1 8 0 0,0-5 0 0,1 7 0 0,14 2 0 0,8 2 0 0,5 3 332 15,5-3-148-15,7 1 364 0,2 2-260 0,3 2-125 0,4 9-63 0,-1 6 145 16,-1 4-104-16,1 6-43 0,-11 1-97 0,-6 4-1 16,-7 1 0-16,-4 5 0 0,-6 0 0 0,-4 9 0 15,-10-10 0-15,0 4 0 16,-14 3 0-16,-7 0 0 0,-5-2 0 0,-4 3 0 15,-2-13-8-15,0-3-9 0,-2-6-4 16,0-5-153-16,-3-6 68 0,-1 1 48 0,7-9 4 0,3-4-455 16,3 0 235-16,6 0 119 0,4-10 58 0,1-2-245 15,14-7 157-15,0-1 74 16,11-5-544-16</inkml:trace>
  <inkml:trace contextRef="#ctx0" brushRef="#br2" timeOffset="144697.18">18883 12491 1770 0,'10'0'0'0,"0"3"0"0,-2 7 0 0,-2-1 0 0,-1 4 0 0,-3 4 0 0,-2 2 405 0,0 2-184 0,-5 3-92 0,-6 2 247 15,-3 2-161-15,0-3-93 0,-3-2-42 0,1-1 71 0,-3-2-56 0,5-3-29 16,-2 1 9-16,6-9 4 0,0-3 1 0,5-1-43 109,0-2-7-109,5-1-30 0,0-2 0 0,0 0 0 0,14 0 0 0,5-5 0 0,4-2 0 16,3-1 0-16,6-1 0 0,-3 2 0 0,3 0 0 0,2 2 0 0,-2-1 0 0,3 2 0 0,3-2 0 0,-8 5 0 0,-2 1 0 0,-1-3 0 0,-4 1 0 0,-1 2-146 0,3-1-7 0,-12 1-355 0,2 0 235 0,-10 0 118 0,1-2 59 0,-5 2-607 0,-1-1 324 0,0-3 175 0,-8-3 83 16,-7-5-372-16,-1-2 228 0,-4-6 105 15,0 1 65-15,-1-3-13 0,-1-1 36 0,1 0 72 31,0 1 198-31,0-2-145 0,2 7-41 0,3 2 265 32,3 1-158-32,0 4-78 0,5 4-39 0,-4-3 868 0,9 8-429 0,1 1-149 0,2 0-128 0,0 15 546 0,2 6-337 0,4 6-158 0,5 7-93 0,-2 4-80 15,1 3-42-15,-3 6 0 0,-2 1 0 16,-2 3 0-16,0-4 0 0,-1 0 0 16,1 1 0-16,-1-2 0 15,2-3 0-15,0 6 0 0,1-12-227 0,-2-4 98 0</inkml:trace>
  <inkml:trace contextRef="#ctx0" brushRef="#br2" timeOffset="148032.17">19988 12572 1582 0,'-3'0'0'0,"1"0"0"0,-2-1 0 0,2-2 0 0,0 2 0 0,-1-1 0 0,2 1 0 0,-1 1 0 0,2-2 471 0,0 2-217 0,0-2-109 16,0 2 119-16,2 0-118 0,6-1-55 0,8 1 253 16,0 0-154-16,6 0-76 0,4 0-29 0,1 0 160 15,4 0-245-15,0 0 0 16,4 0 0-16,0 0 0 0,8 0 0 0,-6 0 0 16,0 0 0-16,-1 1 0 0,0 3 0 0,-5 0 0 31,2 2 0-31,-8-1 0 0,-3-1 0 0,-6 4 0 0,0-3 0 0,-5-2 0 0,1 3 0 0,-8-3 0 15,-3-2 0-15,-1 0 0 0,0-1 0 0,0 0 0 0,0 3 0 0,-4-3 0 16,0 0 0-16,-1 0 0 16,1-4 0-16,0-4 0 0,-1 0 0 0,0 1 0 15,2-3 0-15,-2 5-24 0,4-1-340 0</inkml:trace>
  <inkml:trace contextRef="#ctx0" brushRef="#br2" timeOffset="148720.32">23059 12572 1355 0,'-8'-7'0'0,"2"1"0"0,3 1 0 0,-2 1 0 0,4-1 0 0,-1 0 0 0,2 3 530 0,0-1-247 0,5 1-123 15,9 2 174-15,4-3-139 0,7 0-84 0,2 2-36 16,7-1 283-16,2 1-161 94,3-1-80-94,9 2 75 0,-4 0-168 0,3 0-24 0,4 0 0 0,-5 0 0 0,1 0 0 0,3 0 0 0,-14 0 0 0,-2 0 0 0,-9 0 0 0,-3 0 0 0,-7 0 0 0,-2 0 0 0,-11 0 0 0,-2 0 0 0,0 0-567 0,-6-3 141 0,-10-2 194 0,0-4-352 0,-2 2 278 0,0-5 134 0,-2 0 68 0,-1-3-481 0</inkml:trace>
  <inkml:trace contextRef="#ctx0" brushRef="#br2" timeOffset="148979.63">23416 12160 3931 0,'-2'0'0'0,"-4"0"0"0,0 0 0 0,1 0 0 0,1 3 0 0,2 5 0 0,1 0 0 0,1 4 0 0,0 6 0 0,0 1 0 0,0 7 0 0,5 6 0 0,3 4 0 0,1 10 0 0,2 4 0 0,-1 0 0 0,-2 3 0 32,-1 2 0-32,1 2 0 0,-2 5 0 0,-2-11 0 0,-1-5 0 0,2-3 0 0,-2-3 0 0,-2-7 0 15,2 1 0-15,-3-13 0 0,0-6 0 0,0-6 0 16,0-3 0-16,0-4 0 0,0-2 0 0,0 0 0 16,0 0 0-16,-3-2 0 0,2-6 0 0,-2-2 0 15,1 1 0-15,2-6 0 0,0 3 0 0,0-1 0 16,0-1-116-16,0 2-25 0,0-2-968 0,0 3 540 15</inkml:trace>
  <inkml:trace contextRef="#ctx0" brushRef="#br2" timeOffset="150002.64">25434 12533 854 0,'-8'0'0'0,"2"-3"0"0,-1 0 0 0,3 0 0 0,-3 2 0 0,6-1 464 0,-2 2-213 0,1-3-108 0,2 3 201 16,0 0-154-16,0 0-67 0,2 0-48 0,6 0 267 15,7 0-154-15,4 0-75 0,3 0-38 0,7 0 252 16,0 0-150-16,4 0-70 0,3 0 51 0,4 0-158 16,1 0 0-16,8 0 0 0,-3 0 0 0,1 0 0 15,2 0 0-15,-2 0 0 0,-1 0 0 0,4 3 0 32,-17-3 0-32,-1 2 0 0,-5 1 0 0,-5 1 0 0,-8-1 0 0,3-3 0 0,-12 2 0 0,-3 1 0 15,-2-3 0-15,0 0 0 0,0 0 0 0,-5 0 0 16,0 0 0-16,0 0 0 15,-2 0 0-15,3-3 0 0,-1 0 0 0,-1-5 0 16,1 5 0-16,2-3 0 0,3 2 0 0,0 2 0 16</inkml:trace>
  <inkml:trace contextRef="#ctx0" brushRef="#br2" timeOffset="150474.89">27913 12627 1542 0,'-11'-14'0'0,"3"6"0"0,2 1 0 0,2 5 0 0,3-1 0 0,1 1 0 0,0-1 613 0,5 1-293 0,12 2-142 16,6 0-70-16,7 0 331 0,3-3-201 0,8 3-91 16,-1-2-60-16,2 2-25 0,3 0 0 0,-4 0-25 15,3 0-24-15,6 0 10 0,-10 2 13 0,-3 3-120 16,-6 3 60-16,-3-3 30 0,-7 2 1 0,5 0-303 16,-17 0 162-16,-2-2 30 0,-3-1 61 0,-4-1-555 15,0 2 281-15,0-4 130 0,-12 1 80 0,-2-2-449 16,1 0 259-16,1-3 130 15</inkml:trace>
  <inkml:trace contextRef="#ctx0" brushRef="#br2" timeOffset="150678.01">28326 12337 2049 0,'-9'-15'0'0,"-2"-2"0"0,5 10 0 0,0 2 0 0,3 3 0 0,2 0 0 0,1 2 0 0,0 0 420 0,0 2-197 0,0 12 493 0,0 7-340 0,3 8-229 0,1 3-147 0,0 11 0 0,-1 3 0 0,-1 5 0 0,-2 8 0 0,0 2 0 15,0 14 0-15,-9-8 0 0,3 1 0 0,-3-3 0 47,4-4 0-47,-2-5 0 0,2-2 0 0,1-17 0 0,4-8 0 0,-2-7 0 0,2-10 0 0,0-5 0 0,0-2 0 0,0-5 0 0,0-4 0 0,0-4 0 16,0-9 0-16,0-1-208 0,0-3-202 0,0-1 191 16</inkml:trace>
  <inkml:trace contextRef="#ctx0" brushRef="#br2" timeOffset="152631.79">3561 17789 976 0,'-7'-8'0'0,"-1"3"0"0,4 0 0 0,4 3 0 0,0-1 0 0,0 3 236 0,0 0-98 0,0 0-49 0,0 0 323 0,1 0-191 0,7 0-91 0,-3 3-45 15,3-1 206-15,2 1-126 0,-2-1-53 0,3 0 129 16,3-1-101-16,-4 1-50 0,5-2-25 0,0 0 128 16,2 0-66-16,1 0-49 0,-1 0 0 0,1 0-14 15,3 0-64-15,3 0 0 16,2 0 0-16,-1 0 0 0,1 0 0 0,1 0 0 0,4 0 0 15,-1 2 0-15,5 1 0 0,-3-3 0 16,3 1 0-16,-2 1 0 0,3-2 0 0,3 1 0 16,9-1 0-16,-8 0 0 0,3 0 0 0,1 0 0 15,1 0 0-15,5 0 0 47,-6 0 0-47,-1 0 0 0,-1 3 0 0,1-1 0 0,2 3 0 0,6 0 0 0,-8 1 0 0,1-2 0 0,0 1 0 0,2-1 0 0,-2 1 0 0,10 0 0 0,-11-2 0 0,2-2 0 16,0 1 0-16,0-1 0 15,2-1 0-15,11 0 0 0,-10 0 0 0,1 0 0 16,0 0 0-16,3 0 0 0,-2 0 0 0,10 0 0 16,-13 0 0-16,3 0 0 0,1 0 0 0,4-1 0 15,2-1 0-15,11 1 0 0,-13-1 0 0,1 1 0 16,0-2 0-16,2 2 0 0,0 0 0 0,8-1 0 16,-10 2 0-16,2 0 0 0,2-3 0 0,2 3 0 15,-1-2 0-15,10 0 0 0,-13 1 0 0,1-1 0 16,4-2 0-16,2 2 0 15,2-4 0-15,12 3 0 0,-14-1 0 0,2-1 0 16,0-1 0-16,1 0 0 0,2 3 0 0,13-3 0 16,-15 3 0-16,1-2 0 15,2 2 0-15,1-1 0 0,-1 1 0 0,12 1 0 0,-13-1 0 0,5 0 0 16,0-1 0-16,1 2 0 0,-1 0 0 0,11-1 0 16,-13 1 0-16,5 0 0 0,2 1 0 0,1-2 0 15,11-1 0-15,-16 1 0 0,2-1 0 16,6 3 0-16,3-3 0 0,5 1 0 15,6-1 0-15,-18-1 0 0,5 2 0 0,4-2 0 16,5 1 0-16,1-2 0 0,8 2 0 0,-15-1 0 16,1 0 0-16,7 0 0 0,4 0 0 0,-1 0 0 15,10-2 0-15,-20 2 0 0,9 3 0 0,6-3 0 16,-2 0 0-16,3 1 0 0,9-1 0 0,-17 5 0 16,6-4 0-16,2 1 0 0,-1 0 0 0,-3 2 0 46,14-1 0-46,-18 2 0 0,5-2 0 0,0 2 0 0,-2 0 0 0,4-2 0 0,13 1 0 0,-18-1 0 16,-1 0 0-16,-1-3 0 0,4 3 0 0,2-2 0 0,13 1 0 0,-26 0 0 31,2 0 0-31,-1 0 0 0,0 2 0 0,1-2 0 0,11 1 0 0,-25 1 0 16,0-1 0-16,-2 2 0 0,-1 0 0 0,2 0 0 47,6 0 0-47,-19 0 0 0,-3 0 0 0,-5 0 0 0,-3 0 0 15,-4 2 0-15,2-1 0 0,-14 4 0 0,-1-4 0 0,-3 2 0 0,-5-2 0 0,2 1 0 0,-13-1 0 0,-5 1 0 0,-2-2 0 0,-4 2 0 16,-5-2 0-16,1 1 0 0,-2 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3-01-04T00:29:45.8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1-04T00:29:46.936"/>
    </inkml:context>
  </inkml:definitions>
  <inkml:trace contextRef="#ctx0" brushRef="#br0">13244 14015 0,'0'0'16,"0"0"-16</inkml:trace>
  <inkml:trace contextRef="#ctx1" brushRef="#br0">2599 9486 1613 0,'-5'0'0'0,"0"0"0"0,1 0 0 0,-1 0 0 0,2 0 0 0,1 0 0 0,0 0 0 0,-1 0 134 0,1 0-46 0,0 0 211 16,2 0-135-16,0 0-61 0,0 0-31 0,0 0 159 15,0 0-95-15,0 0-38 0,0 0-9 0,0 0 194 16,2 0-121-16,5 0-61 0,-3 0 179 0,2 0-202 47,3-1-78-47,-1-2 0 0,3 3 0 0,-3-1 0 0,5-1 0 0,0 1 0 0,-2-1 0 0,3 2 0 0,1-2 0 0,-2 0 0 16,6 2 0-16,-3-1 0 0,2 1 0 0,1-2 0 15,4 2 0-15,2-1 0 0,1 1 0 0,-2-1 0 16,2-2 0-16,0 2 0 0,0-1 0 0,3 1 0 15,1-2 0-15,-1 1 0 0,-3-1 0 0,1 1 0 16,-1-1 0-16,2 3 0 0,3-1 0 0,-6 1 0 16,3 0 0-16,-3 0 0 15,4 0 0-15,-2 0 0 0,7 0 0 0,-7 0 0 0,3 0 0 0,1 1 0 47,0-1 0-47,1 3 0 0,4-3 0 16,-6 0 0-16,2 0 0 0,1 0 0 0,0 0 0 0,3 0 0 0,3 0 0 0,-5 0 0 15,0 0 0 1,-1 0 0-16,3 0 0 0,1 0 0 0,8 0 0 0,-10 0 0 0,4 0 0 0,-2 0 0 0,5 0 0 0,1 0 0 109,8 2 0-109,-5-2 0 0,-2 0 0 16,5 0 0-16,-3 0 0 0,7 0 0 0,5-2 0 0,-7-3 0 0,-2 0 0 0,3 0 0 0,2-1 0 0,0 5 0 0,8-5 0 0,-15 4 0 0,5-2 0 0,-3 3 0 0,3 0 0 0,0 1 0 0,6-3 0 0,-9 3 0 0,4-2 0 0,0 0 0 0,2 0 0 0,6 1 0 0,-8-4 0 0,-2 5 0 0,3 0 0 0,0-3 0 0,1 1 0 0,9 0 0 16,-12 2 0-16,3 0 0 0,-1 0 0 0,0 0 0 78,0 0 0-78,7 0 0 0,-12 0 0 0,1 0 0 0,0 0 0 0,1 2 0 0,3 0 0 0,5 1 0 0,-13-3 0 0,5 0 0 0,-3 0 0 0,1 0 0 0,0 0 0 0,7 0 0 0,-12 0 0 0,-2 0 0 0,0 0 0 0,2 0 0 0,-1 0 0 0,3 0 0 15,-9 0 0-15,-2 0 0 0,0 0 0 0,-4 0 0 16,2 0 0-16,3 0 0 0,-8 0 0 0,1 3 0 16,-3-1 0-16,-2-2 0 0,0 1 0 0,1-1 0 15,-5 2 0-15,-4-2 0 0,2 0 0 16,-6 2 0-16,0-2 0 0,0 0 0 16,-7 2 0-16,1-2 0 0,-3 0 0 0,-1 0 0 15,0 0 0-15,0 0 0 0,-2 0 0 0,0 0 0 16,0 0 0-16,0 0 0 0,0 0 0 0,0 0 0 15,0 0 0-15,-4 0 0 0,1 0 0 0,-1 0 0 16,0 0 0-16,2 0 0 0,-4-2 0 0,1 0 0 16,-1 0 0-16,1-1 0 0,-7 0 0 0,7 3-337 15,-4 0-214-15,0 0 256 0,1 0 128 16</inkml:trace>
  <inkml:trace contextRef="#ctx1" brushRef="#br0" timeOffset="281.24">7254 9140 1626 0,'-1'0'0'0,"1"-1"0"0,0-3 0 0,0 1 0 0,0-1 0 0,2 4 0 0,9-2 0 0,6 2 663 0,3 0-303 0,3 0-166 0,3 2 142 0,6 9-149 16,-2 0-74-16,4 3-38 31,3 2 28-31,-3 1-37 0,-5 0 0 0,0 1-28 0,-7-1 0 0,0 2 0 0,-2 3-10 0,-9 0-28 16,-10 0 0-16,-1 1 0 0,-1 2 0 0,-18 2 0 0,-6 4 0 0,-3-7 0 15,-4 3 0-15,-5-3 0 0,-2 3 0 0,-5 0 0 16,4-2 0-16,0-1 0 16,-1-3 0-16,-2 3-355 0,4 0 83 0,-5 0 90 15,13-7 85-15</inkml:trace>
  <inkml:trace contextRef="#ctx1" brushRef="#br0" timeOffset="1649.76">4032 6864 643 0,'-2'6'0'0,"1"-1"0"0,-3 1 0 0,2 1 0 0,-1 2 0 0,2 0 439 0,-1 1-199 0,2-2-101 15,0 8 140-15,0 0-110 0,0 1-70 0,0 2 106 16,0 3-82-16,0 3-42 47,0 2-1-47,2 5 30 0,-1-1-41 0,2 5 0 0,-1 3-29 0,-2 2 125 0,0 8-53 0,0-5-41 0,0 1 0 0,0 7 85 0,0-4-58 0,0 5-30 16,-2 5 142-16,-2-7-91 0,1-2-43 0,-1 3-76 15,1 2 0-15,-1-2 0 0,0 7 0 0,1-12 0 16,1 1 0-16,-1 0 0 0,0 0 0 0,-1-2 0 31,1 7 0-31,0-11 0 0,1 1 0 0,0 3 0 0,0 0 0 0,-1 0 0 16,-3 6 0-16,5-8 0 0,-3 1 0 0,2-3 0 0,0 2 0 0,-1 0 0 15,1 5 0-15,0-11 0 16,0 1 0-16,0 1 0 0,1 0 0 0,-1 3 0 16,1 3 0-16,1-8 0 0,-2 1 0 0,1 0 0 15,0-1 0-15,-1 0 0 0,1 7 0 0,-1-11 0 16,-2 0 0-16,3 3 0 0,-2-1 0 0,1 5 0 15,-1 5 0-15,2-8 0 16,-2 4 0-16,2-2 0 0,-4 3 0 0,4-2 0 0,-2 7 0 0,3-10 0 16,-2-1 0-16,-1-1 0 0,3-2 0 0,0 0 0 15,0 4 0-15,0-11 0 0,0 2 0 16,0-3 0-16,0 1 0 0,0 0 0 16,0 2 0-16,0-3 0 0,0 2 0 0,0-1 0 15,0 2 0-15,0 4 0 0,0-7 0 0,0-1 0 16,0 2 0-16,0-1 0 0,0 1 0 0,0 4 0 15,0-7 0-15,0 4 0 0,0-1 0 0,0 3 0 16,0-2 0-16,3 5 0 0,-1-7 0 0,-1 2 0 16,1 1 0-16,-1 0 0 0,-1-2 0 0,3 11 0 15,-1-8 0-15,-1 4 0 16,-1 0 0-16,2 0 0 0,-2 2 0 0,0 8 0 16,1-10 0-16,0 3 0 0,-1 3 0 0,2-2 0 15,-1 2 0-15,1-2 0 0,-1-4 0 0,-1-5 0 16,2 4 0-16,-1 0 0 0,3 1 0 0,-2 3 0 15,-2-7 0-15,1 2 0 0,1-2 0 16,-2 4 0-16,1 0 0 0,-1 5 0 0,1-7-67 0,-1-3 38 47,2-1-14-47,-2 0-112 0,1-2 54 0,1 6 22 0,-1-7 9 0,-1-2-163 0,2-4 96 0,-2-1 50 0,0-2 23 0,0 1-558 16,0-9 296-16,0-1 144 0,-2-5 72 0</inkml:trace>
  <inkml:trace contextRef="#ctx1" brushRef="#br0" timeOffset="2101.55">4081 7015 931 0,'-5'0'0'0,"2"0"0"0,1 0 0 0,-1 0 0 0,-3 2 0 0,0 4 36 0,-1 2-36 0,0 1 273 0,-1 7-155 0,-6 2-39 0,0 5-1 0,-3 2-155 0,-1 2 48 0,-4 2 28 15,0-3-1-15,1-1-88 0,0-1 53 0,-1-1 28 16,8-10-3-16,1-6-323 16,4-7 161-16</inkml:trace>
  <inkml:trace contextRef="#ctx1" brushRef="#br0" timeOffset="2262.8">4034 6965 1653 0,'0'0'0'0,"0"0"0"0,-2 0 0 0,2 0 0 0,0 0 0 0,0 5 0 0,0 2 391 0,5 2-176 0,7 2 552 16,3 1-369-16,1 2-180 16,2 0-89-16,4 1 31 0,-2 2-160 0,6 0 0 0,-4-3 0 0,2 3 0 15,1 0 0-15,-2 1 0 0,-2-2-388 16,2 3 97-16,-6-4 160 0,-1 3 85 16</inkml:trace>
  <inkml:trace contextRef="#ctx1" brushRef="#br0" timeOffset="6829.66">10052 4325 594 0,'0'0'0'0,"0"-3"0"0,-1-2 0 0,0-1 0 0,-3 3 0 0,0-1 379 0,3 0-171 0,-2 2-85 0,-1-3 91 0,1 1-80 0,-1 1-52 0,1-1 174 0,0 1-110 0,0 2-54 15,-2-2-27-15,0 2 134 0,0-1-86 0,-2 2-38 16,2 0 1-16,-3 2 68 0,0 8-52 0,-4 5-19 16,2 4-9-16,-3 5 145 47,2 5-85-47,-1 5-44 0,-1 3 43 0,2 4-33 0,3 1-10 0,2 0 16 0,6 2-96 0,0-3 0 0,0-1 0 0,3 2 0 0,10-12 0 0,5-5 0 0,2-3 0 0,3-7 0 15,1 0-7-15,4-3-10 16,-5-7 22-16,1-2-573 0,-1-3 279 0,-1 0 95 15,-3 0-197-15,3 0 167 0,-5-8 98 0,-5-4-493 16,3-3 291-16</inkml:trace>
  <inkml:trace contextRef="#ctx1" brushRef="#br0" timeOffset="7170.75">10162 4563 2053 0,'-9'-4'0'0,"3"0"0"0,0-1 0 0,-1-2 0 0,6 2 0 0,1-2 0 0,0 0 0 0,0-1 0 0,3-1 0 0,8-1 0 0,3 2 302 0,2-1-133 0,4 4-65 0,0 0-34 0,3 1 178 0,1 4-96 0,-1 0-62 0,-1 0-27 0,-2 0 6 0,0 6-31 0,0 8-1 16,0 3-18-16,-7 4-10 0,-1 3 28 0,-6 0-41 0,-3 5 41 0,-2 1 1 15,-1 1 9-15,0-2-26 0,-7-3 15 0,-8 3-19 16,-2-8 16-16,-4 1 32 0,-3 0 5 0,-1-9-39 16,-1-5 1-16,-1-4-80 0,1-2 39 0,-1-2-2 15,0 0-323-15,4-2 169 0,3-8 76 0,3-3-438 16,5 0 246-16,-1-3 106 0,10-2 74 0,3 0-169 16,0 0 117-16,3-2 57 31,10 2 30-31</inkml:trace>
  <inkml:trace contextRef="#ctx1" brushRef="#br0" timeOffset="7402.14">10553 4393 1789 0,'-1'-5'0'0,"-7"0"0"0,2 1 0 0,0 2 0 0,-2 1 0 0,-1-1 0 0,-1 2 386 15,1 0-174-15,-3 12 255 0,1 2-214 0,-2 6-99 0,-1 3-63 0,5 5 146 16,-2 4-99-16,5-1-51 0,4 3-25 0,1 2-7 0,1-3-55 0,3 1 0 15,11-5 0-15,4 0 0 0,2-5 0 0,4 3 0 47,-1-12-66-47,1-3-70 0,2-4 86 0,-2-2-581 0,-1-3 275 0,4-2 166 0,-8-1 25 0,0-1-534 16,-4-11 330 0,0-3 167-1</inkml:trace>
  <inkml:trace contextRef="#ctx1" brushRef="#br0" timeOffset="7538.77">10702 4545 1475 0,'-13'0'0'0,"8"0"0"0,-2 0 0 0,3 0 0 0,4 0 0 0,0 3 330 0,0-2-136 0,11 0-84 0,6 1-36 0,3 1 0 0,1-3-36 0,5 0 478 0,1 0-229 0,-3 0-130 31,1 2-60-31,-2 0-146 0,-2-1 43 0,-2-1 0 0,6 1 53 0</inkml:trace>
  <inkml:trace contextRef="#ctx1" brushRef="#br0" timeOffset="7707.35">11031 4376 1798 0,'-4'0'0'0,"0"1"0"0,-1 1 0 0,2 3 0 0,1-1 0 0,2 8 0 0,0-1 250 0,0 5-106 0,2 3 556 0,4 7-322 0,2 2-175 0,3 3-83 0,-2-1 117 0,-1 5-136 0,2-3-101 0,-5 4 0 0,0-7-197 15,-2 0 20-15,-1-3 107 16,0-3 54-16,-2 1-806 0,0-12 425 0,0-4 184 0</inkml:trace>
  <inkml:trace contextRef="#ctx1" brushRef="#br0" timeOffset="7911.84">11211 4354 997 0,'14'0'0'0,"5"0"0"0,-2 3 0 0,1 1 0 0,-1 6 0 0,3 2 842 0,-2 5-402 0,3 3-192 0,-4 2-111 0,-3 4 463 0,-2 3-281 0,0 3-142 16,-8 5-69-16,-3 5-45 0,-1-1-63 0,-1 1 0 47,-15-1 0-47,-1-3 0 0,-5-3 0 0,-2-2 0 15,-2-10 0-15,-4-6 0 0,-1-4 0 0,-3-6-482 0,2-4 211 0,-6-2 73 0,9-1 102 0,1-4-767 0,1-10 413 0</inkml:trace>
  <inkml:trace contextRef="#ctx1" brushRef="#br0" timeOffset="8187.5">11309 4149 2255 0,'27'-15'0'0,"-4"6"0"0,4 5 0 0,-1 0 0 0,1 4 0 0,-4 0 0 0,3 1 0 0,-6 11 0 0,-1 1 0 0,-4 7 0 0,-2-1 0 0,-4 3 376 0,-2 4-161 0,-7-3-93 0,0-1-43 0,-5 3-212 0,-10-2 84 0,-4-4 43 0,-4 3 10 0,2-7-85 0,-2-6 59 0,3-1 29 0,0-4 129 0,5-4-50 16,-2 3-86-16,7-3 370 0,3 0-179 0,5 0-80 31,2-3-33-31,0 0 114 0,1 0-192 0,10-3 0 0,6 2 0 0,3 1 0 0,8-1 0 0,0 1 0 16,7 0 0-16,-1 2 0 0,4-2 0 0,2 2 0 15,-1-1 0-15,-1 2 0 31,5 0 0-31,-9 0-1001 0,-3 0 356 0</inkml:trace>
  <inkml:trace contextRef="#ctx1" brushRef="#br0" timeOffset="8732.04">11895 4611 2168 0,'-8'-1'0'0,"2"-1"0"0,3 2 0 0,3-1 0 0,0 1 0 0,0 0 0 0,12 0 0 0,4 0 0 0,11 0 332 0,4 0-148 0,5 0-73 15,8 0 116-15,-4 0-100 0,2 0-45 0,3 0-31 16,0 0-15-16,-4 0 0 16,1 0 10-16,-10 0-417 0,-5 0 203 0,-5 0 103 0,-8 0 50 15,-4 1-606-15,-3 1 330 0,-7-2 52 78,-2 0-416-78,-13 0 309 0,-4 0 155 0</inkml:trace>
  <inkml:trace contextRef="#ctx1" brushRef="#br0" timeOffset="8868.67">12149 4342 1866 0,'-1'-3'0'0,"-4"-1"0"0,3 0 0 0,2 3 0 0,-2-1 0 0,2 2 0 0,0 0 0 0,2 11 0 0,2 4 215 0,3 7-89 0,4 2-36 15,-5 5 393-15,3 2-223 0,-5 5-112 0,-1 2-56 0,-1 5 104 0,0 5-70 0,-2-2-50 32,0-2-302-32,0-1 132 0,-4-2 64 0,-1-4 34 0,3 1-642 0,-2-12 333 15,4-7 157-15,0-8-737 16,0-5 424-16</inkml:trace>
  <inkml:trace contextRef="#ctx1" brushRef="#br0" timeOffset="9122">12481 4430 2731 0,'0'0'0'0,"0"0"0"0,0 0 0 0,4 0 0 0,-2 0 0 0,6 4 0 0,-2 3 0 0,5 2 467 0,3 4-215 0,1 2-99 15,1 2 36-15,2 1-76 16,0 3-87-16,1 0-569 0,0 1 265 0,1 2 167 16,-6-6 69-16,0 0-873 109,-3-3 457-109,-3-1 230 0</inkml:trace>
  <inkml:trace contextRef="#ctx1" brushRef="#br0" timeOffset="9216.51">12779 4346 2407 0,'0'0'0'0,"0"0"0"0,0 1 0 0,0 5 0 0,0 2 0 0,-2 8 0 0,0 7 492 0,0 9-227 0,-3 13-115 0,-3 9 467 0,0 14-617 0,-4-3 0 0,-2 5 0 0,0 2 0 0,-2-6 0 0,-1-1 0 15,-3 1 0-15,5-19 0 0,2-2 0 0,2-7 0 0,2-5-203 0,2-5 8 16,2-1 125-16,1-16 49 0,2-10-1086 0,1-1 536 16</inkml:trace>
  <inkml:trace contextRef="#ctx1" brushRef="#br0" timeOffset="9490.78">12852 4159 1245 0,'19'-11'0'0,"1"2"0"0,3 4 0 0,4 3 0 0,4 0 0 0,-2 2 693 0,-4 7-328 0,2 6-164 0,0 4 60 0,-4 3-112 0,-1 2-47 0,-9 2-38 15,-5 1-64-15,-4 4 1 0,-4-2 35 0,0 4-294 16,-14 0 156-16,-8-7 64 0,-5-3 38 0,0-1-47 16,-3-7 41-16,3-1 1 0,-4-3 50 0,9-6 203 15,3-1-113-15,5-2-102 31,3 0 405-31,2 0-191 0,7 0-123 0,2 0-124 0,0-2 0 0,15-1 0 0,5-1 0 0,6 1 0 16,2 1 0-16,5-1 0 0,3 1 0 0,3 1 0 16,1 0 0-16,3 1-16 15,-8 0 3-15,0 0-1000 0,-1 0 497 0,-5 0 196 0</inkml:trace>
  <inkml:trace contextRef="#ctx1" brushRef="#br0" timeOffset="9933.6">13773 4359 938 0,'0'-2'0'0,"0"-3"0"0,-2 0 0 0,1 4 0 0,-4 0 214 0,-1 1-80 0,1 0-53 15,-3 2-1-15,-4 12 212 0,1 2-128 0,-5 4-64 16,-6 4-88-16,1 1 24 15,-2 1 1-15,-2 2-1 0,-2-4-34 0,-1 1 1 0,-3-2 42 0,3-5 110 16,1-6-59-16,1-1-30 16,2-3 0-16,7-4 64 0,-3-1-38 0,12-3-32 0,3 0-1 0,4 0 239 15,1 0-131-15,0 0-66 0,9 0 66 0,11 0-70 16,2 0-30-16,8 2-28 0,0 5-2 0,5-1-1 31,4 6-12-31,-8-5-347 0,4 4 169 0,-1-2 96 0,-3 1 47 0,-1 0-803 16,3 3 358-16,-10-3 217 0,-4-1 83 0</inkml:trace>
  <inkml:trace contextRef="#ctx1" brushRef="#br0" timeOffset="10157">13411 4826 2509 0,'-15'0'0'0,"2"0"0"0,4 4 0 0,2-2 0 0,1 2 0 0,6 1 0 0,0-1 0 0,10 4 489 0,9-3-227 0,4 2-112 0,5-1 371 94,0 1-521-94,4 1 0 0,-2 1 0 0,3-2 0 0,0 4 0 0,5-2 0 0,-8 1 0 0,0 0 0 0,1 2 0 0,0-3-1109 0</inkml:trace>
  <inkml:trace contextRef="#ctx1" brushRef="#br0" timeOffset="10668.44">14196 4400 1083 0,'0'-9'0'16,"0"1"0"-16,0-1 0 0,0 2 0 0,0-1 254 0,0 3-113 0,0 4-53 0,0 0 170 0,2 1-112 0,0 0-54 0,-1 2-20 0,2 11 268 0,2 6-152 0,-4 3-77 0,1 5-37 0,0 6 213 15,1 6-116-15,-1-1-73 16,-1 4-30-16,2 5-1 0,-3 3-31 0,0 0 0 15,0 7 9-15,0-5-9 0,0 0 0 0,0-2 0 16,0-4 0-16,-4 6 8 0,2-16-8 0,0-4 0 16,1-5-20-16,-1-3-143 0,1-9 72 0,0 4-51 47,0-15 23-47,1-3 40 0,-3-1 124 0,3 0-43 0,0 0 0 0,0-2 44 0,0-6-36 0,0-1 1 0,0 1-16 0,0-1-456 0,0-2 214 15,0 1 104 1,0 2 57-16,-2 0-464 0</inkml:trace>
  <inkml:trace contextRef="#ctx1" brushRef="#br0" timeOffset="15715.34">5212 9356 1822 0,'0'-2'0'0,"-2"1"0"0,1-1 0 0,-1 0 0 0,0 1 0 0,0-1 0 0,2 2 0 0,-1 0 0 0,1 0 0 0,0 0 0 0,-1 0 0 0,1 0 0 0,0 2 206 0,0 4-85 0,0 4-42 0,0 1 16 0,0 1-20 0,0 0-10 0,0 0-29 0,0-3 26 0,0 0-25 0,0 2-1 0,0-4-16 0,0 1 17 0,0-2-1 15,1-3 0-15,0 0 36 0,1-3 1 0,0 0-28 0,0-3-9 0,-1-6-93 16,3-6 46-16,0-3 24 0,-1-2-164 0,-1-1 76 16,1 0 48-16,0 0 13 0,-1 4-40 0,2 2 17 31,-1-2 2-31,-2 6 55 0,1 3-24 0,-1 1-23 0,0 4 19 0,-1 1 70 16,0 2-37-16,0 4-9 31,0 8-27-31,0 6 173 0,-1 2-78 0,-2 1-25 0,-1 1 58 0,0 0-38 0,1-4-27 0,0 0 7 15,1-4 0-15,1-2 0 16,1 1-14-16,-1-5-83 0,1 0 38 0,0-5-1 0,0-1 37 0,0-2-107 0,0 0 56 16,0-7 8-16,1-8 0 0,2-2-99 0,1-3 58 0,2 4 13 31,0-5-50-31,-4 4 32 0,3 2 24 0,-2 3-23 47,3 0 113-47,-3 3-39 0,-1 1-3 0,1 5 12 0,0 1-1 0,-1 2-36 0,-1 0-3 15,2 10 227-15,-3 4-103 0,0 7-42 0,0-1-30 0,0 3 53 0,0 0-34 0,-3-1 6 16,0 0-333-16,0-5 147 0,2-1 71 0,-1-3 38 0,1-3-682 0,0-2 317 0,1-1 141 0</inkml:trace>
  <inkml:trace contextRef="#ctx1" brushRef="#br0" timeOffset="17134.82">4608 8453 304 0,'-3'0'0'0,"-1"0"0"0,0 0 0 0,2 0 0 0,-1 0 0 0,2 0 84 0,-2 0 0 0,0-2-37 0,2 0-9 0,-4 1 25 0,4 1 1 0,-2-3-26 32,1 2 0-32,0 0-18 0,-1-1 18 0,2 0 0 0,-2 2-35 0,0-1 35 15,0-1 0-15,1-1-4 0,-1 3 3 0,1-1 1 0,0 1 0 0,-1 0-7 16,-1 0 6-16,1 0-3 0,-1 0-10 0,1 0 25 15,0 0-17-15,0 0 1 16,-1 0 1-16,-1 0-21 0,2 0-7 0,1 0 26 0,-4 0-43 0,2 0-1 16,-1 0 45-16,1 0-47 0,-3 0 36 0,2 0 2 31,-2 1-7-31,1 4 31 0,-2-2-24 0,2 1-3 0,-4 0-5 0,2 0 9 16,0 2-6-16,0 0 2 0,-1-3 6 0,2 2-8 62,0 1 6-62,-2-3-4 0,0 1 16 0,2 2-14 0,-2 1 8 0,1-3-38 0,-1 1 30 0,2 2-1 0,-2-1-1 0,0 1-26 0,0 1 29 0,1-1-3 0,1 0-3 0,-3 0 19 0,3 2-18 0,-2-3 1 16,-1 5 3-16,1-5 16 15,3 1-20-15,1 0 1 16,-4 0 25-16,3 1-24 0,-1-2 7 0,0 1-7 47,2-1 3-47,-1 1-2 0,0-1 4 0,1 1-48 0,-2 1 50 0,1 0-5 0,-1-2 0 15,3 3-37-15,-3-1-3 0,2-1 36 0,-2 3 0 0,0-2-22 0,1 2 14 0,1-2 4 0,0 0-21 0,-2 2 19 16,-1 1-4-16,0 0 8 0,2-2-8 0,1 0 2 0,-4 3-2 0,3-3-18 16,0 2 21-16,-1-2-2 15,2 0 2-15,0 1-45 0,1-2 42 0,-2 1 0 16,1 3 2-16,2-5-13 16,-1 1 7-16,-1 1 3 0,0-1-19 0,1 4 18 0,1-3-7 0,0 2 42 15,-1-1-38-15,1 1 1 16,0-1 0-16,0 6 27 0,0-5-25 0,2 3 0 0,-2-1 2 0,-1 1-8 15,2-2 9-15,-1 5 3 16,2-4-4-16,-1 2-9 31,1-2 9-31,-2 2 0 0,2 1 21 0,-2 3-19 0,0-4-2 0,1 1 30 0,-1-1 0 0,1 2-29 16,0 0 3-16,1 5 50 0,1-4-49 0,0 0 5 0,0 2-4 0,0 1 20 16,0-1-18-16,0 8 11 0,1-4-31 0,3 1 23 15,4 1-1-15,-4 2 1 47,3 0-32-47,1 6 34 0,0-7-4 0,0 1-36 0,0-2 1 0,-1 1 26 31,5 3 4-31,-4 4-38 0,3-9 35 0,0 3-5 0,2 1 4 0,2-2-36 0,2 2 1 0,3 4 28 0,2-7 3 0,2-2-316 0,5 2 149 0,3-2 64 0,3 0-205 0,4 4 112 16,-3-9 82-16,2-1-451 0,0 0 261 0</inkml:trace>
  <inkml:trace contextRef="#ctx1" brushRef="#br0" timeOffset="19596.61">4470 8542 303 0,'0'0'0'0,"-2"0"0"0,2-2 0 0,-2 0 0 0,0 0 0 0,1 1 76 0,-2-3 10 16,3 4-49-16,-2-3 49 0,2 0-48 0,0 2 0 62,0-3 0-62,0 0 14 0,0 2-14 0,0-4 0 0,0 2 1 0,0 0 0 0,2-2-1 0,2-2 9 0,4 2 2 0,-2-1-11 0,0-1 0 0,2 0-4 0,-1 0 4 0,3-2 10 0,-3 0-10 0,0 2-3 32,3-2 3-32,-1 1 0 0,0-3 9 0,1 4-44 0,0-1 34 0,-2 2 0 0,1-1-38 0,0-1-1 31,2 3 41-31,-2-1-6 0,1 3-44 0,0-3 0 0,0 2 32 0,-1 3-23 31,5-3 29-31,-4 2-10 0,1 0 5 0,2-1 4 0,-2 2-8 0,3-1 2 0,0 0 2 0,1 1 12 16,-5-1-13-16,5 1-1 0,-1 0 12 15,-2 1-11-15,3-3 8 0,-1 2-3 16,-3 1 11 0,2 0-12-16,1-2-1 0,-4 3-1 0,5 0 8 0,-2 0-7 0,-3 0 0 0,4 0-3 0,-2 0 3 0,-2 0 0 15,5 0 6-15,-1 0-10 16,-3 0 4-16,2 0 0 0,2 0 9 0,-4 0-9 15,5 0 6-15,-3 0-7 0,-1 0-20 0,2 0 20 0,-1 0 1 16,1 0-3-16,1 0 7 0,0 0-6 16,-2 0 1-16,3 0-20 0,-4 0 19 0,3 0-1 0,1 0 6 0,-1 0-35 15,-2 0-1-15,0-2 26 63,2 2-32-63,-4 0 30 0,6 0 6 0,-4 0 22 0,2 0-27 0,-5 0-2 0,2 0 1 0,3 0 36 0,-2 0-30 0,-1 0-6 0,1 0 1 0,-1 0-12 15,-1 0 13-15,3 5 7 0,-3-4-7 0,0 2 12 0,-3 1-10 0,4-1 3 32,-2-1 16-32,2 3-13 0,-2-2-5 0,-2 2 0 0,1-1 22 0,1 0-23 0,-3 0 1 0,5 1-3 15,-6 0 3-15,3 0 2 0,-2 0-2 0,0-2 6 16,3 2-5-16,-3 1 16 0,1-3-15 0,-2 2 2 16,3-1-1-16,-2 1 9 0,0 2-8 0,5-2 0 15,-5-1-2-15,2 0-16 0,-3 3 16 16,3-3-27-16,-1 2 0 0,2-2-21 0,-1 3-3 0,0-3 43 15,0 2 2-15,0-3-25 0,2 2 23 0,-2 2 1 16,1-2-2-16,0 0 6 0,-1 2-7 16,-1-2-1-16,4 2 22 0,-4-2-18 0,1 2-2 0,0-1-1 15,1 2-1-15,-3-2-1 16,2 1-1-16,0 1 43 0,-1-2-37 0,0 4-2 16,-1-5 1-16,2 2-12 0,-3 0 12 0,3 0 4 15,-2 1-3-15,0-1-31 31,0-2 26-31,0 2 3 0,0 0-39 0,1 1 39 0,-3-1-5 0,2 1 2 0,-1-2-16 0,-1 1 14 0,2 2 0 0,1-3-7 16,-5 2 6-16,2-1 0 16,1 1 0-16,2-1-10 0,-2 2 11 0,2-2-1 15,-3 0-1-15,1 1-31 0,3-1 29 0,-2 2 2 16,0-2-14-16,1-1 12 0,-2 1-2 0,1 1 44 16,0-1-42-16,-2 0 0 0,5 2 1 0,-4 0 32 15,-2-3-17-15,3 3-20 0,-2-1 0 0,-1-1 0 16,4 5 0-16,-3-4 0 0,-1 1 0 15,1 0 0-15,0 1 0 0,0-2 0 0,0 1 0 0,-2 2 0 110,2-3 0-110,-2 0 0 0,1 1 0 0,-1 1 0 0,1 0 0 0,-2-1 0 0,2 1 0 0,-2-2 0 0,2 3 0 0,-3-1 0 0,2 2 0 0,-2-4 0 0,1 2 0 0,-1 1 0 0,1 1 0 0,0-4 0 0,-1 4 0 0,1-2 0 0,0 1 0 0,0-1 0 0,0-2 0 0,-1 1 0 0,1 6 0 0,-1-6 0 0,1-1 0 0,-1 1 0 15,-1 1 0-15,2 2 0 0,0 0 0 0,-1-2 0 16,-1 0-3-16,2 2 6 16,-2-3-3-16,2 3 0 0,0 0 0 0,-2-2 0 15,2 2 0-15,-1-2 0 0,-1 0 0 0,1 4 0 16,-1-2 0-16,1-3 0 16,1 2 0-16,-2 1 0 0,2-3 0 0,-1 4 0 0,-1-3 0 0,2 1 0 15,-2-1 0-15,1 0 0 0,-1-1 0 0,4 6 0 16,-4-6 0-16,1-1 0 0,-1 2 0 0,0 0 0 15,2-2-7-15,-2 3 2 79,2-2 2-79,-2-1 5 0,0 1-5 0,0 1-1 0,0-2 1 0,0 1 0 0,0 0 0 0,2 0 0 0,-2 2 0 0,0-4 9 0,0 3-8 0,0 1-1 0,0-2 4 0,0 0-2 0,0-1-1 0,0 1 4 0,0 0-3 0,0 1-1 0,0-3 1 0,0 3 0 15,0-4 0-15,0 5 0 0,0-4 0 0,0 3-6 16,0-3 6-16,-2 0 0 0,2 1-1 0,0 1 3 15,-2-2-3-15,-1 3 0 0,-1 0 1 0,3-2-1 16,-1-2 1-16,1 1-20 0,-1 3-26 0,-1-2 42 16,2-1 2-16,0 3-29 15,-1-3 0-15,-2 0 22 0,2 3 4 0,1-3-6 16,-3 3 4-16,3-4-6 0,-1 1 4 0,-1 2 35 16,2-1-34-16,-3 3-5 0,2-1 41 0,-1-3-34 15,1 2 0-15,-1-1 7 0,1 1-7 0,0 0 7 16,0-3-4-16,-2 3 1 0,3-4-1 15,-3 5 4-15,0-3-4 0,1 0-14 0,2 1 15 0,-2-1-2 16,-1 0 1-16,1-2-16 0,-2 7 14 0,2-6-1 16,1 3 16-16,-5-4-15 0,4 4 0 15,-2-1 36-15,1 2-1 0,0-1-31 16,-2-1-2-16,0-1 42 16,1 2-40-16,-1 0 5 0,0 1-4 0,2-2 31 0,-1 0-27 0,-3 0 6 15,3 0-5-15,0 0-8 0,-3 1 14 0,4-2-4 16,-3 3-17-16,0-4 17 0,1 1 0 0,-1-2-23 15,-3 6 21-15,3-4-1 0,-2-1-3 0,-1 0-2 16,0 1 2-16,1-2 2 0,-6 5-2 0,4-3-4 16,1-1 4-16,-6 1 1 15,2 4 0-15,-3-5-32 0,-1 4 30 0,1-2 1 16,0 0-11-16,-1-1 10 0,1 2-2 0,-1-3 22 16,-2 3-21-16,3-3 0 0,3 0 0 0,1 1 8 15,-3-2-8-15,1 3 1 0,-2-3 0 0,7 1 3 16,-4-2-2-16,2-1 0 0,1 3 2 0,-4-1-1 15,4 1 2-15,-2-1-2 0,1 1-3 16,-4-2 2-16,2 3 0 0,-2-1-4 31,0 1 3-31,-1-2 1 0,-1 1 0 0,0 0-3 0,-2-2 3 0,-1 3-1 0,2-4 1 0,1 0-4 16,0-1 3-16,0-1 1 0,2 3-1 0,-6-2 17 16,7-2-17-16,2 0 1 0,-1 0 24 0,-1 0 1 15,2 0-23-15,-3 0-1 0,4 0 3 0,0 0-1 16,0 0 3-16,0 0-14 0,0-2 12 0,-3-2 1 15,2 3 1-15,0-1-12 0,1-1 10 0,-4 1 0 16,3-1-1-16,-3-1-5 16,3 3 2-16,-1-3 3 0,0 0-37 0,0 1 1 15,3-2 29-15,-7-2-42 0,5 1 0 0,-1-3 42 16,1 2-5-16,-3-3-60 0,2 0 27 0,-5 1-4 16,6-1 25-16,-3 0 6 0,1 0-7 0,0 3 5 15,2-5-12-15,-6 3 40 16,5 1-39-16,-4 0 8 0,4 0 44 0,-2-1 1 0,1 3-38 15,-6-4 35 1,8 5 4-16,-4-4-38 0,1 4 13 0,0-5-53 0,-1 3 5 0,-2-3 43 16,2-2-3-16,2 0 11 0,-3-2-12 0,2-4-1 15,-4-4-3-15,2-4-43 0,4 0 44 0,1-2-10 16,1-2-54-16,1-1 30 94,0-6-17-94,2 8-85 0,4-3 59 0,0 6 22 0,0-3 1 0,0 2 19 0,0-2 5 0,3 7-4 0,2 1 11 0</inkml:trace>
  <inkml:trace contextRef="#ctx1" brushRef="#br0" timeOffset="21131.96">4290 10099 1305 0,'-2'0'-4'0,"2"0"0"0,-3 0 1 0,2 0 0 0,0 0 0 0,-1 0 0 0,2 0 1 0,0 0 267 0,0-3-114 0,0 2-56 0,2-1 180 16,8 2-123-16,4 0-57 0,6 0-28 0,2 0 67 15,6 0-48-15,2 0 10 0,2 0-57 0,7 0-121 16,3 2 61-16,3 2 29 0</inkml:trace>
  <inkml:trace contextRef="#ctx1" brushRef="#br0" timeOffset="24931.72">10678 6575 1025 0,'-1'0'0'0,"-4"0"0"0,-2 0 0 0,4 0 0 0,-3 0 154 0,6 0-62 0,0 0-27 0,0 0 510 0,10 0-268 0,10 0-134 0,6 0-57 0,6-5 283 0,7-4-180 0,4 1-92 0,5-1-45 0,1-1 135 0,10-2-80 0,-3 2-54 16,2-2-83-16,-5 5 37 0,0-2 1 0,-7 5-150 0,3-2 84 0,-18 4 29 16,-5 2-1-16,-8 0-480 0,-9 2 259 0,-6 6 77 15,-1 3 87-15,-2 0-750 0,-12 2 384 16,-8-1 192-16,-4 3 97 0</inkml:trace>
  <inkml:trace contextRef="#ctx1" brushRef="#br0" timeOffset="25142.15">10840 6568 2304 0,'-16'7'0'0,"1"5"0"0,7-2 0 0,4 5 0 0,2 4 0 0,2 3 0 0,0 4 0 0,6 10 0 0,8-1 352 0,0 7-157 47,-1 3-78-47,0 6 171 0,-3 2-125 0,-1 9-52 0,-7-12-42 0,0 3 10 0,-2 0-40 0,0-1-1 0,0-4 1 0,-5 6-262 0,-8-13 126 0,0-4 68 16,-3-3-389-16,0-6 229 0,-4-3 113 0,-2-1-480 15,4-12 229-15,0-7 144 16,2-5 72-16,1 0-373 0,3-17 223 0,2-7 101 16</inkml:trace>
  <inkml:trace contextRef="#ctx1" brushRef="#br0" timeOffset="25363.57">11152 6702 1744 0,'3'-7'-1'0,"0"4"1"0,1-1 0 0,-2 2 0 0,-2 2 0 0,0 0 0 0,0 2 0 0,-6 9 287 16,-3 0-115-16,-1 3 123 0,-1 2-129 0,1 1-63 16,0 1-33-16,2 0 19 0,-1 2-15 0,5-1-10 15,1-2-25-15,-1 2-43 0,4 1 1 16,0-1 42-16,0 3 9 0,0-3-78 15,0 0 34-15,2-4 0 0,3 2-285 0,-2-2 160 16,3 0 28-16,-3-5-542 0,-2-2 274 0,2-2 161 16,-2-2 81-16,-1-4-370 0,0 0 216 0,0 0 122 15,0-7 56-15</inkml:trace>
  <inkml:trace contextRef="#ctx1" brushRef="#br0" timeOffset="25539.6">11054 6882 1188 0,'-5'-17'-1'0,"0"1"1"16,4 3 0-16,-1-1 0 0,2 5 0 0,0 3 0 0,6-1 0 0,6 5 0 0,6-3 397 0,4 0-170 0,-2 3-99 15,7 2-45-15,-1 0 210 0,3 0-127 0,-2 4-64 16,4 5 73-16,-4 2-73 78,-4 2-32-78,-2 1 1 0,-1 3-48 0,-6 2 16 0,1 3 9 0,-10-1-9 0,-3-1-1 0,-2 2 1 0,0-1-1 0,0 3-136 0,-11-6 63 0,-2-2 37 0,-1-1 0 0,-3-4-939 0,1-3 450 0,-4 1 212 0,1-7 122 0,-2-2-397 0</inkml:trace>
  <inkml:trace contextRef="#ctx1" brushRef="#br0" timeOffset="25656.07">11122 6962 795 0,'-6'-3'0'0,"3"0"0"0,0 0 0 0,1 3 0 0,2-3 0 0,0 0 554 0,2 1-257 0,7-3-130 0,7 1 75 0,3 0-93 16,2 0-59-16,4-2-108 0,-2 1 28 0,0 2 1 16,-2 0 27-16,4 3-690 0,-6 0 334 15</inkml:trace>
  <inkml:trace contextRef="#ctx1" brushRef="#br0" timeOffset="26074.28">11154 7048 713 0,'-12'2'0'0,"0"1"0"0,4 1-1 0,4-2 0 0,2 1 0 0,2-2 465 0,0 1-214 0,8-2-98 0,7 0 166 0,4 0-142 0,0 0-69 0,1 0-35 16,3 0-161-16,-4 0 73 125,-1-2 22-125,-4 1-207 0,1-2 120 0,-4 3 59 0,1 0 40 0,-5 0-464 0,-3 0 229 0,-1 0 115 0,-1 0 57 46,-2 0-233-46,0 3 111 0,-2 0 69 16,-6 3 30-16,-4-3 0 0,1 3 30 0,2 0 0 0,-2-1 453 0,2 2-222 0,3-1-115 0,-1 3 403 0,1-1-240 0,3 3-78 0,1 2-18 0,0-1 96 0,2 3-101 0,0 2-52 0,0-2-24 0,0 5 300 0,0 1-154 0,0-3-90 0,0 1 107 0,0-1-94 0,0 0-47 0,0-1-1 0,0 1-128 0,0-5 36 0,0-2 0 0,-2-2 45 0,-2-3 0 0,-2-3 0 0,-2-3 9 0,-2 0-482 16,0 0 207-16,-4-12 127 0,2 0-23 0,-5-5-245 15,-1-1 138-15,1-1 102 0,2 1 30 0,-3-2 30 0,1 4 1 0,2 1 30 0,-3 2 192 0,6 5-91 16,1 1-50-16,-1 5 381 16,2 2-194-16,3 0-112 0,-4 0-13 0,5 13 210 15,1 4-104-15,0 0-72 0,2 3-36 0,3 2-76 16,-1-1 10-16,1-2 31 0,0 0-533 0,4-3 266 15,6-3 134-15,5-5 66 0,4-2-941 0,1-6 470 16</inkml:trace>
  <inkml:trace contextRef="#ctx1" brushRef="#br0" timeOffset="26214.9">11361 7224 2000 0,'11'11'0'0,"1"0"0"0,-2 2 0 0,2 3-1 0,-3 0-1 0,-1 1-1 0,3 3 398 0,0 2-172 16,-5-2-99-16,3-1 76 0,-1-2-83 0,-3 0-41 15,0-4 0-15,1 3-582 0,-2-7 267 0,-1-4 137 16,1-3-330-16,-1-2 234 0,0 0 117 0</inkml:trace>
  <inkml:trace contextRef="#ctx1" brushRef="#br0" timeOffset="26370.49">11603 6882 1694 0,'1'-4'0'0,"2"1"0"0,3-2 0 0,0-1 0 0,1 1 0 0,4-1 0 0,1 2 0 0,4 0 707 16,2-4-335-16,4 5-168 0,2-4-83 0,5 0 83 16,-1 0-89-16,2 3-38 0,1-2-626 0,-1 3 293 15,4 1 155-15,-8-1 65 0,-2 3-464 0</inkml:trace>
  <inkml:trace contextRef="#ctx1" brushRef="#br0" timeOffset="26760.45">11663 7241 1335 0,'-6'0'0'0,"3"2"0"0,1-2 0 0,0 3 0 0,2 0 0 0,0 2 0 0,0 0 605 0,2 1-285 0,8 4-141 63,-3 0-16-63,5 1-64 0,-5 1-21 0,2 3-131 0,-3-2 44 0,1 1 1 0,-3 0 45 0,1-3-313 0,-3 0 166 0,-1-2 68 0,1-4 40 0,-1-2-310 0,1-3 171 0,0 0 3 15,-1-5 69-15,1-10-324 0,0-8 179 0,1-5 88 16,-1-5-148-16,3-8 119 0,0-7 49 0,-1-5 40 16,3-5-113-16,-1-6 89 15,0-7 37-15,2-9 53 0,3-5 0 0,1 14 0 0,-1 8 0 0,-4 9 109 16,0 11-91-16,-3 16-27 0,-2 3-9 0,0 24 751 16,-2 0-368-16,0 15-126 0,0 9 408 0,0 10-297 15,0 9-160-15,0 3-78 16,0 11 393-16,0 7-234 0,3 4-117 0,7 9 108 15,0-11-259-15,2-3-3 63,4 2 0-63,2-4 0 0,6-3 0 0,1 4 0 0,0-18 0 0,3-5-5 0,-6-6-195 0,2-5 118 0,-4-6-604 0,-3 2 300 0,-5-15 106 0,-9-9 127 0,-1 0 26 0,0-3 45 0,-2-18 0 0,0-3-865 0</inkml:trace>
  <inkml:trace contextRef="#ctx1" brushRef="#br0" timeOffset="26939.97">12026 6507 1277 0,'-2'-21'0'0,"-1"7"0"0,3 6 0 0,0 5 0 0,0 3 0 0,0 0 0 0,0 2 0 0,5 10 0 0,3 6 535 0,3 0-249 0,-2 3-125 0,1 2-62 0,3 3-22 0,-1 0-9 0</inkml:trace>
  <inkml:trace contextRef="#ctx1" brushRef="#br0" timeOffset="27168.15">12487 6846 2025 0,'-6'-6'0'0,"1"0"0"0,2 4 0 0,0-1 0 0,1 1 0 0,2 0 0 0,0 2 0 0,0 0 785 16,0 0-374-16,7 0-188 15,3 0 65-15,0 0-131 0,3 0-115 0,3 0-42 16,-1 0 0-16,2 0 0 0,2 0 0 0,1 0-327 16,0 0 94-16,-1 0 135 0,3 0 66 0,1 0-778 0,1 0 411 0,-3 0 97 15,-1 2 135-15,-2-2-506 16</inkml:trace>
  <inkml:trace contextRef="#ctx1" brushRef="#br0" timeOffset="27460.37">12529 7175 1860 0,'-14'0'0'0,"5"0"0"0,-2 3 0 0,5-3 0 0,2 0 0 0,3 0 0 0,1 0 914 0,0 0-440 0,0 0-210 0,3 0 155 0,14 0-419 0,-2 0 0 0,7 0 0 16,-1 0 0-16,5 0 0 15,-2 0 0-15,2 0 0 0,-1 0 0 0,0 0 0 0,-1 3 0 0,2-1-12 16,-5 1-103-16,-1 0 75 0,-2 0 37 0,-2 0-262 16,-2 1 132-16,0-1-40 15,-5-1 179-15,-4 1-41 0,-1 0 0 0,-2-3 0 47,-2 1 275-47,0 1-147 0,0-2-59 0,0 0 22 0,-6 0-40 0,-1 0 18 0,0 0-23 0,-1 0-415 0,-1 0 197 0,1-2 119 0</inkml:trace>
  <inkml:trace contextRef="#ctx1" brushRef="#br0" timeOffset="31173.43">14016 6751 1782 0,'-4'-6'0'16,"3"-1"0"-16,-3-3 0 0,2 2 0 0,1-3 0 0,-1-2 0 0,0-1 207 0,2-3-86 0,0-3 6 0,0 1-49 0,0-3-1 15,0-1-39-15,0 0 5 16,0-1-5-16,0-3 8 0,2 6-8 0,-2-1-16 31,0 3 15-31,0 2 1 0,0 5-1 0,-2-5 10 16,-6 7-9-16,0 2-1 0,0 2 241 0,-4 4-120 0,1-1-60 0,-1 3 124 0,-1 0-97 0,1 0-44 15,0 3 0-15,1 5-44 0,1 1-37 0,-2 1 0 16,4 1 0-16,-1 6 0 0,3-4 0 0,-1 3 0 16,1 2 0-16,1 3 0 0,3 0 0 0,-3 3 0 15,3 1 0-15,1 4 0 0,-1 7 0 16,2-2 0-16,0 5 0 0,0 7 0 16,0 3 0-16,0 6 0 0,3 9 0 0,5-5 0 15,-2 4 0-15,2-3 0 94,0 3 0-94,-1-2 0 0,1 4 0 0,-3-14 0 0,-2-2 0 0,0-2 0 0,-1-2 0 0,-2-7 0 0,0 7 0 0,0-15 0 0,-8-2 0 0,-3-2 0 0,-3-4 0 0,-2-4 0 0,-2 0 0 0,-1-11 0 0,0-2 0 0,-1-5 0 0,-2 0 0 16,3 0 0-16,-1 0 0 0,3-10 0 0,2-2 0 0,2-2 0 0,1-1 0 0,2-3 0 0,2 0 0 0,8-2-351 15,0 1-58-15,0-1 186 0,3-2 93 0,12 3-834 16,4-2 454-16</inkml:trace>
  <inkml:trace contextRef="#ctx1" brushRef="#br0" timeOffset="32183.17">14217 7420 731 0,'-3'0'0'0,"0"-3"0"0,1 1 0 0,-3 0 0 0,2 0 0 0,2 0 341 16,-1 0-152-16,0 2-77 0,1 0-37 0,-1 0 109 15,2 4-79-15,0 5-33 16,0 3 236-16,0 3-135 0,0 2-69 0,0 2-24 16,0 0 215-16,0 3-130 0,0 2-64 0,5-2 117 0,3-2-91 15,3 4-36-15,2-5-9 0,0-3-34 16,4-1-11-16,2-5-1 0,1-2 1 0,4-2-27 16,-2-6-9-16,0 0 35 0,-1-6-123 0,2-11 62 15,-3-3 30-15,1-3 10 16,-6-4-156-16,-3-1 84 0,-4 0 3 0,-5 0-52 0,-2 1 35 0,-1-3 29 15,0 8-6-15,-6 1 110 0,-8 1-46 0,-5 4 0 16,-2 5-44-16,-2-1 114 94,-2 10-45-94,1-1-26 0,-3 3 0 0,4 3 47 0,-1 5-12 15,7 2-1-15,0 1 8 0,6 2-42 0,3-2 36 0,5 1-1067 0,-2 0 480 0,5-3 255 0,0 0 122 0</inkml:trace>
  <inkml:trace contextRef="#ctx1" brushRef="#br0" timeOffset="32667.87">14332 6428 1161 0,'-7'-17'0'0,"0"5"0"0,1-3 0 0,5 4 0 0,1 1 0 0,0 0 0 0,4-1 452 0,7 2-206 0,8-2-95 0,-1 7-61 0,4 0 164 0,1-1-108 0,1 5-54 0,1 0-33 0,3 0-12 0,-5 0-9 0,0 12-168 0,-4 1 84 0,-2 6 41 0,-6 2 1 0,2 4-52 0,-11-1 42 0,-2 5 26 16,0-1 0-16,-16-1-156 0,0 3 81 0,-6 1-15 15,0-6 39-15,-4-2 142 0,-2-1-57 0,0-3-37 16,-2-5 374-16,-4 3-180 0,8-6-99 0,1-4-25 15,1-2 320-15,4-3-180 0,4-2-91 0,4 0-51 16,4 0-77-16,8 0 0 16,0 0 0-16,2-3 0 0,13-1 0 0,4 1 0 15,4-1 0-15,4 1 0 0,1 1 0 0,3 0 0 16,-1-2 0-16,4 2 0 31,-4 1 0-31,1-2 0 0,-2 3-307 16,1 0-89-16,0 0 190 0,3 0-843 0,-7 6 510 0,2 2 250 0</inkml:trace>
  <inkml:trace contextRef="#ctx1" brushRef="#br0" timeOffset="33224.37">15108 6967 1167 0,'-9'0'0'0,"-1"-3"0"0,4-5 0 0,1-1 0 0,1-2 0 0,-1-3 592 0,2-2-277 16,0-6-130-16,1 1 192 15,2-1-171-15,-1-2-84 0,-1 2-43 0,-1-2 11 0,-3 3-18 0,1 5-8 16,-4 5-28-16,0 3 27 0,-4 6-1 0,-2 2-25 16,-4 2 78-16,2 19-44 15,-2 7 1-15,3 7 82 0,-1 6-102 0,3 3-52 16,0 6 0-16,8-5 0 0,3 0 0 0,3-3 0 16,0-4 0-16,1-1 0 0,9 3 0 0,7-17 0 15,1-3 0-15,2-8 0 0,-1-3 0 0,5-6 0 16,-2-3 0-16,-2 0 0 15,0-13 0-15,-3-6 0 0,4-7 0 0,-4-1 0 16,1-7 0-16,-2 2-263 0,-4-6 62 0,1 0 82 16,-1-6 41-16,3-4-162 0,-5 1 106 0,2-6 48 15,-5-6 25-15,5-7-74 0,-4-2 48 0,3-9 17 16,-6 18-82-16,1 4 58 0,-5 11 28 0,1 13 1 16,-2 9 28-16,0 7-9 0,-6 15 10 0,-2 0 674 15,-1 13-324-15,-1 8-172 31,-3 5-38-31,3 6 386 0,2 2-232 0,1 7-234 0,2 0-24 0,2 6 0 0,0 1 0 0,1 8 0 0,2-8 0 0,0 2 0 16,0 0 0-16,0 0 0 0,2 0 0 0,6 5 0 16,1-11 0-16,2-3 0 15,0-6 0-15,2-3 0 0,-1-1 0 0,0-5-455 110,0-9-8-110,-2-7 207 0,0-6 110 0,2-4-732 0,-3 0 421 0</inkml:trace>
  <inkml:trace contextRef="#ctx1" brushRef="#br0" timeOffset="33359.01">15396 6888 1717 0,'0'-10'0'0,"0"2"0"0,3-1 0 0,-1-3 0 0,1 8 0 0,5 0 393 0,1 3-179 0,2 1 169 0,5 0-174 0,1 3-77 0,2 12-52 0,1 2 226 0,-3 3-134 0,2 5-68 15,-3 5-25-15,-4-1 21 0,-6 3-58 0,-4-1-42 0,-2 1 0 0,0 0 0 0,-7 3 0 16,-10-8 0-16,-2-3 0 0,-7-3 0 15,-2-5 0-15,-3-2-8 0,-4-4 14 0,6-9-4 16,1-1-2-16,3 0-464 0,3-8 218 0,6-9 78 0,1-2 67 0,12-4-613 16,3-1 338-16,2-5 170 0,10-1 85 15</inkml:trace>
  <inkml:trace contextRef="#ctx1" brushRef="#br0" timeOffset="33538.54">15647 6807 629 0,'9'-14'0'0,"-2"5"0"0,-3 2 0 0,-3 1 0 15,0 5 0-15,-1 0 876 0,0 1-410 0,-2 0-220 0,-10 9 696 0,0 8-453 16,-2 5-226-16,0 2-243 63,1 5-20-63,4 1 0 0,0 4 0 0,5-1 0 0,4 0 0 0,0 2 0 0,0 4 0 0,14-7 0 0,5 1 0 0,9-2 0 0,5-1 0 0,7-6 0 0,7 1 0 0,0-9 0 0,-2-6-59 0,2-3-289 15,-4-7 88-15,4 0-1174 0</inkml:trace>
  <inkml:trace contextRef="#ctx1" brushRef="#br0" timeOffset="34739.83">16819 6729 1152 0,'-2'-19'0'0,"-2"0"0"0,0-5 0 0,4 6 0 0,-1-2 0 0,-1-2 0 0,2 2 167 0,-1-4-65 16,-1-2-23-16,0 4 73 0,2 0-57 0,-2-1-30 16,-1 2 1-16,1 0-1 0,-1-3 10 0,-2 10-38 78,0 1 89-78,-2 3-45 0,-2 2 1 0,-1 5-45 0,-1 0 156 0,-3 3-82 0,2 0-37 0,-4 3 160 0,-4 8-98 0,3 3-50 0,-3 2-15 0,4 3 179 0,-1 3-107 0,1 4-53 0,1 3-26 0,2 3 34 0,-1 6-98 0,5-2 0 15,2 3 0-15,3 2 0 0,2 7 0 0,2-1 0 16,0 8 0-16,0-3 0 0,5 3 0 0,8 4 0 16,2 3 0-16,1 2 0 15,1 8 0-15,-5-11 0 0,0 2 0 0,-2 2 0 0,-4-6 0 0,-3-1 0 16,-1 7 0-16,-2-18 0 0,0-2 0 0,-8-5 0 16,-5-4 0-16,-2-2 0 0,-5 1 0 0,3-16 0 15,-3-3 0-15,0-9 0 0,-3-2 0 0,3-5 0 78,-3 0 0-78,7-5 0 0,-1-7 0 0,4-6 0 0,0 0 0 0,3-2 0 0,2 0 0 0,4 0 0 0,4 3-126 0,0-2-151 0,0 1 108 0,1-3 56 0</inkml:trace>
  <inkml:trace contextRef="#ctx1" brushRef="#br0" timeOffset="37514.93">4796 7532 1610 0,'0'9'0'0,"0"0"0"0,0 4 0 0,0-1 0 0,0 7 0 0,0-2 0 0,0 7 200 0,0 4-80 0,0 5-41 0,0 6 90 15,0 9-55-15,0 0-42 0,0 6 116 47,0 4-74-47,0 5-37 0,0-2 0 0,-2 11 43 0,-2-12-46 0,1 2 1 0,1-1-35 0,-1-1 77 63,1-1-38-63,1 7 9 0,1-12-22 0,0 0 0 0,0 3-26 0,0 0-1 0,0 11-15 0,0-11-10 0,0 4 26 0,1 2 106 0,1 1-63 0,-1 0-83 0,1 9 0 0,0-20 0 0,1 4 0 0,-2 0 0 0,4 4 0 0,-2-4 0 15,-1 11 0-15,1-10 0 0,0 1 0 0,-1 3 0 16,-1 1 0-16,3 4 0 94,-2 11 0-94,-1-8 0 0,1 6 0 0,-1 3 0 0,-1 3 0 0,1 2 0 0,1 10 0 0,-2-15 0 0,0 3 0 0,1 0 0 0,1-5 0 0,-1 0 0 0,1 7 0 0,2-20 0 0,-2 1 0 0,1-1 0 0,-1 3 0 0,2-3 0 0,-1 3 0 0,2-13 0 0,-4-4 0 0,2 5 0 0,-1-3 0 15,2-2 0-15,-3 2-14 0,1-13-278 0,-1-3 126 0,-1 0 62 16,0 0 32-16,0-1-394 63,0 1 205-63,0-15 115 0,0-1-708 0</inkml:trace>
  <inkml:trace contextRef="#ctx1" brushRef="#br0" timeOffset="47027.62">17062 7599 1828 0,'0'0'0'0,"0"0"0"0,0 0 0 0,1 0 0 0,1 0 0 0,3 3 0 0,2-1 297 0,2 0-130 0,1 3-64 0,4-2 215 16,2 1-140-16,5 1-62 0,1 0-43 0,2 0 163 15,0 0-99-15,3 0-50 16,-1 0-25-16,2-1 18 0,-3-2-8 0,-3 1-35 16,-2 0-36-16,1-3 1 0,-6 1 35 0,2 1-147 0,-7-2 68 0,-2 0 40 15,-4 0 0-15,-1 0-273 16,-1 0 148-16,-1 0 33 0,-1 0 49 0,0 0-440 16,0 0 224-16,0 0 111 0,0 0-613 0,0-7 367 15</inkml:trace>
  <inkml:trace contextRef="#ctx1" brushRef="#br0" timeOffset="47302.98">17903 7347 1453 0,'0'-4'0'0,"0"-1"0"0,0 0 0 0,5 4 0 0,7 0 0 0,7-2 717 0,7 3-341 0,10 0-171 16,12 0 374-16,6 0-276 0,10 0-133 0,8 0-68 15,4 0-76-15,4 0-26 16,8 0 0-16,-12 0 0 0,0-1 0 0,-5-2 0 0,-3 3 0 0,-7-4 0 16,6 1 0-16,-22-1 0 15,-2 2 0-15,-5-1 0 0,-5 2 0 0,-5 0 0 16,-1 1-39-16,-12 0 8 0,-6 0 0 0,-4 0-427 16,-4 0 211-16,-1 0 106 0,0 0 44 0,-6 0-309 15,-9 1 185-15,-5 0 93 0,-3 2 46 0,-2-3-264 16,-4 0 146-16,1 0 86 0</inkml:trace>
  <inkml:trace contextRef="#ctx1" brushRef="#br0" timeOffset="47666.01">18004 7352 1667 0,'-11'0'0'0,"1"0"0"0,2 0 0 0,1 0 0 0,4 5 0 0,2 8 0 0,1 3 0 0,0 7 515 15,6 4-240-15,5 8-119 16,3 5-60-16,0 7 169 0,-2 1-119 0,-1 3-55 0,-3 4-27 0,0 1 10 16,-4 0 1-16,-2 5-31 0,-2-14-45 0,0-1 0 15,0-6 37-15,-9-5-1 78,0-6-111-78,-3 2 64 0,-1-14 20 0,0-7-145 0,-1-3 86 0,0-7 44 0,0 0-22 0,-3 0-188 0,4-11 85 0,-2-6 61 0,2-3 0 0,-1-4-72 0,0-1 34 0,-1-2 28 0,2 2-69 0,-1-1 57 0,3-1 29 16,0 7-1-16,-2-1 19 0,3 2 1 31,4 9 9-31,-3 3 192 0,2 4-96 0,1 3-48 0,0 0-33 0,-2 0 270 0,2 14-120 0,1 6-73 0,-3 0-4 0,2 4 91 0,-5 7-24 0,5-3-53 16,-2-1 31-16,0 2-31 0,1-2 0 0,0-1-348 16,1-1 169-16,4-8 69 0,2-2 41 0,0-5-666 15,0-3 305-15,0-6 172 0,8-1 32 0</inkml:trace>
  <inkml:trace contextRef="#ctx1" brushRef="#br0" timeOffset="47992.14">18085 7764 1332 0,'13'-9'0'0,"1"0"0"0,3 3 0 0,0 2 0 0,0 3 0 0,3 1 154 15,1 0-59-15,-1 0 408 16,3 3-224-16,-3 8-126 0,-2 4-59 0,-3-1-50 0,-4 5-8 0,-3 3 0 109,0 4 9-109,-7-1-224 0,-1 1 108 0,-5 1 53 0,-10 0 27 0,-2 1-12 0,-7 0 9 0,-2-6 30 0,0-3 0 0,-1-2-48 0,2-3 41 0,3-3 242 0,-1-1 130 0,9-6-187 0,5 0-89 0,1-3 191 0,5-1-316 0,3 0 0 0,0 0 0 0,4 0 0 0,14 0 0 0,2 0 0 0,5-1 0 0,3 0 0 0,1-2 0 0,1 0 0 16,-1 2 0-16,-1-3 0 0,2 4 0 0,0-3 0 15,-7 0-215-15,1-1-35 0,-3 0 122 0,-1-2-710 16,-1 0 401-16,2-5 192 0,-7 3 109 16</inkml:trace>
  <inkml:trace contextRef="#ctx1" brushRef="#br0" timeOffset="48183.64">18453 7819 1626 0,'-3'-9'0'0,"-1"0"0"0,3 1 0 0,1 1 0 0,0 3 0 0,0 0 0 0,3 1 0 0,8 0 0 0,3 3 620 15,2 0-296-15,1 0-145 16,-1 7 140-16,3 4-141 0,-1 3-72 0,1 2-25 16,-7 3 30-16,0 1-38 0,-4 0 1 0,-4 3-70 0,-3 2 1 0,-1 2 39 15,-1-3-8-15,-11 0-63 16,-3-3 31-16,-2-1 1 0,-5-2 31 0,-4-1-127 16,4-6 59-16,0-5 34 0,-1-1-465 0,4-5 205 15,2 0 125-15,1 0 15 0,8-8-504 0,5-9 293 16,3-2 146-16,0-5-455 0,5-5 291 0</inkml:trace>
  <inkml:trace contextRef="#ctx1" brushRef="#br0" timeOffset="48363.22">18655 7725 1887 0,'5'-5'0'0,"0"3"0"0,-2 2 0 0,0-3 0 0,-1 3 0 0,-1 0 0 0,-1 7 0 0,0 6 486 0,0 4-224 0,-1 2-114 15,-4 5-47-15,2-1 543 0,3 1-304 0,0-1-277 16,0 5-63-16,0-2 0 0,3 2 0 0,8-6 0 15,4-1 0-15,3-3 0 16,2-1 0-16,5-5-145 0,3 0-93 0,-3-8 133 0,-2-3 70 0,2-1-334 16,0 0 69-16,-3-7 142 0,4-5-14 15,-8-3-617-15</inkml:trace>
  <inkml:trace contextRef="#ctx1" brushRef="#br0" timeOffset="48545.51">18888 7833 2508 0,'-14'0'0'0,"3"0"0"0,3 0 0 0,1 0 0 0,6 0 0 0,-2 3 0 0,3-3 0 0,3 4 0 0,10-2 377 0,5-1-171 0,2 4-85 0,1-4-134 0,1 0 20 0,0 1-1 15,0-2 30-15,1 0-761 63,-3 0 381-63,3 0 198 0,-5 0 87 0</inkml:trace>
  <inkml:trace contextRef="#ctx1" brushRef="#br0" timeOffset="48768.91">19105 7720 1333 0,'0'-2'0'0,"1"-3"0"0,1 4 0 0,0 0 0 0,1-2 0 0,4 3 226 15,2 0-99-15,3 0 465 0,2 7-278 0,2 5-139 16,0 3-70-16,1 3 250 0,-3 1-164 0,-3 5-77 16,-3 0-40-16,-4 2-1 15,-4 3-37-15,0 3 8 0,-9-3-8 0,-6 0-79 16,-7-1 40-16,-2-5-1 0,-4-3-75 0,-3 1 66 0,1-10 19 0,2-2-486 15,2-5 249-15,4-4 61 79,6 0 82-79,1-10-634 0,12-7 347 0,3-7 170 0</inkml:trace>
  <inkml:trace contextRef="#ctx1" brushRef="#br0" timeOffset="48953.42">19296 7724 3181 0,'0'1'0'0,"0"3"0"0,0-1 0 0,0 5 0 0,0 1 0 0,0 7 0 0,-8 2 0 0,4 3 0 0,-1 6 511 0,0 2-272 0,4 1-239 16,1 5 0-16,0-3 0 16,1 0 0-16,9-4 0 0,5-4 0 0,1-4 0 0,7 3 0 0,-1-12 0 15,1-6-171-15,1-5 85 94,1 0 61-94,-2-1-1009 0,2-13 525 0</inkml:trace>
  <inkml:trace contextRef="#ctx1" brushRef="#br0" timeOffset="49126.96">19456 7602 1842 0,'4'-6'0'0,"0"2"0"0,4 2 0 0,0-1 0 0,3 3 0 0,3 0 0 0,-2 0 0 0,1 9 547 0,2 6-255 0,1-1-120 0,-4 1-7 0,-2 2-64 0,-5 3-33 47,-2-1-1-47,-3-2-54 0,0 2 9 0,0 1 13 0,-14-6 1 0,0-1 45 0,-2-2-22 0,-3 0 8 0,3-5-32 0,0-2 1 0,4-2-1 0,0 0 223 15,4-2-258-15,0 3 0 0,8-3 0 0,0 0 0 16,2 0 0-16,9 0 0 0,9 0 0 0,3 0 0 16,4 0 0-16,7 0 0 15,1 0 0-15,1 0-50 0,-1 0-38 0,6 0 63 16,-11 0-1266-16</inkml:trace>
  <inkml:trace contextRef="#ctx1" brushRef="#br0" timeOffset="49767.5">17391 6063 1759 0,'10'-13'0'0,"3"4"0"0,2 2 0 0,7 7 0 0,8-1 0 0,7-2 295 0,13 1-120 0,2 2-74 0,16 0 255 0,7 0-160 0,10 0-80 0,9-1 325 15,13-4-194-15,-13 4-109 0,-2-4-52 0,-2-2-65 0,-5 2-21 0,5 1 0 0,-23 2 0 0</inkml:trace>
  <inkml:trace contextRef="#ctx1" brushRef="#br0" timeOffset="49798.42">18626 5997 3931 0,'53'-2'0'0,"-3"-1"0"0,-6 3 0 0,2-2-77 0,-15 1-61 0,-6-5 86 0,-6 2-130 0,-8 0 22 0,-5 2 83 0,-3-3-360 0,-3 5 205 0,-4-5 98 0,-15 3 49 0,-2 0-297 0,-7 0 173 0,-8 1 78 0,-2 1 51 0,-4 0-456 0,-6 0 249 0</inkml:trace>
  <inkml:trace contextRef="#ctx1" brushRef="#br0" timeOffset="50042.99">17529 6135 1917 0,'-20'-5'0'0,"4"3"0"0,7 2 0 0,2 0 0 0,6 0 0 0,1 14 0 0,0 1 0 0,1 9 234 0,7 4-99 0,5 6-49 0,4 6 560 79,-3 5-306-79,3 6-142 0,-4-2-86 0,-3 3 148 0,-2 0-257 0,-1 1-3 0,-4-2 0 0,-2 5 0 0,-1-15 0 0,0-6 0 0,0-4 0 0,-6-7 0 0,-3-4 0 0,-5-2 0 0,1-14-39 0,-4-1 4 0,0-3 21 0,-3-3-159 15,-1-5 24-15,3-12 70 125,-1 0-42-125,2-5-190 0,-2 1 138 0,3-4 69 0,-2-1 24 0,5 4 10 0,-1 2 35 0,2 1-125 0,1 5 72 0,2 4 26 0,-2-1-8 0,3 7 253 0,3 7-109 0,0 0-55 0,1 0-27 0,-1 7 93 0,-3 8-69 0,2 6-21 0,0-1 39 0,0 6 138 0,-1-1-43 0,-2 4-58 0,1-1-327 0,5-3 133 0,0-2 84 16,3-5 29-16,0-4-750 0,0-3 361 0</inkml:trace>
  <inkml:trace contextRef="#ctx1" brushRef="#br0" timeOffset="50348.17">17665 6452 1956 0,'13'-7'0'0,"3"0"0"0,0 3 0 0,2 3 0 0,1-1 0 0,-5 2 0 0,2 0 0 0,-4 7 270 0,-2 4-117 0,-1 3-59 0,-1 4-46 0,-7 1-12 0,-1 1-1 0,0 1 1 15,-5 2-185-15,-5 3 102 0,-4-4 36 0,-5 2 105 0,-1-3-29 0,-4 1 0 16,3-2-29-16,-3-1 365 0,7-8-187 0,3 0-90 16,3-4-43-16,5-2 319 0,3 0-370 0,3-1-30 15,0-3 0-15</inkml:trace>
  <inkml:trace contextRef="#ctx1" brushRef="#br0" timeOffset="50376.1">17637 6762 3931 0,'18'0'0'0,"3"0"0"0,5 0 0 0,4-5 0 0,-1-1 0 0,2-3 0 0,2 1 0 0,-2 1 0 0,-1-2 0 0,3-3-635 0,-7 5 31 0,-3-4 254 0,-1 0 158 0,-3 1-297 16</inkml:trace>
  <inkml:trace contextRef="#ctx1" brushRef="#br0" timeOffset="50579.55">17996 6449 1353 0,'2'-7'0'0,"0"3"0"0,-1-1 0 0,4 0 0 0,3 5 0 0,2-3 0 0,3 3 184 0,2 0-75 0,1 3-36 0,4 6 370 0,-2 3-194 0,-1 3-112 0,-3 3 229 0,-3 4-166 0,-5 2-81 16,-3-3-42-16,-2 8 23 0,-1-4-36 0,-6-1 0 15,-9 1-29-15,-4-2-64 0,-4-3 31 0,-2 1 10 141,0-8-278-141,1-2 151 0,1-6 76 0,3-5-291 0,1 0 184 0,7 0 16 0,4-5 67 0,5-8-665 0,3-8 346 0,1-3 173 0</inkml:trace>
  <inkml:trace contextRef="#ctx1" brushRef="#br0" timeOffset="50789.99">18221 6363 2922 0,'3'0'0'0,"-1"-4"0"0,-1 2 0 0,-1 1 0 0,0 1 0 0,0 0 0 0,0 3 0 0,0 11 0 0,-1 3 0 0,-4 4 171 0,2 5 543 0,0 1-590 0,1 2-124 0,2 0 0 0,0 2 0 0,0 1 0 0,2 0 0 0,9 1 0 0,4-6 0 0,-1-2 0 0,6-4 0 16,0-4 0-16,1-5 0 140,2-2 0-140,-1-10-970 0,-2 0 471 0,-1-3 149 0</inkml:trace>
  <inkml:trace contextRef="#ctx1" brushRef="#br0" timeOffset="50837.86">18406 6448 3162 0,'-11'0'0'0,"3"0"0"0,-2 0 0 0,7 0 0 0,1 0 0 0,2 0 0 0,0 0 0 0,6 0 0 0,10 0 405 0,4 1-185 0,-1 2-92 0,4-3-339 0,0 0 124 0,4 2 70 0,-5-2 22 0,1 0-380 0,-1 0 205 0,0 0 94 0,-2 0 61 0,2 0-947 0,-3-2 484 0</inkml:trace>
  <inkml:trace contextRef="#ctx1" brushRef="#br0" timeOffset="51054.28">18693 6362 959 0,'-5'-12'0'0,"2"4"0"0,-1 2 0 0,1 1 0 0,0 2 0 0,2-1 0 0,1 2 737 0,0 2-355 0,0 0-173 0,5 7 390 0,7 6-281 0,1 4-141 0,2 1-62 0,1 2 232 0,1 0-259 0,-3 4-88 0,2-1 0 0,-5 1 0 0,2 3 0 0,-5-1 0 0,-4-3 0 47,-3 3-40-47,-1-2 3 0,-3 2 36 0,-12 1-132 0,-6-8 79 0,-5-1 45 0,-4-4-3 0,0-4-1 0,-1-5-126 0,2-2-307 0,4-3-174 0,3-2 293 0,8-8 145 0,3-8-535 0,8-3 340 0</inkml:trace>
  <inkml:trace contextRef="#ctx1" brushRef="#br0" timeOffset="51222.9">18900 6386 963 0,'0'0'-1'0,"0"0"1"0,0 0-1 0,0 0 1 0,0 0 905 0,0 0-435 0,0 0-217 0,-2 1-100 0,-5 11 359 0,2 5-238 0,-1 0-119 0,3 7 93 0,0 3-248 0,3 4 0 0,0 0 0 0,1 2 0 0,10-1 0 0,6-2 0 0,2-1 0 0,6 0 0 0,0-10 0 0,0-4 0 0,1-8-28 0,1-2-222 0,-4-5 142 0,1 0 56 0,-5-9-1000 0,-2-9 509 0,-4-4 253 0</inkml:trace>
  <inkml:trace contextRef="#ctx1" brushRef="#br0" timeOffset="51448.07">19081 6282 1750 0,'0'-7'0'0,"0"0"0"0,0 5 0 0,0-3 0 0,0 1 0 0,8 3 0 0,6 1 348 0,3 0-156 0,3 0-78 0,2 1 315 0,1 8-188 16,1 0-107-16,-2 3-49 0,-3 1-52 0,0 2 2 0,-3 3 10 0,-8-1-9 0,-7 0-265 0,-1 2 133 0,0-1 65 0,-14-1-84 0,-1 2 85 0,-5-7 28 0,-2-1 98 0,1-4-30 0,1-1-97 0,3-1 0 0,1 0 402 0,7-5-180 0,2 0-98 0,5 0-41 0,2 0 133 0,2 0-185 0,11 0 0 0,8-2 0 0,4-1 0 0,6-3 0 0,3 1 0 15,2 4-345-15,4-5 15 0,-4 2 178 0,-1 2-617 0</inkml:trace>
  <inkml:trace contextRef="#ctx1" brushRef="#br0" timeOffset="52639.18">20761 6864 1647 0,'-8'-11'0'0,"1"4"0"0,3 1 0 0,-1 0 0 0,2 1 0 0,-4 1 0 0,3 1 0 0,-3 3 251 0,2 0-108 0,-1 5-53 0,-1 11 101 0,-3 5-78 0,0 10-29 0,0 3-9 0,3 4 278 0,-5 6-159 0,5 2-78 0,2 0 262 0,0 5-162 0,3-5-136 0,2 0-80 0,0-1 0 0,7-5 0 0,8-3 0 0,2 1 0 0,6-15 0 0,-1 0 0 0,5-9 0 0,-1 1 0 16,0-7 0-16,2-2 0 0,-7-3 0 0,-2-3 0 0,0 0-68 0,-6 0-25 0,1-3-1024 0,-2 3 531 0,-3-5 279 0</inkml:trace>
  <inkml:trace contextRef="#ctx1" brushRef="#br0" timeOffset="53434.51">20969 7210 1222 0,'-6'-8'0'0,"-2"1"0"0,2 1 0 0,3 0 0 0,3 1 0 0,0 1 0 0,0-2 0 0,0 1 118 0,5-2-32 0,7 3-9 0,4 1 91 0,1 1-66 0,5 1-34 0,3 1 1 0,1 0 32 0,1 1-38 0,-1 9 1 0,-1 1-29 16,0 3 35-16,-1 4-34 0,-1 2 8 0,-6 3-4 0,-6 2-5 0,-5 0 1 0,-4 2 53 0,-2 0-26 0,0 5 8 0,-15-4-35 0,-8 0 75 0,-7-3-37 0,-2-1-1 0,-6-1-37 0,-2-2 100 15,4-7-55-15,2-3-22 0,2-4-1 0,5-3-184 0,3-4 81 0,5 0 49 16,9-6-517-16,10-11 264 0,0-5 132 0,7-7 40 15,14-7-638-15,5-1 331 0,5-1 178 0</inkml:trace>
  <inkml:trace contextRef="#ctx1" brushRef="#br0" timeOffset="53460.45">21013 7342 557 0</inkml:trace>
  <inkml:trace contextRef="#ctx1" brushRef="#br0" timeOffset="53506.32">21282 7086 1458 0,'7'-6'0'0,"-2"0"0"0,-1 6 0 0,-1-3 0 0,-2 3 0 0,0 0 348 0,-1 11-160 0,0 5-76 0,-1 6 519 0,-3 0-298 0,-2 6-149 0,3 2-65 0,3-1 177 0,0 1-131 0,0 2-68 0,2 0-97 0,8-3 0 0,6 2 0 0,4-5 0 0,5-6 0 0,5-2 0 0,4-7 0 0,2-5 0 0,5-4-245 0,-4-2-46 0</inkml:trace>
  <inkml:trace contextRef="#ctx1" brushRef="#br0" timeOffset="53681.85">21619 7035 1372 0,'-12'0'0'0,"-2"-6"0"0,6 5 0 0,-2-2 0 0,6 3 752 0,4 0-359 0,0 6-179 0,3 8-89 0,8 0 284 0,3 4-178 0,3 0-102 0,2 2 177 0,-2-1-306 0,3 1 0 0,2 1-182 0,0 3-36 0,-2-6 123 0,2-1 65 0,-5-2-844 0,2 1 450 0,-1-2 230 0,-4-6 106 0</inkml:trace>
  <inkml:trace contextRef="#ctx1" brushRef="#br0" timeOffset="53871.34">21930 6953 2675 0,'-7'0'0'0,"0"0"0"0,3 6 0 0,1 5 0 0,0 8 0 0,1 7 0 0,1 9 0 0,-5 13 0 0,4 6 844 0,-3 12-432 0,1 5-412 0,-5 6 0 0,1 0 0 0,-4 5 0 0,3-13 0 0,-3-7 0 0,1-3 0 0,-2-3 0 0,-1-3 0 0,-2 2-159 0,6-15-138 0,-1-5 167 0,3-6-368 0,1-4 126 0,2-13 172 0</inkml:trace>
  <inkml:trace contextRef="#ctx1" brushRef="#br0" timeOffset="54229.14">22035 6685 2479 0,'11'-24'0'0,"3"1"0"0,2 7 0 0,2 6 0 0,4 2 0 0,0 3 0 0,-2 5 0 0,-1 0 0 0,-2 5 0 0,0 8 0 0,-5 6 156 0,-2 0-51 0,-8 5-85 0,-2 0 16 0,0 2-1 0,-12 2 1 0,-3-1-138 0,-5 1 78 0,0-6 25 0,-2 1 0 0,1-5 47 0,1-3-13 0,4 1 1 0,-2-2 8 0,9-5 118 0,1-2-63 0,2-3-41 0,6 1 77 0,0 0-50 32,7 1-15-32,9-6-6 0,6 3 0 0,3 0-29 0,1 2 1 0,4-2-43 0,4 4 51 0,-7 0-8 0,-3 3-1 0,-3 0 47 15,-3 1-55-15,-7 2-27 0,-4 4 0 0</inkml:trace>
  <inkml:trace contextRef="#ctx1" brushRef="#br0" timeOffset="54270.93">22316 7057 3931 0,'0'14'0'0,"-13"1"0"0,-10-4 0 0,0-1 0 0,-7 4 0 0,2-6 0 0,0-1 0 0,1-2 0 0,4 0 0 0,0-2 0 0,1 2 0 0,8-2 0 0,0-1 0 0,9 0-645 0,4 2 75 0</inkml:trace>
  <inkml:trace contextRef="#ctx1" brushRef="#br0" timeOffset="54366.67">22457 7282 3042 0,'0'0'0'0,"0"0"0"0,2 0 0 0,0 0 0 0,2-3 0 0,6 1 0 0,4 1 561 0,5-3-263 0,13 2-268 0,7-5-30 0,5 2 0 0,12 0 0 0,1-2 0 0,3 2 0 0,-4 2 0 0,1 0 0 16,-15 2 0-16,-6 1-130 31,-8 0-116-31,-7 0 140 0,-11 0-822 0,0 2 474 0,-10 0 95 0,-9 0 163 0</inkml:trace>
  <inkml:trace contextRef="#ctx1" brushRef="#br0" timeOffset="54525.24">22807 6932 1542 0,'-2'2'0'0,"-1"0"0"0,-1 0 0 0,2 7 0 0,0 0 0 0,0 5 845 63,2 8-409-63,0 7-200 0,0 7-101 16,0 6 467-16,4 8-467 0,0 5-135 0,0 0 0 0,-1-3 0 0,-2 1 0 0,1-6 0 0,2 2 0 0,-3-17 0 0,2-2 0 0,1-6-499 0,1-7 73 0,0-7 230 0,1 0 125 0,0-10-1121 0</inkml:trace>
  <inkml:trace contextRef="#ctx1" brushRef="#br0" timeOffset="54693.79">23220 6934 2663 0,'4'2'0'0,"-1"2"0"0,2 3 0 0,1 2 0 0,2 5 0 0,-3 7 0 0,-1 6 345 0,-1 8-156 0,1 5-76 47,-1 8 435-47,-2-2-475 0,2 2-73 0,-1-1 0 0,-1-5 0 0,1-2 0 0,-1-1 0 0,2-17-349 0,1-5-7 0,-3-7 196 15,3-8 97-15,-3-2-1074 0</inkml:trace>
  <inkml:trace contextRef="#ctx1" brushRef="#br0" timeOffset="54859.35">23518 6766 2464 0,'21'-2'0'0,"1"2"0"0,3 4 0 0,1 10 0 0,3 7 0 0,-5 4 0 0,-2 6 271 0,0 5-117 0,-4 5 572 15,-8 5-410-15,1 3-316 0,-11-6 0 0,0 3 0 16,-18 2 0-16,-3-3 0 0,-6 1 0 0,-4 3 0 16,1-10 0-16,-2-3 0 0,-3-2 0 0,-2-2-1060 15</inkml:trace>
  <inkml:trace contextRef="#ctx1" brushRef="#br0" timeOffset="55410.88">24687 7028 1399 0,'-14'-22'0'0,"-4"4"0"0,-1 0 0 0,-1 10 0 0,-4 2 0 16,-4 3 0-16,-3 3 0 0,-3 6 219 0,-5 12-83 0,4 9-55 0,4 4 107 0,2 3-76 0,4 3-39 0,6 3 1 0,3 3-31 0,13-5-8 0,3-4 0 0,2-1 80 0,12-3-41 0,6-7 1 0,5 1-32 0,-2-9-43 0,6-9-1 0,0-6 36 0,-1 0-211 0,0-6 105 0,4-14 59 0,-9-3 18 0,0-9-293 0,-3-2 143 0,0-5 46 0,0-4-156 0,0-5 94 0,-4 4 67 16,-3-2 29-16,0-5 47 15,-6-7-18-15,-1-5 0 0,1-10-9 0,-5 8 65 16,-2 0-28-16,0 10 0 15,0 10 175-15,0 15-101 0,-8 6-60 0,5 19-17 0,-4 5 606 0,3 11-290 16,-2 18-99-16,4 8 265 0,1 8-222 0,1 9-108 16,0 8-54-16,0 4 109 0,0 2-81 0,0 7-50 15,0-13-66-15,1-3-68 0,1 2 5 0,7-3 48 16,-1-7-240-16,1 5 154 16,2-16 63-16,-2-8 37 0,-1-8-724 0,3-8 361 0,-2-9 91 0,1-1-479 15,0-6 362-15</inkml:trace>
  <inkml:trace contextRef="#ctx1" brushRef="#br0" timeOffset="55553.51">24939 6994 1877 0,'3'-12'0'0,"0"0"0"0,1 7 0 0,-1-2 0 0,0 5 0 0,2 2 0 0,-1 0 0 0,6 14 654 0,-2 2-309 0,4 2-146 0,2 3-87 0,-1 4 45 0,4-1-61 0,-3 1-30 0,3 0-198 0,-1 3 92 0,-2-10 34 0,1 2-1 16,-1-3-770-16,0-4 406 0,-2-4 203 0</inkml:trace>
  <inkml:trace contextRef="#ctx1" brushRef="#br0" timeOffset="55745.99">25331 6750 2276 0,'0'-10'0'0,"0"6"0"0,0 1 0 78,0 3 0-78,0 0 0 0,0 17 0 0,0 14 0 0,-6 13 1047 0,-7 13-506 0,-5 14-474 0,-8 13-67 0,0 10 0 0,-10 11 0 0,-1 11 0 0,-5-2 0 0,-2 1 0 0,-1 3 0 0,8-24 0 0,1-4 0 0,6-3 0 0,0-4 0 0,1 4 0 0,-2 6 0 0,9-19 0 0,-2-8 0 0,4-7-1192 0,3-15 526 0</inkml:trace>
  <inkml:trace contextRef="#ctx1" brushRef="#br0" timeOffset="57779.14">8523 6784 1697 0,'0'0'0'0,"-3"0"0"0,-1 0 0 0,-1 0 0 0,3 2 291 0,-1 0-118 15,3 3-73-15,0 2 212 0,0 3-138 0,2 0-68 16,6-1-35-16,1 5 178 0,3 0-110 0,-1-3-52 15,-1 2-25-15,1-2-127 0,-2 3 50 0,-1-2 35 16,-1-1-469-16,-5 1 243 0,0 3 121 0,-2-4 61 78,0 1 30-78</inkml:trace>
  <inkml:trace contextRef="#ctx1" brushRef="#br0" timeOffset="57864.9">8469 7115 1173 0,'-9'6'0'0,"1"4"0"0,0 0 0 0,4-2 0 0,3 0 611 0,1 0-287 0,0 1-144 16,0-1-72-16,3 2 158 0,8-3-120 0,2 1-55 0,0 2-27 0,0-3-226 16,1 5 98-16,2 1 60 0,-3-1-788 0,-2 3 400 15,1 0 200-15</inkml:trace>
  <inkml:trace contextRef="#ctx1" brushRef="#br0" timeOffset="58021.48">8550 7492 1239 0,'-13'22'0'0,"2"-5"0"0,3-2 0 0,-2-3 0 0,2 0 0 0,3-4 0 0,0-4 0 0,4-3 642 0,1-1-303 0,0 0-151 0,0 0-75 0,6-2-30 0,4-9-9 0,4-6-37 0,2 0 227 0,3-7-114 0,-3 2-57 16,7-7-18-16,-1 4-782 0,-4-2 372 0,2 0 186 47</inkml:trace>
  <inkml:trace contextRef="#ctx1" brushRef="#br0" timeOffset="58173.07">8774 6962 2382 0,'-6'0'0'0,"-1"-4"0"0,3 2 0 0,3-1 0 0,1 3 0 0,0-5 0 0,4 4 0 0,12-5 469 0,4 3-220 0,6 1-107 0,0-5 298 15,7 6-202-15,-3-3-227 0,4 0-11 0,-1 2-35 16,-3 1-75-16,-1 1 73 0,-1 0 37 0,-3 0-655 16,1 0 355-16,-10 0 164 15,-4 0-292-15,-2 1 132 0,-5 3 147 0,-4-4-571 16,-1 0 333-16</inkml:trace>
  <inkml:trace contextRef="#ctx1" brushRef="#br0" timeOffset="58689.19">9015 6762 961 0,'-9'-5'0'0,"2"-1"0"16,0 2 0-16,3 2 0 0,-1-1 0 0,2 3 0 0,3 0 232 0,0 0-97 0,0 12-50 0,1 2 397 0,7 0-223 0,0 6-102 16,0-2-65-16,-2 5 290 15,0-1-173-15,-3 5-86 0,-1-1-128 0,0 6 50 16,-2-5-8-16,0 3-1 94,-4-2-186-94,-5 2 93 0,-5-4 47 0,-5 4-14 0,-2-9 26 0,-3 0-1 0,-1-6 36 0,3-3-1 0,1-2 1 0,0 0-56 0,7-9 18 0,6-1 342 0,-1 0-158 0,6 0-88 0,3 0 121 0,0 0-202 0,9 0-14 0,9 0 0 0,3-1 0 0,4 1 0 0,3-3 0 0,2 0 0 0,-5-1 0 0,4 3 0 15,-5-3 0-15,1 2 0 0,-4-1 0 0,4 2-27 16,-9-1 12-16,-2 1-805 0,-2-2 391 0,-4 3 196 15,-3-1 99-15,3 1-526 0,-7 0 317 0,-1 0 153 79,0 0-269-79,-5 0 211 0,-5 0 106 0,0 0 4 0,-2 0 73 0,4 0 37 0,-5 0 28 0,3 4 0 0,0 0 0 0,1 3 0 0,0 0 0 0,2 6 317 0,-2-1-194 0,2 4-81 0,-6 4 438 0,6 2-185 0,-3 2-147 0,-4 3 30 15,2 1 219-15,-6 1-181 0,-1 5-80 0,-1-5 216 16,-1-1-158-16,-2-4-79 0,2-4-39 0,1-7 157 15,-1 2-88-15,11-9-60 0,1-5-23 0,5-1 275 16,2 0-337-16,2 0 0 0,0-1 0 0,16-5 0 16,7-2 0-16,4 0 0 15,4 2 0-15,2 0 0 16,3 0 0-16,-2 4 0 47,-1-1 0-47,-1 3 0 0,1 0 0 0,-2 0 0 15,5 0-81-15,-11 0-28 0,-1 0-43 0,-2 0-829 0,-2 0 472 0,-8 0 236 0,5 0-489 0,-13-3 367 0</inkml:trace>
  <inkml:trace contextRef="#ctx1" brushRef="#br0" timeOffset="58801.9">9231 7445 1507 0,'-6'-9'-1'0,"1"0"1"0,-3 0-1 0,4 6 0 0,-1-5 1 0,2 7-1 0,1-2 1 0,2 3 379 32,0 0-172-32,0 12-85 0,0 2 476 0,7 6-285 0,0 2-139 0,5 2 330 0,-4 0-373 0,4 3-131 0,-4 0 0 0,0-1 0 0,0-3 0 0,0-2 0 15,1 0 0-15,-4 1-654 0,0-5 273 0,0-5 209 16,0-2 103-16,-2-6-483 0</inkml:trace>
  <inkml:trace contextRef="#ctx1" brushRef="#br0" timeOffset="58955.67">9360 7228 624 0,'6'-4'0'0,"0"0"0"0,4 2 0 0,5 0 0 0,-1-4 0 0,8 3 1035 0,6 0-490 0,4-1-259 0,2 3 574 16,2-1-412-16,0 0-315 0,-1 2-133 0,2 0 0 15,-7 0-99-15,-3 0 64 0,-4 0 36 0,-3 4-454 16,-4-1 244-16</inkml:trace>
  <inkml:trace contextRef="#ctx1" brushRef="#br0" timeOffset="59100.79">9917 6924 2896 0,'0'0'-1'0,"0"0"0"0,0 4 1 0,0-3-1 0,1 6 0 0,3-2 0 0,4 4 1 0,2 3-1 0,0 1 223 0,2 1-94 0,1 3-46 16,-3 2-25-16,1 3-1035 0</inkml:trace>
  <inkml:trace contextRef="#ctx1" brushRef="#br0" timeOffset="59235.43">10042 7400 2698 0,'-6'11'0'0,"1"-4"0"0,1 2 0 0,1 0 0 0,3-2 0 0,0 2 0 0,0 0 445 0,0 1-209 0,2-3-101 0,6-1 280 16,0 0-413-16,1 2-2 0,-2 1 0 0,3-4-518 15</inkml:trace>
  <inkml:trace contextRef="#ctx1" brushRef="#br0" timeOffset="61083.29">16716 8671 1165 0,'-9'0'0'0,"4"-4"0"0,-3 2 0 0,2-2 0 0,0 0 0 0,1-2 0 0,2 4 0 0,2-3 0 0,1 1 596 0,0 1-279 0,0-1-141 0,0 2 258 0,1-1-204 0,7 2-96 0,1-1 279 0,2 2-189 0,5 0-93 47,-1 0-39-47,4 0-73 31,-2 0-19-31,5 0 0 0,1 0 0 0,2 0 0 0,-3 0 0 0,3 0 0 0,0 0 0 0,1 0 0 0,2 0 0 0,5 0 0 16,-5-1 0-16,0-3 0 0,0 2 0 0,1-3 0 0,-1 0 0 0,5 3 0 0,-7-1 0 0,0 3 0 0,0-2 0 0,-1 0 0 0,2 1 0 0,4-1 0 0,-6 0 0 0,3 0 0 0,1 1 0 0,2-1 0 15,4-3 0-15,7 0 0 16,-6 2 0-16,4-1 0 0,1-2 0 0,4 2 0 0,-2 2 0 0,12-1 0 16,-11 1 0-16,4 0 0 0,3 0 0 0,1 2 0 15,2 0 0-15,10 0 0 0,-9 0 0 0,1 0 0 16,1 0 0-16,2-1 0 62,1-1 0-62,13 1 0 16,-11-3 0-16,6 3 0 0,1-3 0 0,3 1 0 0,0 1 0 0,12 0 0 0,-15-1 0 0,7 1 0 0,2 2 0 0,3 0 0 0,1 0 0 0,10 0 0 0,-17 0 0 0,7 0 0 0,6 0 0 0,1 0 0 0,3 0 0 0,11 0 0 16,-19 0 0-16,8 0 0 0,4 0 0 0,4 0 0 15,0 0 0-15,12 0 0 16,-17 0 0-16,4 0 0 0,5 5 0 0,0-3 0 0,8 5 0 0,-17 0 0 15,6-3 0-15,6 5 0 0,-1-3 0 0,1 0 0 16,12 1 0-16,-18-2 0 0,8 2 0 0,3-2 0 16,-3 0 0-16,1 1 0 0,20 1 0 0,-21-1 0 15,1-2 0-15,0 0 0 0,6 1 0 16,5 1 0-16,9 0 0 0,-21-2 0 16,2 1 0-16,6-2 0 0,4 1 0 0,0-4 0 15,8 4 0-15,-17-4 0 0,7 0 0 0,4 0 0 16,-5 0 0-16,2 0 0 0,14 0 0 0,-23 0 0 15,2 1 0-15,-1 0 0 0,2 5 0 0,2-1 0 16,7 0 0-16,-26 2 0 0,2-1 0 0,4 3 0 16,1 0 0-16,-4-1 0 0,8 4 0 0,-25-3 0 15,5 1 0-15,2-2 0 47,0 3 0-47,-7-1 0 0,4 2 0 0,-25-4 0 0,1-1 0 0,-5 2 0 0,-2-1 0 0,-6-2 0 0,3 1 0 0,-21-2 0 0,-5 1 0 0,-7-2 0 16,-6 2 0-16,-5-4 0 0,-4 0 0 0,-5-2 0 15,0 0 0-15,0 0 0 0,-7 1 0 0,-6 3 0 16,-7 1-233-16</inkml:trace>
  <inkml:trace contextRef="#ctx1" brushRef="#br0" timeOffset="73139.64">8858 9293 2229 0,'-12'0'0'0,"4"-3"0"0,3 3 0 0,1 0 0 0,2 0 0 0,2 0 0 0,0 5 94 0,2 4-30 15,7 0 1-15,3 0 518 0,3 3-264 0,1-6-146 110,-3 5-69-110,4-2-315 0,-3-1 123 0,0-1 63 0,-1 3-237 0,-4-3 144 0,-1 3 78 0,1-1 37 0,-7 2 1 0,-1 2 39 0,-1 2-55 0</inkml:trace>
  <inkml:trace contextRef="#ctx1" brushRef="#br0" timeOffset="73228.42">8844 9626 1122 0,'-2'1'0'0,"1"4"0"0,-2-3 0 0,3 3 0 0,0-5 0 0,0 7 0 0,0-2 589 0,0 0-281 0,0-1-135 0,6 4-69 0,-2-1-28 0,3 1 0 0,1 2-31 0,0 1-728 0,2 1 360 16,-3 3 180-16</inkml:trace>
  <inkml:trace contextRef="#ctx1" brushRef="#br0" timeOffset="73351.08">8893 10086 1527 0,'-10'13'0'0,"-1"1"0"0,5-4 0 0,2-2 0 0,3-4 0 0,1 1 0 0,0-5 446 0,0 0-195 0,1 0-112 0,8-5 327 0,6-8-215 0,1-6-107 16,2-2-54-16,3-5-297 0,-3-2 117 0,2 1 64 16,-2-1 30-16,2-1-856 0</inkml:trace>
  <inkml:trace contextRef="#ctx1" brushRef="#br0" timeOffset="73560.53">9112 9518 1538 0,'0'0'0'0,"0"0"0"0,-2-3 0 0,1 0 0 0,-2 2 0 0,3-2 808 0,0-1-391 0,3 3-190 0,4-1 248 16,9 0-219-16,0 1-109 0,5-1-84 0,-1 2-63 15,2 0 0-15,1 0 0 63,0 0 0-63,3 0 0 15,-1 0-244-15,-4 0 133 0,-1 0-761 0,0 0 455 0,-6 2 226 0,3-1 74 0,-4-1-764 0</inkml:trace>
  <inkml:trace contextRef="#ctx1" brushRef="#br0" timeOffset="74190.88">9321 9281 1385 0,'-6'-6'0'16,"3"4"0"-16,-1 0 0 0,3-1 0 0,1 3 0 0,0 0 0 0,0 6 574 0,0 6-269 0,1 6-134 0,3 2-59 0,0 5 73 16,-2 6-75-16,1 0-36 0,-2 1-1 0,-1 4-117 15,0 5 49-15,-1-2-9 0,-10-4-148 0,-1-1 93 16,-3-2 49-16,-3-5 22 0,-3 4 58 0,1-15-9 62,1-3-25-62,3-5 258 16,2-6-129-16,5-2-65 0,0 0-30 0,8 0 125 0,1 0-79 0,0-1-40 0,12-6-65 0,6 1-11 0,3 2 0 0,1-4 0 0,5 2 0 0,-3 0 0 0,3 2 0 0,1 0 0 0,-8 0-81 0,3 1-147 16,-4 0 132-16,-3 1-819 0,-1 2 426 0,1-5 218 15,-8 4 122-15,0 0-469 16,-7 1 291-16,1-2 146 0,-2-1 72 0,0 3-117 0,-5-2 100 0,-6 0 50 31,1 1 37-31,-3 1 39 0,2 0 0 0,0 0 0 0,0 0 133 0,3 0-103 0,2 5-33 0,-2 5 403 16,2 0-218-16,1 2-118 0,1 2-34 0,-1 0 400 15,2 5-164-15,-1-2-115 0,-2 6-57 0,-3 1 35 16,4-2-51-16,-4 0 0 0,-2 1 63 0,-1-3-52 16,-1-1-26-16,-5 1 8 15,4-7 203-15,-2-2-119 0,2-5-59 0,0-3 275 16,5 0-167-16,-2-2-75 0,6-1-51 0,4 0 120 15,1 0-198-15,0-4 0 0,9 0 0 0,7 0 0 16,2 0 0-16,3 2 0 0,3 0 0 0,0 0 0 16,2 2 0-16,3 0-170 0,-5 0-76 0,-2 0 141 15,1 0 43-15,-1 0-720 16,2 0 364-16,-8 0 195 0,-1-2 94 0,-4 1-319 16,-2-5 206-16,-2-2 103 0,1-1 43 0,-6-2-83 15,0-1 71-15,-2 0 36 0,0-3 74 0,0 5-39 16,0-2-8-16,0 3 419 0,-2 3-205 0,-1 0-102 15,0 3-52-15,0 1 525 0,3 2-278 0,0 0-47 16,0 7-97-16,0 7 377 0,0 3-230 0</inkml:trace>
  <inkml:trace contextRef="#ctx1" brushRef="#br0" timeOffset="74217.78">9519 9904 3103 0,'4'20'103'0,"1"3"43"0,1-2-55 0,-2 0-27 0,2 1-542 0,1 0 257 0,-3-1 138 0,0-6 55 0,1 2 32 0,-2-10 1 0,2-1 31 0</inkml:trace>
  <inkml:trace contextRef="#ctx1" brushRef="#br0" timeOffset="74289.59">9754 9489 1797 0,'14'-7'0'0,"-4"3"0"0,1 2 0 0,3-2 0 0,1 3 0 0,1 1 0 0,2 0 0 0,0 0 1005 0,0 0-484 0,0 0-243 0,-2 3-172 0,2 2-35 16,0 4 9-16,-1-1-1070 0,-7 0 513 15,1 3 257-15,-2 3 128 0</inkml:trace>
  <inkml:trace contextRef="#ctx1" brushRef="#br0" timeOffset="74489.06">9819 9815 758 0,'-7'3'0'0,"1"2"0"0,3 0 0 0,2 2 0 0,1-4 0 0,0 0 1041 0,2 3-503 0,13-4-241 0,7 1-135 0,5-3 728 15,4 0-645-15,3 0-245 0,1 0 0 0,3 0 0 78,-3 0 0-78,1 0-79 0,-2 0-229 0,-3 0 172 0,0 0 86 0</inkml:trace>
  <inkml:trace contextRef="#ctx1" brushRef="#br0" timeOffset="74781.28">10516 9455 2558 0,'-5'0'0'0,"-2"-2"0"0,2 1 0 0,3 1 0 0,1 0 0 0,1 0 0 0,0 1 0 0,0 6 0 0,1 0 250 0,6 0-108 0,2 1-43 0,3 3-551 0,-1 0 244 0,3 0 122 0,-1 3 61 0</inkml:trace>
  <inkml:trace contextRef="#ctx1" brushRef="#br0" timeOffset="74893.2">10589 9811 1830 0,'-2'7'0'0,"-4"0"0"0,1 3 0 0,1-4 0 0,1 2 0 0,3-1 0 0,0-1 0 0,3 0 801 0,11-1-382 0,-3 1-183 15,8 0 47-15,-2-3-124 16,5-1-61-16,1 3-488 0,0-1 214 0,1 1 115 0,-1-2 44 16,1 0-1121-16</inkml:trace>
  <inkml:trace contextRef="#ctx1" brushRef="#br0" timeOffset="75076.64">11548 9140 3478 0,'-4'-12'0'0,"0"7"0"0,1-3 0 0,0 7 0 0,-2-2 0 0,-1 3 0 0,-5 0 0 0,0 3 0 0,-2 9 297 0,-2 5-141 0,-2 4-156 0,1 4 0 0,-2 1-555 0,3 3 200 0,1 2 196 0,-4 4 98 0</inkml:trace>
  <inkml:trace contextRef="#ctx1" brushRef="#br0" timeOffset="75260.14">11172 9600 1586 0,'-1'0'0'0,"-4"1"0"0,1-1 0 0,4 2 0 0,0-2 0 0,0 0 0 0,7 0 734 0,13 0-340 0,8 0-183 0,6-2 365 0,6-5-270 0,0 1-182 0,3-1-124 0,1 1 0 0,-2 0 0 0,-4 4 0 0,-2-1-294 0,-4 3-4 0,-5 0 168 0,-2 0 92 0,-14 0-909 0,-5 0 492 0,-6 7 102 0</inkml:trace>
  <inkml:trace contextRef="#ctx1" brushRef="#br0" timeOffset="75391.78">11432 9469 865 0,'-9'-8'0'0,"3"0"0"0,3 5 0 0,1 0 0 0,0 2 0 0,2 1 0 0,0 7 725 0,2 11-335 0,3 4-182 15,4 5 602-15,4 6-386 0,-3 4-195 0,-1 0 51 16,1 8-280-16,-4-6 0 0,-1 5 0 0,0-5 0 16,0 2 0-16,-3-5 0 15,2 3 0-15,-3-10 0 0,-1-8-102 0,0-3 16 16,0-8 61-16,0-5-960 0,-1-4 363 0,-6-1 301 16,1-17-535-16</inkml:trace>
  <inkml:trace contextRef="#ctx1" brushRef="#br0" timeOffset="75513.46">11415 9697 2270 0,'-5'-4'0'0,"-1"1"0"0,-1 0 0 0,1 3 0 0,-1 0 0 0,-2 0 0 0,1 7 0 0,0 10 0 0,1-2 0 0,-2 4 320 0,1 3-142 0,-4 4-33 0,5-2-60 0,-3 0-24 0,4 0 0 0,2-1-651 0,-1-5 313 0,3 0 165 0,2-8 70 0</inkml:trace>
  <inkml:trace contextRef="#ctx1" brushRef="#br0" timeOffset="75670.03">11584 9687 1929 0,'4'0'0'0,"1"6"0"0,1 0 0 0,1-1 0 0,0 2 0 0,2 4 296 0,-2-2-134 0,-1 3-63 15,2 0 277-15,-4 0-169 0,1 2-86 0,0-2-574 16,-1 1 240-16,-2-4 125 47,0-2 62-47,-1-2-1003 0</inkml:trace>
  <inkml:trace contextRef="#ctx1" brushRef="#br0" timeOffset="75781.74">11729 9564 1369 0,'1'0'0'15,"1"0"0"-15,0 0 0 0,1 0 0 0,-1 0 0 0,-2 3 0 0,2 1 731 32,1 3-348-32,0 3-173 0,0 2-78 15,0 0 75-15,1 2-85 0,-1-1-42 0,1 1-391 0,-1 1 174 0,2-2 96 0,-1-4-827 0,-2-2 451 0</inkml:trace>
  <inkml:trace contextRef="#ctx1" brushRef="#br0" timeOffset="75979.22">11880 9281 2068 0,'1'-7'0'0,"4"1"0"0,0 3 0 0,1 3 0 0,0 0 0 0,1 20 0 0,1 8 0 0,0 15 1095 16,0 8-529-16,-1 9-364 0,1 8-202 0,-3 2 0 15,-2 5 0-15,1-6 0 0,-3-1 0 0,3-9 0 16,-1 4 0-16,-2-21 0 0,1-4 0 0,-2-5 0 15,0-10 0-15,-2-5-489 0,-7-1 8 0,-3-8 187 47,-1 1 153-47</inkml:trace>
  <inkml:trace contextRef="#ctx1" brushRef="#br0" timeOffset="76324.82">12292 9399 2596 0,'-3'6'0'0,"2"5"0"0,1 8 0 0,0 7 0 0,0 11 0 0,0 2 0 0,6 5 0 0,2 7 0 0,4 0 775 0,-4 0-370 15,3 5-250-15,-2-11-155 0,0-6 0 0,-4-3 0 0,0-5 0 0,0 1-407 0,-2-16 130 0,-3-6 157 0,0-8-791 0,-3-2 437 0,-7-2 219 16,-1-17 101-16,1-10-234 0,-3-5 177 0</inkml:trace>
  <inkml:trace contextRef="#ctx1" brushRef="#br0" timeOffset="76592.86">12300 9143 1283 0,'14'-18'0'0,"-3"7"0"0,9 1 0 0,4 5 0 0,4-3 0 0,7 4 320 0,6 2-133 0,-3 0-80 16,7 2 433-16,-1 0-252 0,4 0-126 0,-3 0 85 15,5 3-96-15,-13 2-62 0,-2 3-26 0,-7-1 32 94,-4 2-30-94,-8 4 0 0,3 4-19 0,-11 4-10 0,-5 2 0 0,-2 3 0 0,2 8 1 0,-3 6 41 0,2 7-78 0,-2 2 0 0,0 3 0 0,1 4 0 0,1 1 0 0,3 1 0 0,3 3 0 0,-1-8 0 0,2-6 0 0,-1-2 0 0,2-7 0 0,-4-2 0 0,3 0 0 16,-6-13-16-16,-1-7-326 15,-2-6 164-15,0-6 18 0,-8-4-229 0,-7 0 168 0,-3-2 94 32,-2-11-569-32,-5-5 330 0,-3-7 165 0</inkml:trace>
  <inkml:trace contextRef="#ctx1" brushRef="#br0" timeOffset="76724.21">12450 9463 2233 0,'-10'0'0'0,"2"0"0"0,4 0 0 0,-2 0 0 0,6 0 0 0,0 1 0 0,2-1 0 0,14 4 0 0,10-3 332 0,3 1-139 0,5-2-83 0,4 0-100 0,1 0 26 0,-1 0 0 0,-2 0 0 0,2 1-834 0,-10 5 407 0,-6-2 207 0</inkml:trace>
  <inkml:trace contextRef="#ctx1" brushRef="#br0" timeOffset="76883.57">12508 9681 1680 0,'-15'4'0'0,"0"1"0"0,7-2 0 0,4-2 0 0,4 2 0 0,0-1 337 0,0-2-151 0,10 0 97 15,10 0-128-15,3 0-59 0,3 0-30 0,4 0-11 16,-1 0-19-16,2-2 9 0,-3-3-9 0,-3 0-647 16,-1 3 324-16,-5-1 161 0,-1 1 82 0</inkml:trace>
  <inkml:trace contextRef="#ctx1" brushRef="#br0" timeOffset="77018.39">12640 9115 2119 0,'0'-1'0'0,"0"-2"0"0,0 3 0 0,0 0 0 16,0 24 0-16,0 18 461 0,4 14-212 0,3 21-107 0,-2 12 277 15,-1 21-183-15,-1-8-104 0,1 1-48 16,0-11 5-16,4-10-89 0,0-12 0 0,3 0 0 0,-1-29-388 16,0 5-26-16</inkml:trace>
  <inkml:trace contextRef="#ctx1" brushRef="#br0" timeOffset="77554.96">13444 9319 1524 0,'-3'-15'0'0,"-2"4"0"0,5 4 0 0,0 2 0 0,0-1 0 0,8 2 0 0,9 1 0 0,0 3 0 0,6 0 553 0,1 5-258 0,-2 8-130 0,1 5-70 0,3 5-21 0,-9 3-8 0,-2 6-146 0,-7 3 58 0,-5 5 29 0,-3 1 0 0,-2 5-56 0,-14-5 38 0,-7 4 24 0,-6-4 0 0,-6-1-118 16,-1-5 53-16,-5-1 44 0,7-11-44 0,1-12-140 16,3-6 51-16,5-5 62 15,6-5-376-15,1-18 201 0,11-7 113 0,7-6-202 0,0-5 153 0,0-2 77 16,7 6 39-16,4-3 35 0,2 12 3 0,-2 7 0 15,4 4-1-15,-3 5 555 0,3 2-286 0,0 9-129 16,3 1-70-16,-1 4 334 0,2 12-131 0,3 4-125 16,1 1 719-16,-1 1-401 15,0 2-197-15,1 1-97 0,-1 1 135 0,3-3-138 63,1 3-132-63,-4-7-445 0,0 2 177 0,-2-6 153 0,0-3 75 0,-3-4-975 0</inkml:trace>
  <inkml:trace contextRef="#ctx1" brushRef="#br0" timeOffset="77665.66">13757 9387 1713 0,'0'-6'0'0,"0"0"0"0,0-1 0 0,2 3 0 0,4 0 0 0,5-3 0 0,3 5 185 0,6-1-74 0,3 1 263 16,4 2-169-16,2 0-84 0,5 0-34 0,-4 0-479 15,0 0 214-15,-2 7 107 0,-6 0 54 0</inkml:trace>
  <inkml:trace contextRef="#ctx1" brushRef="#br0" timeOffset="77942.91">13912 9172 1724 0,'0'0'0'0,"0"0"0"0,0 0 0 0,0 0 0 0,0 2 0 0,0 13 0 0,0 6 344 46,4 10-154-46,5 7 169 0,2 10-161 0,1 12-72 0,-2 3-49 0,-4 2 234 0,-1-2-137 0,-3-2-69 0,-2-1-35 0,0 1-91 0,-3-18 24 0,-9-5 0 16,-2-6 33-16,-4-6-133 0,-1-8 67 0,-2-1 42 16,5-15-69-16,-1-2 46 15,1-2 24-15,1-13-49 0,3-5 32 0,-3-3-14 16,10-4-3-16,-1 0-3 0,5-5-1 0,1 2-1 16,0 1 20-16,0-3-47 0,3 9 24 0,5 3 7 31,2 3 18-31,1 0-92 0,4 3 44 0,-2-1 18 0,2 5-450 0,1 2 221 0,3 1 114 0,2 3-636 15,0-1 375-15</inkml:trace>
  <inkml:trace contextRef="#ctx1" brushRef="#br0" timeOffset="78084.53">14550 9169 1523 0,'-3'0'0'0,"-5"0"0"0,2 0 0 0,-5 0 0 0,5 0 284 0,-3 0-125 0,0 0-61 0,-2 10-32 0,-1 0 329 15,0 4-171-15,3-2-98 0,-1 8-794 0,2 1 339 16,-4 2 168-16</inkml:trace>
  <inkml:trace contextRef="#ctx1" brushRef="#br0" timeOffset="78236.13">14220 9564 2524 0,'-16'4'0'0,"4"3"0"0,0-1 0 0,5-2 0 0,5-3 0 0,2 1 0 16,0-2 0-16,7 0 0 0,11 0 412 0,9-3-193 0,4-4-92 0,3-3 189 0,5 3-141 0,1-4-70 15,3 1-52-15,-7 5-325 16,-2-3 140-16,2 1 84 31,-5 2 42-31,-3 1-379 0,3 1 220 0,-12 1 95 0,-5 2 53 0</inkml:trace>
  <inkml:trace contextRef="#ctx1" brushRef="#br0" timeOffset="78408.25">14443 9375 1345 0,'0'7'0'0,"-5"3"0"0,2 0 0 0,3 4 0 0,0 7 0 0,0 3 0 0,3 8 938 0,6 4-451 0,4 9-217 0,-1-4-121 0,1 3 461 0,-4 1-478 0,0-4-132 0,-2 0 0 0,0 3 0 0,-6-12 0 0,0-1 0 0,-1-7 0 0,0-2 0 0,-1-5 0 0,-6 2-851 0,-2-12 427 0,-3-3 230 0,2-4 115 0,1-1-954 0</inkml:trace>
  <inkml:trace contextRef="#ctx1" brushRef="#br0" timeOffset="78549.88">14444 9639 1145 0,'-1'0'0'0,"-6"7"0"0,0-2 0 0,-1 3 0 0,-2 1 0 0,-2 4 0 0,3-1 0 0,-2 3 420 16,-1 2-192-16,0-2-96 0,3 1-392 0,-3 0 157 16,4-2 65-16,2-6 36 31</inkml:trace>
  <inkml:trace contextRef="#ctx1" brushRef="#br0" timeOffset="78645.63">14498 9674 1976 0,'2'2'0'0,"3"2"0"0,1-2 0 0,1 1 0 0,2-1 0 16,-3 4 0-16,2-2 254 0,1-2-109 0,2 0-55 0,0 1-153 0,0-3 58 0,1 0 16 16,-1 0 0-16</inkml:trace>
  <inkml:trace contextRef="#ctx1" brushRef="#br0" timeOffset="78982.73">14902 9200 1982 0,'0'-2'0'0,"2"1"0"0,-2-5 0 0,2 5 0 0,-2 0 0 0,0 1 0 16,0 0 0-16,0 1 339 0,0 12-143 0,0-1 62 0,0 5-112 0,-4 7-55 0,0 1-28 0,-1 1 0 0,-1 6-18 0,3-3-10 0,1 2 1 0,1 5 35 0,1 0 0 0,0 2-36 0,0 2 130 0,1-4-69 15,8-3-31-15,0 0 1 0,-2-1-50 16,3 0 20-16,0 5 8 0,-3-13-187 16,-1 3 89-16,-3-2 44 0,-1-4 23 0,-1 1-110 15,-1 0 60-15,0-5 27 0,-7-6-8 0,-5-3-235 16,-3-3 124-16,-3 1 23 0,0-6-9 0,-2 0-57 16,-1 0 68-16,1-1 34 0,-1-14-61 0,-3 1 40 15,4-3 31-15,0-3-29 0,4 1 27 0,-1 3 0 16,4 1 27-16,-1 3 115 0,6 2-53 0,4 6-31 15,1 0 0-15,1 4 315 0,2 0-147 0,-1 0-95 16,1 4 27-16,0 7-44 16,0 1 12-16,4 0-1 0,4-2-670 0,2 2 302 0,3-5 160 15</inkml:trace>
  <inkml:trace contextRef="#ctx1" brushRef="#br0" timeOffset="79136.32">15157 9668 1981 0,'7'1'0'0,"-1"4"0"16,1-3 0-16,-1 3 0 0,-1 1 0 0,2 0 0 0,1 2 1082 0,-3 5-528 0,-2-2-259 0,0 3-276 16,-1 2-19-16,-1-2 0 0,-1 3 0 15,0-3-120-15,0 0-147 32,0-5 151-32,0-2 76 0,0-2-1256 0</inkml:trace>
  <inkml:trace contextRef="#ctx1" brushRef="#br0" timeOffset="79276.94">15326 9527 1754 0,'0'2'0'0,"0"-2"0"0,0 1 0 0,0 4 0 0,0-3 0 0,0 5 0 0,0-1 879 15,0 5-421-15,0 2-211 16,0 1-107-16,2 3-142 0,-1 0 9 0,1 0 28 0,0 0-371 0,1-5 186 16,-2 1 93-16,3-7 45 0,1 1-962 0,-3-7 484 15</inkml:trace>
  <inkml:trace contextRef="#ctx1" brushRef="#br0" timeOffset="79476.41">15446 9067 2066 0,'0'8'0'0,"0"3"0"0,0 5 0 0,0 7 0 0,2 2 0 0,-1 14 0 0,2 10 0 0,2 11 1193 0,2 17-592 0,-2-2-530 0,1 4-71 0,-4 0 0 0,1 0 0 0,-1-3 0 0,0 1 0 0,-2-20 0 0,0-3 0 0,0-8 0 16,0-3 0-16,0 3 0 0,0-19 0 0,-2-9-315 0,0-9-50 0,2-5 192 0,0-4 100 0</inkml:trace>
  <inkml:trace contextRef="#ctx1" brushRef="#br0" timeOffset="79666.89">15643 9605 3288 0,'7'-17'0'0,"-2"4"0"0,1 2 0 0,1-1 0 0,-3 9 0 0,1 1 0 0,2 2 0 0,-2 0 554 0,2 14-465 0,-3 0-89 0,1 4 0 0,-3 4 0 0,-1-1 0 0,3-1 0 16,-2-1 0-16,3 0 0 0,-2-2 0 0,0-6-385 15,2-5 12-15,-2 0 205 0,2-6 101 0,1 0-1060 47,-3 0 550-47</inkml:trace>
  <inkml:trace contextRef="#ctx1" brushRef="#br0" timeOffset="79916.44">15842 9263 1570 0,'2'-4'0'0,"-1"1"0"0,1-1 0 0,-1 4 0 0,-1 0 0 0,0 0 0 0,0 13 313 16,0 3-139-16,-6 7-61 0,-2 0 258 0,-1 6-168 47,-2-3-84-47,1 1-41 0,0 1 8 0,0-4-51 0,2-4 0 0,1-2-53 0,1-5 27 0,1-3-1 0,2 0 36 0,3-7-89 0,0-3 40 0,0 0 0 31,8-9 106-31,7-5-34 0,2 1 10 0,4 2-42 0,0-3 225 0,4 4-113 15,-1 1-56-15,2 0-23 16,4 3-68-16,-7 3 0 0,0 1 0 0,1 0-9 16,-5 2-38-16,-3 0 41 0,2 0 8 0,-9 7-870 62,-4 3 403-62</inkml:trace>
  <inkml:trace contextRef="#ctx1" brushRef="#br0" timeOffset="80027.81">15806 9649 1364 0,'-4'0'0'0,"-3"0"0"0,4 0 0 0,2 0 0 0,1 0 0 0,0 0 779 0,11 0-372 16,7 0-186-16,2 0 151 0,8 0-160 0,2-1-93 0,1-1-42 0,0 0-248 15,0-3 102-15,-1 5 52 0,3-3 35 0,-10 1-284 16,-2 1 151-16,-4 0 74 0,-5-3-694 0,-7 4 368 16,1-1 187-16,-6 0-576 0,-2-3 360 0</inkml:trace>
  <inkml:trace contextRef="#ctx1" brushRef="#br0" timeOffset="80304.08">16026 9257 1841 0,'0'0'0'0,"0"2"0"0,-2 0 0 0,-1 5 0 0,0 3 0 0,1 5 0 0,2 4 0 0,0 8 0 0,0 12 592 0,0 3-278 0,0 10-132 16,0-2-77-16,0 3 101 0,-4 0-85 0,-1 1-43 15,-3-5-107-15,-3 3 40 16,-1-13-8-16,-2-5 32 0,-5-2-266 0,2-5 133 0,-3-6 66 0,-3-1-233 15,7-13 145-15,-1-7 33 0,3 0 53 0,1 0 75 16,6-5-83-16,-1-2-23 0,4 1 8 0,3 1 437 16,1 1-200-16,0 0-93 15,3 2 218-15,11 1-110 0,3 1-91 0,4 0 18 16,4 0-33-16,3 3-89 0,3 5 0 0,5 0 0 16,-2 0 0-16,1-1 0 0,1 1 0 0,0-1 0 15,0 0-16-15,6 1-19 0,-12-4 30 0,-2 0-1098 16,0-1 535-16</inkml:trace>
  <inkml:trace contextRef="#ctx1" brushRef="#br0" timeOffset="80529.47">16562 9951 2970 0,'0'0'0'0,"1"3"0"0,1-1 0 0,1 2 0 0,0-2 0 0,0 1 88 0,1-3-44 0,-1 3-22 0,0-3 0 0,-2 1 77 0,1-1-24 15,1 0-8-15</inkml:trace>
  <inkml:trace contextRef="#ctx1" brushRef="#br0" timeOffset="94829.78">3209 10010 1173 0,'-11'-11'0'0,"2"4"0"0,-1-3 0 0,2 5 0 0,-1-1 0 0,-1 0 451 16,5 3-211-16,-2 1-101 15,2 0-51-15,3 0 321 0,-1 2-186 0,0 0-83 0,0 0-56 0,3 12 116 16,0 2-81-16,0 5-40 0,0 4 115 0,0 4-68 16,0-2-50-16,4 5 1 0,3-3 36 0,5 1-113 15,-4-1 0-15,6-4 0 0,-1 0 0 0,3-6 0 16,2-3 0-16,2 1 0 62,1-6 0-46,1-4 0-16,0-5 0 0,-3 0 0 0,3-4 0 0,-4-9 0 0,1-3 0 0,-6-6 0 0,-2-6 0 0,-4-2 0 0,-3-2 0 0,-4 0 0 0,0-7 0 0,0 8 0 0,-12 0 0 0,-3 3 0 0,-3 3 0 0,-5 2 0 0,-3 2 0 0,-1 12 0 16,-1 3 0-16,-2 5 0 0,-1 1 0 0,-2 7 0 15,-3 7 0-15,9 9 0 0,1 3 0 0,3 2 0 31,4 2 0-31,5-1 0 0,1-3 0 0,7-1 0 0,6-3-143 0,0-3 11 0,9-2 57 0,10 0-966 16</inkml:trace>
  <inkml:trace contextRef="#ctx1" brushRef="#br0" timeOffset="95500.98">7542 8764 2034 0,'2'-6'0'0,"2"2"0"0,-1 0 0 0,4 1 0 0,2 0 0 0,2 2 0 0,1 1 0 0,5 0 0 0,0 0 381 0,2 6-173 0,0 3-85 0,1 5-43 0,-2-1 24 16,-2 7-24-16,-1-2-9 0,-7 2-40 0,0-1 6 16,-7 4-1-16,-1-2 98 31,0 5-40-31,-5-2-34 0,-9-1 1 0,-6 0 109 0,-6-1-66 0,0-3-34 0,-4 1-17 0,2-5-53 15,0-6 0-15,3 3 0 0,0-9 0 0,-1 3 0 0,-1-5 0 0,9-1 0 16,2 0-171-16,6-3 96 16,0-6 56-16,7-3-609 0,1-4 297 0,2 3 117 15,2-4 88-15,15-3-507 0,0-1 297 0,5 1 150 16</inkml:trace>
  <inkml:trace contextRef="#ctx1" brushRef="#br0" timeOffset="95685.49">7802 8679 2182 0,'-2'-6'0'0,"-1"0"0"0,0 0 0 0,0 4 0 0,1-2 0 0,-5 3 0 0,2 1 0 0,-1 0 0 0,-2 1 856 0,-1 11-414 0,2 6-203 15,-4 2-27-15,4 4-212 0,-1 4 0 0,2 3 0 16,4-1 0-16,2-1 0 0,0-2 0 0,5 3 0 16,10-2 0-16,6 0 0 0,4-9 0 0,5-3 0 15,5-4 0-15,1-5 0 0,1-4 0 0,6-1-181 16,-7-2 49-16,0 0-21 0,-3-5-1060 0</inkml:trace>
  <inkml:trace contextRef="#ctx1" brushRef="#br0" timeOffset="96344.55">3297 6730 1338 0,'-13'-6'0'0,"3"0"0"0,3 1 0 0,4 3 0 0,3 2 0 0,0 0 499 16,0 0-236-16,7 10-112 0,8 2-58 0,0 0 525 0,3 2-291 16,0 2-135-1,0-3 18-15,-3 2-86 0,4 2-43 0,-5-3-46 0,4 1-35 0,-2 4 0 0,-3-3 0 0,-1 0-359 16,0 2 160-16,0 0 118 0,-1-1 58 0,2-3-950 47,-5-2 486-47</inkml:trace>
  <inkml:trace contextRef="#ctx1" brushRef="#br0" timeOffset="96485.68">3637 6493 2595 0,'-6'-7'0'0,"-1"3"0"16,-2 2 0-16,4-2 0 0,-1 4 0 0,1 0 0 0,-1 14 524 0,3 7-244 0,-3 5-121 0,0 8 214 0,-1 7-373 47,-5 12 0-47,-1 10 0 0,-2 14 0 0,-5 13 0 0,-4 14 0 0,6-8 0 0,1-4 0 0,2-2 0 0,4-6 0 0,4-4-430 15,-2 3-86-15</inkml:trace>
  <inkml:trace contextRef="#ctx1" brushRef="#br0" timeOffset="102259.69">11104 10858 1562 0,'-7'-8'0'0,"-2"1"0"0,7 4 0 0,0 2 0 0,2 1 0 0,0 0 0 0,0 10 418 0,2 6-182 0,2 4-104 0,6 4-49 0,0 3 545 16,2 2-297-16,-1 1-147 0,0 5 173 0,0-5-357 15,1 0 0-15,1 2 0 0,-4-1 0 0,3-1 0 16,-3 4 0-16,-2-11 0 0,-1 1-61 0,-4-3-8 16,0-3 53-16,-2-3-309 0,0-1 190 0,0-7 81 15,-7-7-761-15,-6 0 389 0,0-4 196 0,1-13 97 16,-1-9-499-16,2-5 303 0</inkml:trace>
  <inkml:trace contextRef="#ctx1" brushRef="#br0" timeOffset="102557.56">11068 10802 2764 0,'-8'-22'0'0,"5"6"0"0,3 5 0 0,0 2 0 0,0 2 0 0,12 0 0 0,7 2 0 0,6 4 0 0,6-1 0 0,6 2 777 0,5 0-387 0,2 2-390 0,8 7 0 0,-9 7 0 16,1 6 0-16,-5 3 0 0,-5 4 0 0,-5 4 0 16,-2 8 0-16,-16 0 0 15,-6 4 0-15,-5 2 0 0,-7 4 0 0,-16 8 0 0,-9-12 0 0,-4-5 0 141,-5-1 0-141,-5-7 0 0,2-5 0 0,-3-3 0 0,9-14 0 0,1-6 0 0,1-6 0 0,7 0 0 0,4-6 0 0,1-10-47 0,13-4-248 0,8-4 123 0,3-3-520 0</inkml:trace>
  <inkml:trace contextRef="#ctx1" brushRef="#br0" timeOffset="102979.34">11828 10677 3323 0,'0'0'0'0,"-2"0"0"0,1 0 0 0,-2 0 0 0,2 0 0 0,1 0 0 0,0 0 0 0,1 0 0 0,9 7 0 0,0 2 0 0,1-1 0 0,1 4 0 0,1-1 33 0,1 1 5 47,-1-1-2-47,-1 2-536 0,0 0 279 0,-4-2 124 0,2 1 67 0,-4-3-344 0,0 0 205 0,1-4 104 0,-1 3-44 15</inkml:trace>
  <inkml:trace contextRef="#ctx1" brushRef="#br0" timeOffset="103251.61">12049 10594 1994 0,'4'-9'0'0,"0"4"0"0,2 1 0 0,0-2 0 0,1 5 0 0,1 0 0 0,0 1 0 0,2 0 0 0,-3 2 0 0,1 7 316 0,-4 4-143 0,-1 4 24 16,-1 0-80-16,-2 4-39 0,0 4-1 0,-3 3-170 16,-8-4 61-16,-5 1 34 15,2 2 1-15,-6-2-67 0,-4-1 50 0,-2 2 36 0,0-6-10 0,1-4 19 16,-2-4 7-16,4-2-1 0,2-5 98 16,-2 2-47-16,9-7-74 0,5 0 1 15,2 0 302-15,4 0-140 0,3-2-65 0,0 0 67 16,5-4-179-16,9 3 0 0,5-3 0 0,4 1 0 15,0 2 0-15,6-1 0 16,-3-1 0-16,2-2 0 0,2 2 0 0,-2 0 0 16,0 2 0-16,6-2 0 0,-10 1 0 0,0 3 0 0,-2-1-352 0,-5 2-88 15,-1 0 148-15,-2 0-682 0,-8 2 473 0,-4 7 232 16</inkml:trace>
  <inkml:trace contextRef="#ctx1" brushRef="#br0" timeOffset="103422.15">11925 10989 1280 0,'-25'6'0'0,"-2"4"0"0,12-3 0 0,2-1 0 0,5-3 0 0,7-1 0 0,1-1 63 0,0 4 9 0,5-5-35 16,12 0 1-16,3 0 0 0,5 0-1 0,3 0 1 15,2 0 943-15,-1 0-476 0,1-2-234 0,-1-1-318 16,1 2 42-16,-2-1 0 16,2 2 52-16,-7 0-715 0,-3 0 353 0,1 0 176 15,-5 0 88-15,-3 0-801 16,1 0 398-16</inkml:trace>
  <inkml:trace contextRef="#ctx1" brushRef="#br0" timeOffset="103603.67">12054 10914 2497 0,'-13'-6'0'0,"1"5"0"0,3-1 0 0,-1-1 0 0,7 3 0 0,-3 0 0 0,6 9 0 0,0 4 0 0,0 3 0 0,0 4 0 0,3 3 321 0,0 2-142 0,-1 3 84 0,-1 6-112 0,-1 0-57 0,0 5-20 0,-1-4 1 0,-8 1 0 0,-2-6-37 0,0-2-1 0,-3 3-300 0,3-13 146 0,-3-4 77 0,4-5 38 0,-2-3-607 0,0-6 323 0,2 0 78 0,6 0-602 0,0-15 386 0,4-5 193 0</inkml:trace>
  <inkml:trace contextRef="#ctx1" brushRef="#br0" timeOffset="103749.28">11982 11161 1982 0,'4'0'0'0,"0"0"0"0,1 0 0 0,0 4 0 0,2 0 0 0,3 4 0 0,-1 0 0 0,3 1 430 16,3 4-196-16,1 2 360 0,0 1-278 0,6 4-130 15,-5-2-79-15,2 2-79 63,1-2 9-63,-3 0-20 0,4 0-17 0,-1 0-529 0,-5-4 249 0,-1-4 159 0,0-5 79 0,-1-4-909 0</inkml:trace>
  <inkml:trace contextRef="#ctx1" brushRef="#br0" timeOffset="103910.86">12366 10800 1876 0,'0'0'0'0,"0"0"0"0,0 0 0 0,0 0 0 0,6 0 0 0,3 0 1013 0,4 0-488 0,5 0-244 0,4 0-112 15,3 0-102-15,8 0-67 0,1-4 0 16,4-3 0-16,2 1 0 0,7-2 0 0,-10 0 0 16,-1 1-188-16,-3 0-237 15,-5 5 231-15,-8 0 107 0,-1 2-1057 0</inkml:trace>
  <inkml:trace contextRef="#ctx1" brushRef="#br0" timeOffset="104074.42">12476 10962 1107 0,'-14'2'0'0,"-2"1"0"0,6 1 0 0,2 1 0 0,6-2 759 0,2 0-361 0,0 2-181 16,2 2-80-16,12-4 404 0,9 1-252 0,-2 1-126 16,5-3-63-16,3 2 41 15,0-2-62-15,0-1-79 0,-4 2-311 0,0-3 132 16,-3 3 109-16,-2-1-759 0,3 2 442 0,-10-2 208 15,1-1 107-15,-3-1 55 0,-8 0-143 0</inkml:trace>
  <inkml:trace contextRef="#ctx1" brushRef="#br0" timeOffset="104268.6">12616 10861 1345 0,'-7'-3'0'0,"1"1"0"0,2 1 0 0,-2 1 0 0,5 0 0 0,-1 0 0 0,2 12 0 0,0 4 643 0,0 8-302 0,6 4-153 16,1 6-75-16,1 5 213 0,1 4-149 0,-3 3-70 15,-1 4 298-15,-4-3-184 0,1-1-156 0,-2 3-65 47,0-14 0-47,-3-4 0 0,-7-4 0 0,-4-6 0 0,0-5 0 0,-3 0-5 0,3-12 10 0,-1-4-5 0,2 0 0 0,-1-13 0 0,6-3-345 0,0-5-550 16,5-7 434-16,3-1 212 0,0-6-138 0,0-4 174 16</inkml:trace>
  <inkml:trace contextRef="#ctx1" brushRef="#br0" timeOffset="104457.6">13026 10856 1423 0,'30'2'0'0,"-2"4"0"0,0 2 0 0,3 2 0 0,-6 1 0 0,-2 1 0 0,-4 4 0 0,0 2 657 0,-5 0-310 0,0 7-148 16,-9-4-87-16,-5 3 126 16,0 2-102-16,-9-1-51 0,-11 2-26 0,-4 2 10 15,-3-10-35-15,0-3-53 0,-3 0-169 0,-1-7 112 16,-3 3 64-16,7-9-202 31,5-3 124-31,2 0 63 0,3 0 31 0,7-9-714 0,-1-8 332 0,11-5 162 0,0-3 89 0</inkml:trace>
  <inkml:trace contextRef="#ctx1" brushRef="#br0" timeOffset="104649.09">13265 10797 1262 0,'6'-7'0'0,"-1"3"0"0,-2 1 0 0,3 1 0 0,-5 2 0 0,-1 2 0 0,0 12 817 0,-1 5-390 0,-7 4-196 0,2 6-88 0,1 0 670 0,2 5-575 0,2 2-238 0,1 0 0 0,0 3 0 0,3 2 0 0,11-5 0 0,8-4 0 0,5-4 0 0,3-5 0 0,6-5 0 0,8-2 0 0,-5-12 0 0,-2-4 0 0,1 0-862 47,-3-11 319-47</inkml:trace>
  <inkml:trace contextRef="#ctx1" brushRef="#br0" timeOffset="104781.74">13631 10814 2765 0,'-5'0'0'0,"0"-2"0"0,2-2 0 0,3 3 0 0,0-1 0 0,0 2 0 0,5 0 0 0,9 0 472 0,10 0-218 0,0 0-110 0,8 0 38 0,-3 0-78 0,2 0-94 0,1 0-10 0,-1 0-217 16,0 0 61-16,2 0 104 0,-10 0-870 0,-2 0 469 15,-6 0 234-15</inkml:trace>
  <inkml:trace contextRef="#ctx1" brushRef="#br0" timeOffset="105087.92">13812 10594 954 0,'0'5'0'0,"0"-1"0"0,0 2 0 0,0 2 0 0,0 1 0 0,-2 7 212 0,0 2-88 16,-2 6-45-16,-4 7 292 0,1 1-172 0,-5 5-82 15,-3 3-41-15,-2 0 43 0,-3-3-42 0,-2 2 9 16,6-12-51-16,2-4 0 0,2-7 0 0,5-4 0 15,1-7 502-15,2 2-243 16,4-7-133-16,0 0 182 0,10 0-301 0,5 0-42 0,5-6 0 0,4 3 0 16,1-4 0-16,1 1 0 15,2 1 0-15,0 3 0 0,3-4 0 0,-6 5 0 0,2-1 0 0,-5 0 0 16,1 1 0-16,-3-1 0 16,0 2-846-16,-8 0 297 62,-1 0 245-62,-6 0-624 16</inkml:trace>
  <inkml:trace contextRef="#ctx1" brushRef="#br0" timeOffset="105204.61">13874 10843 1417 0,'-5'0'0'0,"-1"1"0"0,-1 4 0 0,3 1 0 0,1 3 0 0,3 7 0 0,0 5 0 0,2 7 918 31,8 8-442-31,3 5-220 0,2 6-111 0,-1 2 420 0,-1 5-411 0,-2-8-154 0,-2-4 0 0,-2-1 0 16,-2-7 0-16,-1-3 0 0,-3 1-301 0,-1-14 134 0,0-6 100 0,-9-5-779 0,-3-4 441 0,-5-3 148 15,-2 0 135-15,0-12-629 16,-2-6 357-16,0-6 180 0</inkml:trace>
  <inkml:trace contextRef="#ctx1" brushRef="#br0" timeOffset="105316.37">13701 11175 1478 0,'-11'-12'0'0,"2"2"0"0,4 5 0 0,2 2 0 0,3 1 0 0,0 1 0 0,0 1 0 0,6 0 0 0,8 0 477 0,6 6-221 0,-1-1-111 15,5 2-54-15,2-2 102 0,0-1-83 0,-2-1-38 16,0-3-479-16,3 0 221 0,-3 0 111 0,5 0 63 15,-4 0-404-15</inkml:trace>
  <inkml:trace contextRef="#ctx1" brushRef="#br0" timeOffset="105550.74">14124 10935 2444 0,'-4'-4'0'0,"1"1"0"0,-2-2 0 0,4 3 0 0,-1 2 0 0,2 0 0 0,0 3 0 0,0 11 357 0,0 3-152 0,3 4-90 0,5 4 527 16,-1 3-474-16,2-1-168 15,-3 0 0-15,2 5 0 0,-2-5 0 0,0-4 0 0,-1 1 0 0,-1-6 0 94,-2 0 0-94,0-6 0 16,-1-6-91-16,-1-6-139 0,0 0 132 0,0-12-1556 0</inkml:trace>
  <inkml:trace contextRef="#ctx1" brushRef="#br0" timeOffset="105710.31">14108 10730 1348 0,'0'-17'0'0,"0"10"0"0,0-1 0 0,7-1 0 0,2 6 0 0,7 0 235 0,6 2-104 78,3 1-48-78,11 0 143 0,3 0-95 0,5 2-48 0,5 3-15 0,-6 1 272 0,-1 0-152 0,-3 2-76 0,-2-2 235 0,-7 4-155 0,1 0-70 0,-13 2-48 0,-3 1 177 0,-5 3-251 0,-3 2 0 0,-6 5 0 15,3 4 0-15,-3 4 0 0,-1 1 0 0,0 0 0 0,0 5 0 0,-2-1 0 0,-1 6 0 0,2-7 0 0,1-2 0 0,0-1 0 0,0-1 0 0,0-5 0 0,1 0 0 0,4-8 0 0,-2-8-784 0,-1-3 259 0,-1-1 244 16,-1-5-642-16,0 4 436 0</inkml:trace>
  <inkml:trace contextRef="#ctx1" brushRef="#br0" timeOffset="105873.42">14230 10987 1939 0,'-13'0'0'0,"5"0"0"0,2 0 0 0,3 0 0 0,3 0 0 0,0 0 0 0,6 0 356 0,14 3-160 0,4 1-81 0,4-1 297 0,5 1-188 16,1-2-86-16,-3 0-56 0,-2-1-328 0,1-1 141 16,-6 0 70-16,4 0-679 0,-8 0 362 15,-6 0 184-15,-2 0 92 0,-7 0-657 16,-4 0 349-16</inkml:trace>
  <inkml:trace contextRef="#ctx1" brushRef="#br0" timeOffset="106120.76">14352 10513 2704 0,'0'1'0'0,"2"3"0"0,-2 2 0 0,1 5 0 0,4 7 0 0,2 9 0 0,2 13 0 0,-2 11 0 0,1 13 0 0,-1 8 0 0,-2 4 0 0,-3 1 0 0,-2 3 220 0,0-19-98 0,0-9-43 16,-6-8-22-16,-2-7 0 0,0-10-22 0,-4-2 9 15,4-15-9-15,-1-9 0 0,1-1 0 0,1 0 0 16,2-1 0-16,0-10 8 0,5-2-8 0,0 2-40 15,2-2-1-15,12 2 41 16,1 3 0-16,5-1 41 0,-1 6-7 0,5 0 4 31,-1 3-38-31,2 0 13 0,2 0-48 0,2 0 0 0,-4 8 0 0,1 0 0 0,2 2 0 0,2-2 0 16</inkml:trace>
  <inkml:trace contextRef="#ctx1" brushRef="#br0" timeOffset="106578.53">15150 10671 1517 0,'-3'0'0'0,"0"0"0"0,-2 0 0 0,4 0 0 0,1 0 0 0,0 1 0 0,0 6 363 0,0 3-163 0,6 2-73 16,5 2 31 0,3 4-61-16,0 2-30 0,1 5-1 0,-2 2-90 0,-3 2 39 0,-3 1-9 15,-6 0 30-15,-1 4-251 0,0-2 125 0,-15 7 72 16,-4-8-270-16,-9 0 163 0,-3-4 6 0,-4-5 63 15,-1-7-345-15,-2-4 173 0,5-11 101 0,5 0-22 94,5-14 57-94,7-11 28 0,4-7 0 0,4-3-52 0,8 2 45 0,0-2 0 0,7 4 35 0,6 5 110 0,0 6-55 0,2 0-37 0,0 10 10 0,1 5-28 0,0 5 0 0,3 0 0 16,-2 5 1219-16,5 11-564 0,-2 4-296 0,-3 6 285 0,0 0-285 0,-1 5-144 0,1 0-71 0,2 6 78 0,-5-8-80 0,1 2-67 0,1-2-39 0,0 0 0 15,-1-6 0-15,4 0 0 0,-5-10 0 0,1-6 0 16</inkml:trace>
  <inkml:trace contextRef="#ctx1" brushRef="#br0" timeOffset="106753.07">15360 10793 2172 0,'1'-12'0'0,"5"0"0"0,3 4 0 0,2-4 0 0,3 7 0 0,5 2 0 0,6-1 381 0,3 3-173 0,4 0-86 0,6 1 116 0,-4 0-106 0,-1 0-48 0,0 1-24 0,-4 5-230 0,4-1 111 0,-11 2 43 0,-4-1-731 0,-3-2 392 0,-9 0 195 0,-3-1-762 0</inkml:trace>
  <inkml:trace contextRef="#ctx1" brushRef="#br0" timeOffset="107005.17">15569 10553 1095 0,'0'-10'0'0,"0"2"0"0,0 4 0 16,0-1 0-16,0 5 0 0,3 0 0 0,5 13 623 0,5 7-294 0,-2 6-146 0,1 7-65 0,1 4 391 16,-4 9-237-16,0 0-118 15,-1 8-59-15,-3 0 139 32,-2 9-89-32,-2-9-60 0,-1-2 0 0,0-2-81 0,-1-5-4 0,-7-8-44 0,-4 3-9 0,-1-16 40 0,-1-6 25 0,0-6-149 15,-1-7 87-15,0-5 43 0,-1 0 9 0,1 0-39 16,3-11 25-16,-1-3-41 0,4-2 23 0,-2-4 60 15,3-2-4-15,4 3-54 0,2 0 58 0,2 0-26 16,0 1-13-16,0 2-115 0,2-3 57 0,4 4 20 16,5 3 45-16,1-2-423 15,-1 1 198-15,5 0 81 0,2-3 47 0,-2 1-567 16,4 0 315-16,2-3 158 0</inkml:trace>
  <inkml:trace contextRef="#ctx1" brushRef="#br0" timeOffset="107127.55">16090 10590 880 0,'6'-5'0'0,"-1"0"0"0,2 2 0 0,-2 1 0 0,-2-1 0 0,2 0 35 0,-3 3-35 0,-1 0 0 16,2 0 643-16,-3 6-304 0,0 4-151 0,0 5-331 15,-9 2 85-15,-1 2 47 16,-3 5 24-16,-2-1-809 0</inkml:trace>
  <inkml:trace contextRef="#ctx1" brushRef="#br0" timeOffset="107268.95">15814 10911 1427 0,'-10'3'0'0,"1"1"0"0,2 1 0 0,7 0-1 0,0-2 0 0,0 1 0 0,11-1 383 0,10-2-174 0,3-1-78 0,7 0-52 0,1 0 107 16,4 0-75-16,2-1-37 0,-1-5-1 0,0 2-236 15,-3-1 95-15,-5-1 51 16,-1 3-514-16,-3-3 283 0,-6 0 142 0,4 3-561 16,-12 1 326-16,-4-4 128 0</inkml:trace>
  <inkml:trace contextRef="#ctx1" brushRef="#br0" timeOffset="107434.51">16108 10784 1438 0,'-9'-1'0'0,"1"-1"0"0,0 1 0 16,0-1 0-16,3 2 0 0,2 0 314 0,1 0-140 0,2 12-68 0,0 5 280 0,0 7-167 0,0 3-96 15,4 6-43-15,2 5 404 47,1 4-224-47,-2 2-113 0,-1 5-46 0,0-6-2 0,-1-2-99 0,-2 0 0 0,1-4-150 0,-2-5-48 0,0 2 126 0,0-12-728 0,0-4 417 0,-5-6 210 16,-1-4-8-16,-1-5-621 0,1-3 375 0,0-1 200 15</inkml:trace>
  <inkml:trace contextRef="#ctx1" brushRef="#br0" timeOffset="107577.13">16049 11090 1049 0,'-5'-7'0'0,"-2"2"0"0,1 3 0 0,-1 0 0 0,-1 2 0 0,-4 2 488 0,-1 10-218 0,1 5-121 0,-2 3-57 0,0 3 107 0,0 4-82 0,0-2-41 0,-3 0 10 16,6-6-221-16,0 2 85 0,3-4 43 0</inkml:trace>
  <inkml:trace contextRef="#ctx1" brushRef="#br0" timeOffset="107752.66">16151 11098 1448 0,'11'0'0'0,"-1"3"0"0,4 0 0 0,-3-2 0 0,-1 4-1 0,1-2 333 0,-1 3-150 0,0-3-74 0,1 2-145 109,2-3 31-109,-4 0 0 0,2-2 40 0,-1 0-851 0</inkml:trace>
  <inkml:trace contextRef="#ctx1" brushRef="#br0" timeOffset="107981.05">16526 10600 1924 0,'-9'0'0'0,"1"2"0"0,0 2 0 0,-1 4 0 0,-2 6 0 0,3 2 0 0,1 5 0 0,-1 7 338 0,3 3-151 0,0 6-76 0,2 7 276 0,3-1-180 0,0 0-86 0,0 2-43 0,1-2 70 0,6 1-56 0,2 4-19 0,3-12-10 0,0-1-27 0,1 0-1 0,-3-6 0 16,4 1-285-16,0 1 151 0,-5-9 63 0,-2 0-356 15,0-3 211-15,-4-5 33 16,-1 3 76-16,-2-11-349 0,0-2 193 0,-8-4 96 16,-4 0 48-16,-3 0-89 0,-6 0 60 0,-1-6 42 15,-1-2 86-15,1-5-16 16,-5 4-10-16,1-7-24 0,-2-2 28 0,3 3 8 0,3 1-36 0,3 6 205 15,1-1-102-15,4 2-52 0,-2 2-34 0,8 5 485 16,2 0-228-16,4 0-65 0,2 1-72 0,0 10-190 16,0-5 71-16,2 5 21 0,9-4-783 0</inkml:trace>
  <inkml:trace contextRef="#ctx1" brushRef="#br0" timeOffset="108118.68">16850 11096 2584 0,'3'2'0'16,"4"4"0"-16,2 0 0 0,-1 2 0 0,3-1 0 0,2 4 325 0,2 4-145 0,6 2-65 0,-1 0 404 0,2-1-311 0,3 0-208 15,1-3 0-15</inkml:trace>
  <inkml:trace contextRef="#ctx1" brushRef="#br0" timeOffset="120332.45">18589 10962 2219 0,'0'-7'0'0,"0"2"0"0,0-2 0 0,0 0 0 0,3-3 0 0,4 2 0 0,3-3 0 0,3 1 210 16,2 0-86-16,8 0-44 0,-1 1 66 0,5 5 9 15,1 0-50-15,0 2-39 0,-3 2 95 0,3 3-62 16,-5 11-31-16,-6 2 46 0,3 7-30 0,-10 3-9 15,-5 3-39-15,-5 3 54 0,0 3-26 0,-4 5-29 16,-8-4-35-16,-8 0 0 16,-5 1 0-16,-3-2 0 0,-2-3 0 0,-4 5 0 0,4-15 0 0,1-3 0 109,1-2 0-109,2-5 0 0,1-4 0 0,1-2 0 0,6-6 0 0,8 0 0 0,1-8 0 0,8-7 0 0,1 0-18 0,0-7-52 0,13-2 36 0,10-1-1129 0,3-3 563 0</inkml:trace>
  <inkml:trace contextRef="#ctx1" brushRef="#br0" timeOffset="120558.33">19056 10764 1647 0,'0'-17'0'15,"-5"3"0"-15,-2 5 0 0,-1 0 0 0,-3 3 0 0,-1 3 0 0,-1 3 0 0,-5 6 892 0,3 12-428 0,-3 5-214 0,0 7 353 0,1 1-528 0,6 5-75 0,2 1 0 0,6 0 0 16,3 1 0-16,0 3 0 15,3-6 0-15,16-2 0 0,6-3 0 0,3-2 0 16,4-6 0-16,4 4 0 0,-3-13 0 0,0-1 0 16,0-3-51-16,-4-3-181 0,-2-6 121 0,2 2-749 93,-9-2 417-93,-4-2 203 0,-1-6 101 0</inkml:trace>
  <inkml:trace contextRef="#ctx1" brushRef="#br0" timeOffset="120782.73">19333 10773 2539 0,'-9'-5'0'0,"1"1"0"0,2 1 0 0,1 0 0 0,2 2 0 0,0-2 0 0,3 2 480 0,0 1-221 0,0 0 239 78,5 0-343-78,6 1-155 0,2 9 0 0,0-1 0 0,4 4 0 0,-1 1 0 0,1 0 0 0,0 1 0 0,2 0 0 0,-4 2 0 0,1-1 0 0,-2-2 0 0,2 2 0 0,-5-4 0 0,6 4-157 0,-6-4-177 0,0-2 181 0,-2-2-25 16,0 1-665-16,2-4 394 0,-5-5 211 0,-2 0-195 15,3-2 199-15</inkml:trace>
  <inkml:trace contextRef="#ctx1" brushRef="#br0" timeOffset="121031.61">19632 10660 1424 0,'0'-9'0'0,"0"5"0"0,0-1 0 0,0 1 0 0,0 1 0 0,0 2 0 0,0 1 474 0,0 0-223 0,0 2-107 16,0 12-55-16,0 5 665 16,0 10-359-16,-1 3-170 31,-4 11-50-31,-4 8-175 0,0 5 0 0,-5 7 0 0,1 12 0 0,-5 11 0 0,-1-5 0 0,-3 2 0 0,-1-1 0 0,2-1 0 15,1-3 0-15,-2 2 0 0,9-25 0 0,6-6 0 16,1-10 0-16,3-11 0 0,3-5 0 0,-3-6 0 16,3-15-786-16,0-2 366 0,0-2 191 0,0-12 97 15,0-10-495-15,4-6 286 47,4-9 157-47</inkml:trace>
  <inkml:trace contextRef="#ctx1" brushRef="#br0" timeOffset="121373.69">19759 10490 1344 0,'6'-17'0'0,"2"1"0"0,3 3 0 0,1-1 0 0,4 2 244 0,1 0-95 0,1 6-60 32,2 0 614-32,1 2-333 0,-1 3-167 0,-1 1-84 0,3 0 59 0,-5 9-75 0,-6 4-34 0,-3 4-232 15,-5 4 99-15,0 2 51 0,-3 1 33 0,-3 2-175 16,-10-4 95-16,-2 2 48 0,-1-4 25 0,-1-2-1 15,1 2 33-15,1-6-9 0,6-4 142 0,-1-2-81 16,2-1-81-16,2-3-16 0,5 1 249 0,1-3-95 16,0-1-147-16,9-1-7 15,5 2 0-15,3-2 0 0,3 5 0 0,2 0 0 16,0 0 0-16,-2 2 0 0,1 5 0 0,-3 0 0 16,-2 5 0-16,-8-1 0 0,-2 1 0 0,-6 1 0 93,0-1 0-77,-6 0 0-16,-8 0 0 0,-7-5 0 0,2-1 0 0,-4-5 0 0,2-4 0 0,0-2 0 0,-2 0 0 0,6 0 0 0,1-2 0 0,2-10 0 0,1 1-95 0,1-3-1361 0</inkml:trace>
  <inkml:trace contextRef="#ctx1" brushRef="#br0" timeOffset="121850.42">20565 10683 2135 0,'-2'0'0'0,"0"0"0"0,2 0 0 0,-1 0 0 0,1 0 0 0,0 1 0 0,0 1 0 0,0 1 353 0,5 3-158 0,3 0-79 15,4 3-31-15,1 2-70 0,1-2 22 0,4 3-1 16,-3-1-511-16,4 0 256 0,-2 1 137 0,0-2-760 47,-1-2 411-47</inkml:trace>
  <inkml:trace contextRef="#ctx1" brushRef="#br0" timeOffset="122082.8">20917 10585 920 0,'4'5'0'0,"-1"-1"0"0,1 4 0 0,0 1 0 0,-3 0 0 0,-1 1 210 16,0 7-87-16,-4 1-34 0,-8 1-9 0,0 3 199 15,-8 2-121-15,0 3-61 16,-4-1-61-16,-4 1 9 0,2-3-9 0,-4-5 0 16,-1-1 0-16,0-6 0 0,0-4 0 0,-1 0 141 0,9-8-76 0,3 0-32 15,8 0 0-15,2-2 223 16,6-1-128-16,1-1-55 0,3-1-41 0,3 0 127 16,15 0-79-16,4 2-40 0,5 2 67 0,2-3-44 15,1 2-63-15,4 1-36 0,0 1 0 0,-1 0 0 16,-1 0 0-16,5 0 0 0,-9 0 0 0,-2 0 0 15,-2 0 0-15,-6 0-103 16,-2 4-50-16,-3 3-4 0,-10 1 84 0</inkml:trace>
  <inkml:trace contextRef="#ctx1" brushRef="#br0" timeOffset="122247.81">20621 11024 1493 0,'-12'0'0'0,"3"0"0"0,0 0 0 0,4-1 0 0,5 1 0 0,0 0 241 0,2 0-107 0,15 0 425 15,6 0-262-15,4 0-130 16,4 0-66-16,6 0-32 0,-4 0-9 0,-2 0-24 0,0 0 0 0,-3 0-694 47,2 4 357-47,-8-1 164 0,-3-1 86 0</inkml:trace>
  <inkml:trace contextRef="#ctx1" brushRef="#br0" timeOffset="122427.86">20769 10883 1331 0,'0'0'0'0,"-5"2"0"0,0 3 0 0,2 2 0 0,-2 4 0 0,0 4 179 0,1 5-72 0,-2 4-26 0,1 4-9 0,-3 6-36 0,-2-1 0 0,0 2 0 0,-1-1 627 0,-3 3-304 0,3-9-166 0,2-4-79 0,-2-6-492 0,1-1 207 0,3-7 103 0,1-3-640 0,3-7 367 0,3 0 189 0</inkml:trace>
  <inkml:trace contextRef="#ctx1" brushRef="#br0" timeOffset="122542.56">20723 11112 2358 0,'0'0'0'0,"2"0"0"0,-2 0 0 0,1 1 0 0,0-1 0 0,1 5 0 0,2-1 0 0,2 3 305 0,-1 0-126 0,7 5-75 0,-1 0 487 0,3 5-277 0,2-1-234 16,2 2-80-16,3 1-42 0,-1-1-65 0,1-2 71 15,1-2-928-15,0 0 500 0,2-6 250 0</inkml:trace>
  <inkml:trace contextRef="#ctx1" brushRef="#br0" timeOffset="122724.08">21167 10642 2062 0,'0'0'0'0,"0"-2"0"0,0-2 0 0,0 2 0 0,4-3 0 0,3 2 0 0,4 1 0 0,2 2 947 0,5-1-460 0,4 1-226 15,4 0-87-15,4 0-174 0,3 0 0 0,3 0 0 0,-2 0-37 0,0 0-206 16,-4 1 140-16,-4 4-938 0,-5 2 539 16,-2 4 277-16,-10 2 126 0</inkml:trace>
  <inkml:trace contextRef="#ctx1" brushRef="#br0" timeOffset="122853.72">21199 10851 1011 0,'-13'2'0'0,"-1"0"0"0,8 1 0 0,3 0 0 0,3 3 513 0,0-1-238 0,5 0-120 15,13 0-51-15,3 1 153 0,3-1-111 0,3-1-55 16,2 0-137-16,3 0 40 16,0-1 10-16,-5-2 32 0,1 4-700 0,-3-5 343 0</inkml:trace>
  <inkml:trace contextRef="#ctx1" brushRef="#br0" timeOffset="123056.18">21395 10718 886 0,'-5'-5'0'0,"-2"4"0"0,0-1 0 0,6 2 0 0,-1 0 0 0,2 15 731 0,0 4-347 0,0 8-175 0,2 7-77 0,1 0 182 16,3 2-139-16,2 7-69 15,-5 1 89-15,-2 0-79 0,0 9-31 0,-1-14-10 16,0-1-211-16,-9-5 86 0,-4-5 42 0,-3-6-182 16,-4-1 121-16,1-13 48 0,0-8 28 0,0 0 1 15,4-4 27-15,0-11 1 0,2-7-83 0,7 0-470 16,4-5 241-16,2-2 120 0,0-4-306 0</inkml:trace>
  <inkml:trace contextRef="#ctx1" brushRef="#br0" timeOffset="123192.84">21703 10825 1844 0,'10'6'0'0,"4"2"0"0,0 2 0 0,0-3 0 0,-2 4 0 0,0-1 596 0,4 0-280 0,-1-3-141 0,1 6 157 0,-4-6-153 0,3 2-72 15,-4-1-36-15,1-1-730 0,-2-2 348 0,1-1 181 0,-1-4 79 0</inkml:trace>
  <inkml:trace contextRef="#ctx1" brushRef="#br0" timeOffset="123336.43">21981 10599 2665 0,'1'-11'0'0,"1"2"0"0,0 2 0 0,1 5 0 0,-2 2 0 0,1 9 0 0,2 15 0 0,-2 13 0 0,-2 12 551 0,0 9-262 0,-7 11-126 16,-5 9 100-16,-6 15-263 0,-3 10 0 0,-7 14 0 15,2-13 0-15,-3-2 0 0,2-6 0 0,-2-7-136 16,5-3-156-16</inkml:trace>
  <inkml:trace contextRef="#ctx1" brushRef="#br0" timeOffset="123654.58">22541 10575 2644 0,'0'0'0'0,"0"0"0"0,0-3 0 0,0 1 0 0,0 1 0 0,0 0 0 0,0 1 0 0,4 0 357 0,8 0-160 16,7 0-81-16,3 0-110 0,8 0 39 0,2 1-9 16,4 2-1-16,0 2-593 0,1 0 296 0,1 0 158 15</inkml:trace>
  <inkml:trace contextRef="#ctx1" brushRef="#br0" timeOffset="123820.14">22788 10404 2188 0,'-12'-3'0'0,"2"3"0"0,0 0 0 0,2 6 0 0,-4 11 0 0,3 5 0 0,-3 5 0 0,1 11 408 0,-6 9-186 0,-4 6-93 0,-5 10 98 31,-1-4-100-31,0 1-45 0,3-5-24 0,2-6-167 0,2-6 72 0,0 0 46 15,7-15-711-15,4-9 369 0,3-5 185 0</inkml:trace>
  <inkml:trace contextRef="#ctx1" brushRef="#br0" timeOffset="123953.78">22766 10713 1951 0,'10'2'0'0,"-2"1"0"0,2 1 0 0,1 4 0 0,-1-2 0 0,0 2 0 0,-1 2 416 0,4 3-190 16,-2 0-95-16,2 0-123 0,-1-1 28 0,-2 0 9 15,3 0-9-15,-6 1-776 0,4 1 381 16,-7-2 184-16</inkml:trace>
  <inkml:trace contextRef="#ctx1" brushRef="#br0" timeOffset="124118.34">22475 10960 1239 0,'-13'0'0'0,"4"-3"0"0,3 1 0 0,6 2 0 0,0-5 151 0,5 4-62 15,15-1-26-15,9-2 527 32,6 0-276-32,5 0-140 0,5-2-60 0,0 1 119 0,-1 0-99 0,1 0-49 0,-2 0-24 0,-2 1-375 15,3 0 184-15,-16 2 79 0,-2 2-696 0,-10 0 385 0,-6 0 193 0</inkml:trace>
  <inkml:trace contextRef="#ctx1" brushRef="#br0" timeOffset="124281.91">22656 11051 1188 0,'-7'5'0'0,"0"3"0"0,2 0 0 0,0 3 0 0,-4 2 0 0,6 1 0 0,-2-2 509 15,2 2-236-15,1-2-119 0,-2 1-59 0,2 3 19 16,-1-4-44-16,0-4 0 0,1 2-383 0,-1-3 175 16,3-2 87-16,-1-2-588 0,1-3 330 0,0 0 167 15</inkml:trace>
  <inkml:trace contextRef="#ctx1" brushRef="#br0" timeOffset="124549.19">22845 10974 1272 0,'0'0'0'0,"0"0"0"0,0 0 0 0,0 0 0 0,-1 0 0 0,1 3 0 0,0 5 1008 0,0 6-487 0,0 2-242 16,0 7-122-16,3 7 480 0,4 4-580 0,3 7-57 15,0 5 0-15,2 2 0 0,-2 4 0 0,2 3 0 16,-4-9 0-16</inkml:trace>
  <inkml:trace contextRef="#ctx1" brushRef="#br0" timeOffset="124593.08">22920 11436 3931 0,'4'42'0'0,"-3"-1"0"0,-1-3 0 0,0 2 0 0,-12-12 0 0,-1-3 0 0,-4-7 0 0,-2-2 0 0,-1-4 0 0,-6-3 0 0,4-9-7 0,2 0-60 0,-1 0-444 0,2-8 237 0,2-5 119 0,3-1-910 0</inkml:trace>
  <inkml:trace contextRef="#ctx1" brushRef="#br0" timeOffset="124663.89">23486 11515 3699 0,'0'0'0'0,"0"0"0"0,0 0 3 0,0 0 0 0,0 0 0 0,0 0-1 0,0 0 219 0,-2 0-221 15,1-1 0-15,1-3-883 0</inkml:trace>
  <inkml:trace contextRef="#ctx1" brushRef="#br0" timeOffset="126151.71">24674 10537 2235 0,'-7'-11'0'0,"-2"4"0"0,5 1 0 0,1 3 0 0,0 0 0 0,2 1 0 0,1 2 0 0,0 0 0 0,0 0 277 0,0 8-120 0,0 7 126 16,1 4-128-16,2 6-60 0,1 3-28 0,2 6 337 16,0 3-183-16,0 7-184 0,-2 2-37 0,2 5 0 15,-2 8 0-15,0 8 0 16,-2 7 0-16,-1 11 0 0,2-7 0 0,-3-5 0 0,0 0 0 0,0-8 0 15,0-7 0-15,0 2 0 0,0-21 0 16,0-10 0-16,0-8 0 0,3-6 0 16,-2-5 0-16,-1-3 0 0,2-7 0 0,-2 0 0 15,0 0 0-15,0-6 0 0,0-2 0 0,0-5 0 16,0-1 0-16,0-1 0 0,0 1 0 0,0-3 0 16,-2 2 0-16,1-1-831 0,1 3 138 0</inkml:trace>
  <inkml:trace contextRef="#ctx1" brushRef="#br0" timeOffset="126769.87">25335 10715 2074 0,'-1'-9'0'0,"-2"1"0"0,0-1 0 0,3 6 0 0,0 1 0 0,0 1 0 0,0 1 0 0,0 0 0 0,6 0 570 0,2 0-272 0,0 3-130 0,-1 4-66 0,3 0-16 16,2-1-25-16,1 0 10 16,-2 3-535-16,1-3 250 0,2 2 125 0,-3 1 63 47,3 0-390-47,0-1 236 0,-4 0 103 0</inkml:trace>
  <inkml:trace contextRef="#ctx1" brushRef="#br0" timeOffset="126994">25604 10647 885 0,'0'0'0'0,"0"0"0"0,0 0 0 0,0 0 0 0,0 0 0 0,0 0 0 0,2 6 0 0,-2 1 382 16,0 4-173-16,0 2-85 0,0 4-44 0,-5 6 15 15,-7 2-20-15,0 2-9 0,-4 2-117 0,-5 2 44 16,1-3 0-16,-6-2 44 0,-2 1 46 0,0-8-46 16,0-6-1-16,1-2 78 0,5-7-39 0,3-3 0 15,-1 1-29-15,10-2 239 0,5 0-125 0,4 0-61 16,1-5-31-16,0-2 224 0,9 1-118 0,10-3-64 15,4 1-34-15,6 0-1 16,3 1-38-16,1-1-182 0,4 1 99 0,-7 2 38 16,2 2-1-16,-3 0-198 0,-2 2 122 0,-3-1 61 15,3 2 40-15,-12 0-942 0,-1 3 431 0</inkml:trace>
  <inkml:trace contextRef="#ctx1" brushRef="#br0" timeOffset="127172.31">25242 11175 1218 0,'-10'0'0'0,"3"0"0"0,2 0 0 0,3 0 0 0,2 0 0 0,0 0 0 0,11-3 494 0,13-4-228 0,10-2-115 0,4-2-100 16,2-3-14-16,7 1 9 0,-5-1-9 0,-2 3-207 16,-2 1 103-16,-2 1 52 0,-6 5 26 0,2-4-589 15,-12 7 293-15,-7 0 149 16,-7 1-413-16</inkml:trace>
  <inkml:trace contextRef="#ctx1" brushRef="#br0" timeOffset="127332.15">25546 11042 1259 0,'-13'-2'0'0,"0"-2"0"0,2 3 0 0,0-2 0 0,1 1 0 0,2 2 0 0,2 0 0 0,1 5 0 0,2 4 227 0,1 7-95 0,-1 2 310 0,2 1-207 0,-2 5-100 0,0 0-48 0,-3 6 215 0,-2 1-132 0,-2 3-57 16,-2 1-43-16,-3-2-143 0,-2 0 55 0,2-2 27 0,-3-3 1 0,-1-1-160 15,3-10 89-15,5-7 48 0,2-4-611 0,5-6 329 16,4 0 86-16,0-6-605 0</inkml:trace>
  <inkml:trace contextRef="#ctx1" brushRef="#br0" timeOffset="127543.58">25491 11229 1843 0,'3'2'0'0,"0"4"0"0,1 0 0 16,2-1 0-16,-1 2 0 0,0 2 0 0,-1-1 0 0,2 4 0 0,0-4 493 0,1 6-219 0,3-1-123 0,-3-2-57 0,2 3-281 15,1-3 112-15,0 1 56 16,0 0 37-16,2-5-317 0,-1 0 167 0,0-4 85 94</inkml:trace>
  <inkml:trace contextRef="#ctx1" brushRef="#br0" timeOffset="127695.17">25773 10918 2065 0,'0'-7'0'0,"0"-2"0"0,2 4 0 0,6-2 0 0,2 0 0 0,4-3 0 0,4 5 0 0,4-2 0 0,7 1 88 0,1 1-25 0,2-2-1 0,7 3-16 0,-6 1-9 0,0 1 0 0,-3 0 390 0,-1 2-520 0,-4 0 65 0</inkml:trace>
  <inkml:trace contextRef="#ctx1" brushRef="#br0" timeOffset="127789.92">25840 11148 1257 0,'-12'0'0'0,"4"3"0"0,0-3 0 0,0 2 0 0,7-1 0 0,1 1 0 0,0 0 0 0,11-2 369 0,8 0-166 0,1 0-74 16,2 0-51-16,1 0-432 31,1 0 196-31,0 0 97 0</inkml:trace>
  <inkml:trace contextRef="#ctx1" brushRef="#br0" timeOffset="127978.42">25974 10977 828 0,'-6'-10'0'0,"2"3"0"0,-1 2 0 0,4 3 0 0,0 2 252 0,0 0-107 0,1 9-54 0,0 12 216 16,0 7-139-16,0 3-66 16,0 5-32-16,0 7 352 0,0-3-192 0,0 8-87 0,0-5-58 0,-2 1 120 15,-4 1-84-15,-5-4-42 16,-3-4-75-16,1 5 10 0,-4-14 22 0,-1-5-168 15,0-6 84-15,0-9 33 0,0-7 9 0,-2-1-108 16,7-1 71-16,3-14 40 0,1-9 0 0,6 0-600 16,3-7 238-16,0-2 169 0,2-5 80 0</inkml:trace>
  <inkml:trace contextRef="#ctx1" brushRef="#br0" timeOffset="128113.06">26249 10992 1715 0,'12'2'0'0,"-1"-1"0"0,1 5 0 0,-1-2 0 0,2 2 0 0,1 1 0 0,0-2 367 32,-2 2-165-32,-1 3-57 0,1-3-54 0,-1 5-27 0,3-1 9 0,-4-3-649 0,1 3 306 0,0 1 154 15,-1-3 76-15</inkml:trace>
  <inkml:trace contextRef="#ctx1" brushRef="#br0" timeOffset="128279.13">26709 10647 918 0,'0'-4'0'0,"1"1"0"0,-1 1 0 0,0 2 0 0,0 0 0 0,0 15 887 0,-1 15-430 0,-8 12-210 0,-5 14 792 15,-2 13-656-15,-7 20-383 0,-1 4 0 0,-5 11 0 16,2-3 0-16,2-3 0 0,4-8 0 0,3 3 0 16,10-26-178-16,3 1 74 0,2 0-654 0</inkml:trace>
  <inkml:trace contextRef="#ctx1" brushRef="#br0" timeOffset="129974.46">27303 10767 1727 0,'0'-3'0'0,"0"-4"0"0,0-3 0 0,0 5 0 0,1-2 0 0,9 2 0 0,1-3 0 0,4 1 641 0,2-2-293 0,3 4-159 0,2 2-77 0,1-1-37 0,2-1 0 0,0 5 141 0,3-5-126 0,-5 4-11 0,-1 1-41 0,0 0-178 0,-4 0 89 0,-3 0 44 0,1 0 9 0,-9 0-67 0,-3 0 51 0,-3 0 26 0,-1 0 0 0,0 0 25 0,0-1-125 0,-7-5 48 0,-6-1-6 0,5-1 0 15,-5 0 8-15,1 2 146 0,1-5-58 0,0 4-28 16,3 2 20-16,0-2-21 15,1 4-3-15,3-2-9 0,-1 2 33 0,4 0-126 16,-4 2 60-16,3 1-1 0,0 0 50 0,1 4-320 16,-1 7 124-16,0 0 81 0,-1 4-111 0,0 2 83 15,-1-1 37-15,-1 3 1 0,-2 4 127 0,3-4-38 16,-4 4-23-16,1 0 183 16,-3-1-104-16,2 5-51 0,-5 2-32 0,-3-2 121 31,1 4-35-31,-3 0-42 0,-7 4 33 0,1 1 13 0,-11 7 2 0,5-3-29 0,-6-1-277 0,-2 3 123 15,-1-1 64-15,-1-2 34 0,-1 4-357 0,12-16 176 16,4-3 58-16,8-10-223 0,7-5 160 0,4-5 70 16,6-4 50-16,2-1-434 0</inkml:trace>
  <inkml:trace contextRef="#ctx1" brushRef="#br0" timeOffset="130168.68">27429 11118 2839 0,'-1'1'0'0,"-3"-1"0"0,2 2 0 0,-2 2 0 0,2 0 0 0,0 1 0 0,1 4 0 0,-1 4 0 0,2 3 0 0,-2 6 335 0,-1 4-140 0,0 4-84 0,-1 5-247 16,0 1 87-16,1 2 42 0,0 1 0 0,-1 5-177 16,-1-12 106-16,1 0 57 0,1-5-574 0,0-5 316 15,2-8 158-15,-1 1-696 0</inkml:trace>
  <inkml:trace contextRef="#ctx1" brushRef="#br0" timeOffset="130370.14">27640 10914 1487 0,'0'-6'0'0,"0"0"0"0,0 3 0 0,0 1 0 0,0 2 0 0,0 0 887 0,0 8-426 0,0 5-212 15,0 1-98-15,0 4 291 0,0-1-203 0,0 3-224 16,0-2-170-16,0 0 35 15,0 1 87-15,0-5 30 16,0 0-396-16,0-6 218 31,0 3 108-15,0-6-865-16,0-1 451 0,0-4 234 0,0 0 115 0</inkml:trace>
  <inkml:trace contextRef="#ctx1" brushRef="#br0" timeOffset="130565.62">27553 10679 1076 0,'-4'-18'0'0,"-1"4"0"0,5 1 0 0,0-1 0 0,0 5 0 0,8 4 0 0,8-1 480 0,5 3-222 0,8 0-111 47,3 3-46-47,2-2 192 0,5 2-128 0,6 0-64 0,0 0 0 0,1 0-33 0,3 2 10 0,-9 3-25 0,-4-1-17 0,-3 4 0 0,-7-1 0 0,-3 1 68 0,-1 6-24 0,-7-3-10 0,-8 3-34 0,0 3 163 0,-4 1-81 0,-1 0-41 16,-1 7 9-16,-1-4 46 0,0 1-132 0,0 0 0 0,0 4 0 0,0 0 0 31,0-3 0-31,-1 1 0 0,-1-2 0 0,1 2 0 0,1-1 0 0,-2 2 0 15,2-8 0-15,-2 0 0 0</inkml:trace>
  <inkml:trace contextRef="#ctx1" brushRef="#br0" timeOffset="130808.97">27698 10864 2686 0,'-12'-11'0'0,"3"2"0"0,3 1 0 0,2 4 0 0,4-3 0 0,0-1 0 0,16 1 0 0,8 2 0 0,9-3 299 0,1 1-131 16,2 6-66-16,3-5-231 0,-2 4 78 0,-3 2 44 94,0 0-1-94,-2 0-286 0,-5 2 165 15,2 8 92-15,-15 2 32 0,-5 5 0 0</inkml:trace>
  <inkml:trace contextRef="#ctx1" brushRef="#br0" timeOffset="130890.75">27729 11040 1381 0,'-23'0'0'0,"9"0"0"0,-1 0 0 0,4 0 0 0,5 0 0 0,0 0 0 0,6 0 309 0,0 0-137 0,6 0 163 0,13 0-150 0,4 0-75 15,4 0-27-15,3 0-21 0,1 0-26 0,-1 0 1 0,2 0-1 0,-6 0-160 16,6 0 89-16,-10 0 31 0,0 0 0 0,-5 0-621 16</inkml:trace>
  <inkml:trace contextRef="#ctx1" brushRef="#br0" timeOffset="131440.65">27690 11214 1244 0,'-13'14'0'0,"0"-2"0"0,6 3 0 0,-2 2 0 0,4 3 0 0,-1 2 0 0,1 3 0 0,3-5 456 0,0 3-210 0,2-3-105 16,0 0-53-16,0-3 134 0,-1 4-84 0,1-10-55 15,0-2-24-15,0-4 8 16,1-3-1-16,8-2-30 0,6-2-9 0,7-15 9 15,6-3 0-15,6-5-68 0,4-1 34 0,3 1 0 16,3-3 43-16,-4 10-174 0,5 0 82 0,-2 2 14 16,0 3 30-16,8 2-143 0,-10 10 73 0,-3 1 16 15,-2 0 26-15,-5 5-104 0,-4 12 57 0,0 5 6 16,-12 2 18-16,-7 2 3 0,-4 3 18 0,-4-1 55 16,0-2-26-1,-11 2-11-15,-5-8-17 0,-3-5-25 16,-1-3 27-16,0-5 4 0,-3-4-3 0,-1-2-161 0,-1-1 81 0,-1 0 37 15,1-8-208-15,1-7 121 0,-2-3 62 0,0-3 22 16,5-4-29-16,2-3 34 0,0-5 1 0,2-6 59 16,0-7 1-16,-2-7-37 0,6 2 10 0,6-6 122 47,2 2-61-47,3 4-30 0,2 6-1 0,0 7 385 0,0 20-199 0,4 12-58 0,2 6-66 0,-1 6 348 0,3 20-184 0,-4 11-83 0,0 3 152 0,-1 9-126 15,-1 1-64-15,0 4-1 0,-2-3-31 0,0 5 9 16,0-9-40-16,0-3-101 15,0-2 50-15,-6-4 26 0,1-5-1 0,1 1-186 16,0-15 101-16,-1-8 55 0,3-3 29 0,1-8-308 16,1 0 152-16,0-1 29 0,1-12-73 0,10-4 63 31,4-1 46-31,0 0 39 0,2 2 7 0,3 3-9 0,-4 4 9 0,2 2 151 0,-3 5-76 0,1-1-37 16,0 3-9-16,-4 0 409 15,-1 5-207-15,-4 4-67 0,0 4 220 0,0 3-147 16,-2 0-73-16,-3 0-51 0,2 1-518 0,0-3 238 15,1-2 120-15</inkml:trace>
  <inkml:trace contextRef="#ctx1" brushRef="#br0" timeOffset="131584.93">28680 11673 3104 0,'5'3'0'0,"0"0"0"0,0-3 0 0,-2 5 0 0,-1-3 0 0,3 0 0 0,-3 0 616 16,1 4-405-16,-1-6-211 0,0 0-195 0,-1 0-36 0</inkml:trace>
  <inkml:trace contextRef="#ctx1" brushRef="#br0" timeOffset="138804.56">6083 7920 1904 0,'0'-21'0'0,"0"1"0"0,0 6 0 0,0 3 0 0,0-1 0 0,0 6 0 0,0 1 0 0,0 5 0 0,0-2 278 0,0 2-120 0,0 0 144 16,0 0-136-16,-3 2-63 0,-5 10-33 0,0 7 51 15,-9 5-42-15,-2 8 11 0,-1 4-51 0,-8 6 143 16,-1 9-71-16,-4 4-36 63,-3 7 0-63,-4 5 103 0,4-3-178 0,-2 2 0 0,1 0 0 0,-1 1 0 0,4-6 0 0,-2 4 0 0,13-21 0 0,5-6 0 0,5-8 0 0,5-4 0 0,2-5 0 0,1 2 0 0,5-10 0 15,0-2 0-15,0 2-158 0,0-2-21 0,0 0 93 0,0-3-861 16,0-3 459-16,0-5 224 0</inkml:trace>
  <inkml:trace contextRef="#ctx1" brushRef="#br0" timeOffset="139029.84">5536 8625 1534 0,'0'0'0'0,"0"0"0"0,-1 0 0 0,-2 0 0 0,1 0 0 0,1 0 0 0,1 0 278 0,0 8-120 15,0 9-59-15,0 5 325 31,-1 5-183-31,-1 6-106 0,1 3-48 0,-1 5 50 16,-2 4-49-16,2-1 0 0,1 2-40 0,1-14-9 0,0-3 0 0,0-6 0 0,0-6 149 0,1-6-74 16,7-2-29-16,0-9 25 0,8-5-110 0,2-19 0 15,1-5 0-15,6-9 0 0,4-6 0 0,-2-2 0 16,4-4 0-16,-1 1-165 0,3-2 42 0,0 0 81 16,6-9 17-16,-4 7-993 0,0-2 489 0</inkml:trace>
  <inkml:trace contextRef="#ctx1" brushRef="#br0" timeOffset="139250.87">6342 7736 1410 0,'-12'-7'0'0,"2"3"0"0,3 3 0 0,0-1 0 0,-1 2 0 0,3 0 77 0,-2 10-9 0,2 7-29 0,2 2 0 0,1 3 1347 0,2 3-674 0,-2 5-512 0,2 0-200 0,0 2 0 0,0-1 0 0,2 3 0 0,3 0 0 0,4 3 0 0,-2-6 0 0,2-3 0 0,-2 0 0 0,0-5 0 0,-2-2 0 0,3 1 0 0,-6-12-202 0,0-5 76 31,0-3-91-31,-2-2-1224 0,0-6 701 0,0-10 341 0</inkml:trace>
  <inkml:trace contextRef="#ctx1" brushRef="#br0" timeOffset="139513.98">6209 7699 2133 0,'-17'-34'0'0,"8"15"0"0,2 2 0 0,3 6 0 0,4 1 0 0,0 1 0 0,4 2 0 0,12 5 0 0,10-1 779 0,4 1-369 0,8 0-186 16,2 2 156-16,7 0-375 0,-5 0-5 0,2 11 0 16,-1 1 0-16,-1 7 0 15,-3 4 0-15,-1 6 0 0,-10 1 0 0,-8 5 0 16,-9 6 0-16,-8 3 0 0,-3 4 0 0,-3 8 0 16,-17-9 0-16,-10 4 0 0,-3-2 0 0,-9-1 0 15,0-4 0-15,-5 4 0 0,8-18 0 0,0-6 0 94,4-3 0-94,7-7 0 16,0-3 0-16,15-11-319 0,7 0-13 0,6-8 147 0,1-9 73 0,15-5 36 0</inkml:trace>
  <inkml:trace contextRef="#ctx1" brushRef="#br0" timeOffset="139605.25">6747 8049 1209 0,'3'0'-1'0,"-2"0"0"0,3 1-1 0,-1 2 1 0,0-2 0 0,0 3 1033 0,3-1-496 0,-1 5-249 15,1 1 586-15,4 3-873 0,-3 5 0 0,4 0 0 0,-2 7 0 0,0 2 0 16,0 4 0-16,-1 2 0 0,1-1 0 0,-3 1 0 16,1 4 0-16,-1-2-239 15</inkml:trace>
  <inkml:trace contextRef="#ctx1" brushRef="#br0" timeOffset="142623.69">13358 12171 3554 0,'-6'-6'0'0,"-2"1"0"0,1 2 0 0,2 1 0 0,2 1 0 0,2-2 0 0,1 3 0 0,0 0 0 0,1 11 0 0,7 6 0 0,4 2 0 0,0 8 0 0,1 2 0 0,-4 4 0 0,1 2 175 16,0 6-70-16,-3 0-8 31,-1 8-97-31,-3-2 0 0,-1-2 0 0,0 1 0 0,-2 2 0 15,0-7 0-15,0 5-194 0,0-15-25 0,0-7 128 0,0-6-659 0,0-11 318 0,0-7 197 0,0 0 90 0,0-14-449 16,0-19 278-16,0-9 140 0,0-4 69 0,0-12-163 16,-9 4 122-16,-6-5 55 31</inkml:trace>
  <inkml:trace contextRef="#ctx1" brushRef="#br0" timeOffset="142785.39">13322 12222 2223 0,'-12'-37'0'0,"4"2"0"0,2 5 0 0,1 1 0 0,5 9 0 0,0-4 0 0,0 12 0 0,8 3 0 0,11 2 0 0,3 5 0 0,5 1 0 0,5 1 255 0,-1 0-113 0,5 6-53 0,-1 7-26 0,-2 6 175 0,2 3-101 0,-1 6-40 15,-8 1 19-15,-4 6-39 0,-8 1 0 0,-3 3-18 79,-10 4-22-79,1 8 9 0,-2-8-9 0,-14-1 75 0,-3-1-37 0,-5 0-24 0,-3-5-51 0,-4 5 0 0,-1-13 0 0,1-3 0 0,-1-8-88 0,4 0 51 0,2-10 35 0,-1 4 10 0,10-11-659 0,5 0 320 0,4 0 128 0,6-7-632 15,0-4 399-15</inkml:trace>
  <inkml:trace contextRef="#ctx1" brushRef="#br0" timeOffset="142939.49">13743 12524 2871 0,'2'0'0'0,"-2"0"0"0,1 2 0 0,2-1 0 0,-2 2 0 0,0 0 0 0,1 2 0 0,-1 2 0 0,2 4 891 0,0 0-722 0,1 3-169 15,1 4 0-15,-1 3 0 0,0 4 0 0,1-4 0 0,-2 1 0 0,2 2 0 16,0-5 0-16,-1 1-556 0,-1 0 25 0,0-5 279 15</inkml:trace>
  <inkml:trace contextRef="#ctx1" brushRef="#br0" timeOffset="144098.43">14327 12104 1244 0,'-7'-7'0'16,"-1"6"0"-16,3-4 0 0,1 4 0 0,2-1 0 0,0-1 194 0,2 3-83 0,0 0-38 0,2 0 245 15,4 0-141-15,5 0-70 16,0 0-26-16,4 0-199 0,-4 0 77 0,4 0 39 0,-2 0 0 0,0 5-582 16,1 1 309-16</inkml:trace>
  <inkml:trace contextRef="#ctx1" brushRef="#br0" timeOffset="144231.07">14339 12355 1165 0,'-13'4'0'0,"2"3"0"0,-1 0 0 0,5 0 0 0,3 0 0 0,0-3 247 15,4-1-106-15,0 3-51 0,0-4 319 0,0 1-190 16,7 0-92-16,4-2-18 0,4 1-36 0,1-1 0 16,4-1-27-16,2 0-399 0,-2 0 195 0,5 0 98 15</inkml:trace>
  <inkml:trace contextRef="#ctx1" brushRef="#br0" timeOffset="144446.01">14810 12129 2170 0,'0'3'0'0,"-3"3"0"0,2-1 0 0,0 3 0 0,1 3 0 0,0 2 0 0,0 3 0 0,0 2 0 0,4 3 294 0,2 3-120 0,3 1-73 0,-2 1-33 0,0 3 0 0,0-4-32 0,-1 1 0 0,1 1 8 0,-2-7-8 0,0-3 0 0,-2-4-360 0,-1-3 179 0,-1-7 91 0,-1-3 54 0,0 0-1228 0</inkml:trace>
  <inkml:trace contextRef="#ctx1" brushRef="#br0" timeOffset="144628.53">14807 11988 1057 0,'2'-24'0'0,"3"4"0"0,4 4 0 0,0 6 0 0,5 1 0 0,5 7 266 0,0 2-115 0,6 7-58 0,0 9 354 0,3 4-205 0,1 6-95 0,-2 3-59 0,-3 3 245 0,-3 3-148 0,-1 2-75 0,-6 1-37 0,2 6 74 16,-12-9-60-16,-2 1-26 0,-2-2 20 0,-3-2-22 15,-14-2-1-15,-2 0-116 0,-6-7 43 0,-3-8 25 16,-1 0 0-16,-3-7-290 0,1-4 158 0,-3 1 88 16,7-5 29-16,3 0-559 0,2 0 237 0,4-6 150 15,2-3 45-15,9-1 52 0,6-1 1 0,1 0 43 16</inkml:trace>
  <inkml:trace contextRef="#ctx1" brushRef="#br0" timeOffset="144948.67">15410 12640 1528 0,'-9'0'0'0,"-2"0"0"0,3 0 0 0,-2-1 0 0,0-8 0 0,4-5 0 0,1-5 231 0,3-7-98 0,2-10-49 0,0-5 198 0,4-10-115 0,8 1-70 0,5-6-31 0,2-2 63 16,4 0-47-16,2 5-23 0,3-6 9 0,-3 21-3 16,2 4-1-16,-4 10-28 47,4 7-15-47,-1 9 14 0,2 4 10 0,-6 4-42 0,-1 12 1 0,0 11 31 0,-1 5 1 0,1 7 85 0,-4 3-48 0,-5 4 1 0,1 2-39 0,-2 1 131 15,-3 0-66-15,2 2-23 0,-3-10-62 0,-3 0-15 16,3-4 0-16,-2-3 0 0,0-4-370 0,2 6 170 15,-4-13 110-15,0-2 48 0,0 0-441 0,-1-3 206 16</inkml:trace>
  <inkml:trace contextRef="#ctx1" brushRef="#br0" timeOffset="145507.18">16622 11950 937 0,'-18'-24'0'0,"-2"5"0"16,-2 4 0-16,-5 3 0 0,1 11 0 0,-5 1 0 0,-2 1 0 0,0 15 232 0,-1-1-98 0,-3 7-40 0,13-3 73 47,2 4-65-47,7-5-34 0,7 3 1 0,5-3 9 15,1 1 10-15,2-2-52 0,5 0 0 0,8-2-14 0,4 0 14 0,0 1 0 0,2 0-38 0,0-3 14 0,-4 0 0 0,0 3 61 0,-4-1 0 0,-3 2-37 16,1 7 9-16,-9-3 177 0,0 4-94 0,0 2-46 16,-4 2-22-16,-7 1 78 15,3 7-43-15,0-7-33 16,2 1-1-16,2-2 54 0,2 0-40 0,2 0 0 0,0 2-119 0,4-8 36 16,4 0-1-16,3 1-272 0,-3-3 159 0</inkml:trace>
  <inkml:trace contextRef="#ctx1" brushRef="#br0" timeOffset="145559.04">16412 12704 2989 0,'10'25'6'0,"-6"-8"-547"0,0 2 236 0,-3 0 142 0,-1-2 31 0,0 3-130 0,-1-1 104 0,-11-6 65 0,0-2 29 0,1-4-302 0,-3-3 165 0,0-4 74 0</inkml:trace>
  <inkml:trace contextRef="#ctx1" brushRef="#br0" timeOffset="145620.88">16649 12298 1561 0,'8'-5'0'0,"1"1"0"0,1 2 0 0,2 2 0 0,2 0 0 0,-3 0 0 0,1 9 747 0,0 0-356 0,1 6-177 16,2 2-89-16,1 1 52 0,-1-2-75 0,-2 0-33 0,2 2-223 0,-2-1 95 0,2 0 48 0,0-1 32 15,-4-4-800-15,0-3 408 0</inkml:trace>
  <inkml:trace contextRef="#ctx1" brushRef="#br0" timeOffset="145787.43">16996 12043 1893 0,'2'0'0'0,"-2"0"0"0,1 0 0 0,-1 0 0 0,0 1 0 0,0 20 0 0,0 5 0 0,0 14 0 0,-5 13 787 0,-7 8-381 0,-1 9-184 0,-5 8 306 0,-4 2-433 0,-4 7-95 0,4-13 0 0,1-6 0 0,2-5 0 0,2-7 0 0,7-9 0 0,4 0-157 0,6-20 67 15,0-6 63-15,0-7-997 0,0-8 530 0</inkml:trace>
  <inkml:trace contextRef="#ctx1" brushRef="#br0" timeOffset="146024.31">17154 12163 2486 0,'4'-1'0'0,"3"-1"0"0,2 2 0 0,2-3 0 0,5 3 0 0,-1 0 0 0,8 0 0 0,2 3 273 0,3 5-123 0,2-1-57 0,1 3 148 15,5 0-103-15,-4-1-51 0,3 3-17 0,-10 0-94 16,-2-2 30-16,-7 2 0 0,-4-1-70 0,-6 0 59 16,-4 4 24-16,-2 0-8 0,-17 0-42 0,-8 3 34 15,-4 0-1-15,-4 0-55 0,-5 2-10 0,4-2 36 16,-2-1-1-16,2-2-438 16,2-1 220-16,0 3 76 0,8-6 65 0,7-2-579 0</inkml:trace>
  <inkml:trace contextRef="#ctx1" brushRef="#br0" timeOffset="146207.35">17474 12521 2686 0,'-15'5'0'0,"6"2"0"0,1 0 0 0,-5 3 0 0,4 2 0 0,-3 1 0 0,-3 3 0 0,4 2 409 0,-2 0-186 0,0 6-95 0,1-4 21 15,-1 2-57-15,-2 2-19 0,2-3-9 0,2-2-397 16,0-5 185-16,4-1 91 31,0-5-886-31,2 1 476 0</inkml:trace>
  <inkml:trace contextRef="#ctx1" brushRef="#br0" timeOffset="146571.39">17685 12376 1851 0,'0'15'0'0,"0"5"0"0,-2 4 0 0,2 1 0 0,0 1 0 0,0 1 0 0,3 0 685 15,10 5-316-15,2-8-171 16,4-5-81-16,3-4-53 0,6-5 0 0,0-4-29 16,5-6-237-16,-4 0 114 0,1-12 62 0,-5-9 30 15,-3-4-235-15,-6-3 134 0,-1 0 74 0,-11-3 29 16,-4 3-1-16,0-1 25 0,-5 2-78 0,-10-2 276 16,-3-1-150-16,-3 4-42 0,-2 4-39 0,-2 1 103 15,-3 4-29-15,2 4-33 0,-6 1 61 0,6 10-37 16,4 2-2-16,0 0-1 0,5 0-418 0,5 7 195 15,-1 5 107-15,10 2-800 0,3 1 391 0,0-3 216 125</inkml:trace>
  <inkml:trace contextRef="#ctx1" brushRef="#br0" timeOffset="146769.85">18134 11948 2172 0,'7'-11'0'0,"1"0"0"0,3 3 0 0,3-1 0 0,2 1 0 0,4 0 0 0,3 5 293 0,5 0-128 0,2 2-66 0,1 1 340 0,2 0-202 16,0 1-93-16,-4 10-29 0,-3 1-41 0,-3 4 1 0,-6 1-40 0,0 4-33 31,-10-2-9-31,-5 3 42 0,-2-1 0 0,0 4-17 0,-2-1-18 0,-2 2 0 0,-4-4 0 0,2 1 0 0,3-1 0 0,0 2 0 0,1 0 0 0,2 5 0 0,0-7 0 0,0 4 0 16,0 1 0-16,2 0 0 0,4 3 0 0,0 7 0 15,-1-5 0-15,1 2 0 0,-1 4 0 0,-1-2 0 79,-1 3 0-79,1 7 0 0,-4-7 0 0,3-1 0 0,-2 4 0 0,-1-3 0 0,0-1 0 0,0 2 0 0,0-10 0 0,-4-7 0 0,0 0 0 0,0-6 0 0,-3-5 0 0,3 3-460 0,1-9 6 0,0 1 210 0</inkml:trace>
  <inkml:trace contextRef="#ctx1" brushRef="#br0" timeOffset="157276.66">13146 13455 1329 0,'-10'-3'0'0,"-3"2"0"0,6 1 0 0,0 0 0 0,4 0 0 0,3 0 0 0,0 0 0 0,4 0 463 0,14 0-212 0,7 0-96 0,8 0 257 0,3 0-186 16,7 0-94-16,0 0 142 0,1 0-118 0,7 0-49 15,-7 0-39-15,3 0-14 16,-1 0-16-16,0 0 0 0,2 0 10 0,-13 0-178 16,-3 0 84-16,-5 0 42 0,-5 0 0 0,-8 3-310 15,1 1 186-15,-13 0 78 0,-2 0-641 0,0 0 328 16,-8 2 163-16,-9-1-302 0,1-1 223 0,-4 2 124 16,-2-4 59-16,0-1-153 15</inkml:trace>
  <inkml:trace contextRef="#ctx1" brushRef="#br0" timeOffset="157522.53">13302 13503 659 0,'-20'7'0'0,"-5"3"0"0,10 2 0 0,6 2 0 0,2-1 446 0,5 4-204 0,2 1-102 15,0 5-41-15,9-1 181 0,9 4-121 0,2 1-60 16,2 5-31-16,1 0 315 0,-1 8-163 0,-5-4-95 16,-1 4-34-16,-5 2-27 0,-5 2 1 0,-3 4-232 15,-3 5 113-15,0-11 41 0,-5 0 26 0,-6 2-295 16,-4-7 160-16,-1-1 80 0,-4 4 46 15,1-16-205-15,3-6 33 0,-2-4 79 79,1-8-65-79,1-6-171 0,2 0 134 0,7-12 81 0,4-14-262 0,3-8 167 0</inkml:trace>
  <inkml:trace contextRef="#ctx1" brushRef="#br0" timeOffset="158313.93">13578 13583 1670 0,'3'-9'0'0,"3"3"0"0,-3 2 0 0,-1 3 0 0,-1 1 0 0,-1 0 0 0,0 8 0 0,-4 8 509 0,-7 2-236 0,3 3-107 0,-1 1-69 0,-2 2 50 0,3 0-54 0,0 1-28 0,2 0 1 0,-1 1-59 0,2-2-9 0,3-3 40 0,1-1-187 0,1 1 93 16,0-3 47-16,0 0-241 0,0-6 139 0,0-1 74 16,1-2 3-16,1-6-395 0,2-1 159 0,-2 2 97 93,1-4 72-93,-2 0-210 0,1-4 137 0,-2-6 67 0,0-2-77 0,0-2 64 0,-2-5 46 0,-3 1-1 0,-2-1 24 0,2-2 13 0,1-1 0 0,0 2 240 0,0 3-115 0,4 1-63 0,0 2-31 0,0 1 413 0,0-2-197 0,6 3-65 0,5 4-74 0,6-1 302 0,4 5-167 16,2 1-84 15,3 1-41-31,4 2 52 0,0 0-52 0,2 5 0 0,-4 8 88 0,2 4-65 0,-5-1-32 0,3 5 123 16,-12 0-83-16,-1 2-36 0,-5-1-1 0,-6 2-82 15,1 2 9-15,-5-4 37 0,0-1 0 0,-2-1-305 0,-7-3 152 0,-2-4 77 16,-3 1-533-16,4-4 260 0,-5-6 150 0,1-1 25 16,-1-3-185-16,1 0 141 0,-4 0 61 0,4 0-242 15,-1-5 162-15,1-4 80 0,-2-1 41 0,0 0-25 32,-4-2 23-32,6 0 10 0,-1 4 31 0,3-1 253 15,-1-1-126-15,2 3-63 0,1 0 454 0,4 3-253 0,2 0-133 0,4 2-5 0,0-2 205 0,0 0-60 16,4 1-89-16,7 2 1 15,5-1-53-15,2 1-27 0,2-1 0 0,1 0-246 16,1 1 119-16,-2 1 45 0,-3 0 28 0,-1 0-465 16,-3 0 246-16,-2 0 87 93,-1 0-351-93,-5 3 193 0,-2 2 120 0,-3 2 70 0,0-2 23 0,0 1 1 0,-9 2 17 0,-3 0 10 0,-3-1-1 0,-1 1 1 0,-1 1 0 16,0-4 341-16,3 4-186 0,1-2-73 0,2 1-41 0,2-5 418 0,3 3-212 0,2-1-38 0,-3 1 147 0,7-2-145 0,0 1-67 0,0 0-34 0,2-3 119 0,5 3-67 0,1-5-47 0,1 4 63 0,0-3-50 0,1 1-26 16,-2-2-1-16,0 5 189 0,-1-4-112 0,0 4-51 15,-2-4-25-15,1 4 183 0,-1 1-104 0,-1 3-42 16,1 3 81-16,-1 0-182 0,0 2 0 0,-1 6 0 16,0 2 0-16,0 2 0 0,1 1 0 0,-2 1 0 15,0-1 0-15,2 0 0 16,-2-1 0-16,-1 3 0 0,1-10 0 0,-2 3 0 15,0-6 0-15,0 0 0 0,-9-6 0 0,-2 4 0 16,-1-10 0-16,-4-1 0 0,0-1-25 0,-2 0-301 16,-2-1 144-16,-1-6 62 0,1-5 46 0,1 0-82 15,0-1 58-15,1-3 30 16,0 1 0-16,0-1-13 0,4 3 9 0,1 3 34 16,1 3-1-16,0 3 40 0,2 3-1 0,-1-1-48 0,0 2 96 0,4 2-44 15,0 7 1-15,2 1-43 16,2 1-153-16,-1 0 67 0,4-1 48 0,0-2-508 15,9-4 273-15,8-1 136 0</inkml:trace>
  <inkml:trace contextRef="#ctx1" brushRef="#br0" timeOffset="158463.53">13840 14130 1144 0,'3'9'0'0,"2"1"0"0,1 2 0 0,1 5 0 0,0-2 938 0,-3 0-450 0,3 1-225 0,-1 1-112 0,2-1 280 0,-1 4-187 0,-2-6-108 0,2 2-57 0,-3-3-22 15,4-3-57-15,-4-1 0 0,1-1-506 0,0-5 218 16,1-3 163-16,0 0-849 0,2-5 481 0,0-10 241 16</inkml:trace>
  <inkml:trace contextRef="#ctx1" brushRef="#br0" timeOffset="158638.73">14067 13711 1193 0,'5'-3'0'0,"-1"2"0"0,0-2 0 0,4 0 0 0,1 0 0 0,3-1 660 0,4-1-302 0,3 3-164 16,1-1 139-16,2 2-147 0,4-2-74 0,1 0-162 16,2 2 54-16,-4 1-10 0,-2 0 44 0,-2 0-640 15,-1 0 319-15,-7 0 161 0,0 8 88 0,-8 2-655 16,-3 3 351-16,-2 4 175 0,-7 1-69 0,-6 2-52 16</inkml:trace>
  <inkml:trace contextRef="#ctx1" brushRef="#br0" timeOffset="158993.78">14217 13876 898 0,'-22'18'0'0,"3"-3"0"0,5 2 0 0,2-2 0 0,2-1 0 0,7 2 0 16,0 0 0-16,3-3 0 0,0 3 214 0,2 1-88 0,6-3-44 0,1 5 0 0,-3 4 95 0,0-4-74 0,0-2-33 0,-4 5 56 0,0-1-43 0,-2 1-1 0,0 0-35 0,0-5 27 0,-3-3-36 0,-4-3 0 0,0-5-33 0,2-3 1 0,-1-3 41 16,1 0-9-16,5-13-120 46,0-11 60-46,0-7 30 0,2-8 0 0,9-5-302 0,1 0 152 0,1-3 49 16,0-6-254-16,0-6 141 0,0-3 86 0,0-9 23 0,-3 1 9 0,2-10 25 0,-1 0 0 0,-1-7 108 0,-1 6-42 0,-1 0-9 16,-7 31-32-16,-1 16 485 15,0 18-243-15,0 12-104 0,-5 4-66 0,-5 12 602 0,3 23-304 0,4 13-144 16,3 12 282-16,0 13-217 16,0 9-107-16,2 15 133 0,7-8-176 0,4 3-103 15,0-1 0-15,3-1 0 16,3 0 0-16,5 5 0 0,0-27 0 0,-1-1 0 0,2-10 0 0,-1-7 0 0,-2-9 0 0,-2-2 0 15,-6-20-12-15,-8-7-67 16,2-10-583-16,-5-2 275 0,0-2 171 0,-1-21-390 16,-1-9 283-16,-1-9 143 0,0-9 71 0,0-7-155 15,0-14 103-15,0 1 67 0,-3-5 27 0</inkml:trace>
  <inkml:trace contextRef="#ctx1" brushRef="#br0" timeOffset="159129.93">14517 13472 1821 0,'0'-28'0'0,"-9"3"0"0,6 14 0 0,1 5 0 0,2 5 0 0,0 1 0 0,0 0 81 0,0 0 10 0,0 9-53 0,2 2 0 0,3 2 561 0,3 3-281 0,1 0-140 0,0 2-60 0,1-2-218 0,-1 2 70 0,2 0 33 0,0 0-797 0,1 1 415 0</inkml:trace>
  <inkml:trace contextRef="#ctx1" brushRef="#br0" timeOffset="159270.56">14901 13746 2426 0,'0'0'0'0,"0"0"0"0,1 0 0 0,3 0 0 15,2 0 0-15,4 0 0 0,6 0 0 0,0 0 539 0,4 0-251 0,7 0-117 0,1 0-72 0,1 0 140 0,2 0-102 16,-1 0-105-16,1 0-644 0,-1 0 305 0,-7 0 168 0,-4 0 87 16,-5 8-1017-16</inkml:trace>
  <inkml:trace contextRef="#ctx1" brushRef="#br0" timeOffset="159403.2">14958 14059 2085 0,'-19'7'0'0,"1"-1"0"0,9 1 0 0,6-3 0 0,3 2 0 0,0-4 0 0,5 1 0 15,8-1 882-15,8-2-427 0,5 4-209 16,7-4-106-16,4 0-17 0,2 0-123 0,5 0 0 0,-4 0 0 0,0 0 0 16,0 0 0-16,0 0 0 0,1 0-498 0</inkml:trace>
  <inkml:trace contextRef="#ctx1" brushRef="#br0" timeOffset="161342.94">15879 4359 3043 0,'-15'0'0'0,"-1"0"0"0,5-2 0 0,-1-2 0 0,7 3 0 0,2-2 0 0,3 3 0 0,0-2 0 0,0 2 0 0,11 0 132 0,11 0-50 0,6 0-1 16,6 0-41-16,9 0 513 0,1 0-553 0,12 0 0 15,0 2 0-15,7 2 0 94,2 0 0-94,10-2 0 0,9 5 0 0,12 3 0 0,-11 2 0 0,1 0 0 0,-2 2 0 0,-6 2 0 0,0-3 0 16,2 3 0-16,-22-7 0 0,-5 1 0 0,-8-2 0 0,-8-2 0 0,1 3 0 0,-18-6 0 0,-4 2 0 0,-6-2 0 0,-5-2 0 0,-3 2 0 0,-1-1 0 0,-1-2 0 0,0 0 0 0,-1 0 0 0,-4 0 0 15,0 0 0-15,-2 0 0 0,1-2 0 0,-1-5 0 0,-2 1 0 0,0 0 0 0,1 1 0 16,-2-4 0-16,1 6 0 0,1 0 0 0,0 1 0 16</inkml:trace>
  <inkml:trace contextRef="#ctx1" brushRef="#br0" timeOffset="169108.07">16499 13564 1365 0,'0'-12'0'0,"-4"2"0"16,1 4 0-16,-2-1 0 0,2-4 0 0,-2 1 0 0,0-5 0 0,1 3 420 0,-2-3-191 0,3-1-96 0,-2-1-48 0,0-3 106 0,0-4-67 0,2 6-48 0,0-5-10 0,-1 4 1 0,0-3-30 0,2 3-53 0,-3-3 36 0,2 7-9 15,-2 3 26-15,0 2-58 0,-2 2 29 0,-3 4 0 16,1 0 39-16,-3 4 23 47,0 2-1-47,1 13-54 0,-1 6 17 0,3 4 184 0,1 8-79 0,3 4-55 0,2 1 95 0,3 7-70 0,0 3-34 0,0 4-7 0,6 4-66 0,4-2 0 15,1-2 0-15,3 4 0 0,1 0 0 0,2 7 0 16,-2-8 0-16,0-1 0 0,-4-4 0 0,-3-3 0 16,-1 1 0-16,-4 3 0 46,-3-10 0-46,0-7 0 0,-7-1 0 0,-12-4 0 0,-3-4 0 0,-4 1 0 0,0-12 0 0,-3-7 0 0,-1-4 0 0,-2-3 0 0,4 0 0 0,-2 0 0 16,7-14 0-16,4-5-209 0,5-1-59 0,3-9 120 0,8-4 60 0,3-4-639 16,0 1 349-16,12 0 171 0,9-1-578 15</inkml:trace>
  <inkml:trace contextRef="#ctx1" brushRef="#br0" timeOffset="169364.39">16752 13451 780 0,'0'-25'0'0,"0"-2"0"0,0 9 0 0,0 2 0 0,-2 3 0 0,-4 0 711 0,0 4-337 0,0 1-159 16,3 5-93-16,-1 3 499 15,1 0-292-15,1 0-145 0,0 10-74 0,-2 8 152 16,3 6-117-16,-2 4-67 0,3 6-78 0,0 3 0 16,0 6 0-16,0 0 0 0,0 1 0 0,3 2 0 15,0-1 0-15,3 1 0 0,-1 5 0 0,1-7 0 16,-1 0 0-16,1 1 0 0,-1-1 0 0,-2 0 0 15,-2 6 0-15,1-13-107 0,-2-1-193 0,0-2 139 16,-6-3-519-16,-5-2 321 16,0 3 152-16,-3-10-519 0,-2-2 345 0,1-4 171 15</inkml:trace>
  <inkml:trace contextRef="#ctx1" brushRef="#br0" timeOffset="169511.55">16520 14454 1477 0,'-6'17'0'0,"-6"5"0"0,5-7 0 0,1 2 0 0,1-1 0 0,0-2 0 0,4 1 646 0,-1 2-295 0,2-7-162 63,0 1-75-63,0 0 102 0,3-1-89 0,4-1-45 0,1 3-200 0,-1-1 73 16,-1-4 42-16,-1 1-1 0,1-1-595 0,-2 1 319 0,0-3 167 0,0-3-666 0,-4 0 378 0,0-2 189 0,0 0 52 0</inkml:trace>
  <inkml:trace contextRef="#ctx1" brushRef="#br0" timeOffset="169703.63">16466 14466 1451 0,'0'-12'0'0,"0"0"0"0,0 1 0 0,0 5 0 0,1-2 0 0,6 3 0 0,6 0 0 0,6-1 521 0,0 3-246 0,6 3-119 0,4 0-59 0,4 0-30 0,1 14 0 0,5 1-20 0,-8 3-10 0,-1 5 1 15,-7 2-1-15,-1 1 170 0,-7 3 68 0,-4 5-110 0,-9-3-68 0,-2 0-17 0,-11 0 1 0,-11 1-43 0,-7-2-1 0,-9 1 121 0,-2-10-158 0,-4-3 0 0,0-6 0 0,-1-5 0 0,5-1 0 0,-5-5 0 0,14-1 0 0,4-3-284 0,8-15 41 0,9-2 129 16</inkml:trace>
  <inkml:trace contextRef="#ctx1" brushRef="#br0" timeOffset="170764.47">17497 13793 1378 0,'0'-12'0'0,"0"1"0"0,0 0 0 0,0 4 0 0,0-3 0 0,5 1 0 0,3 5 0 0,0-1 404 0,2 3-183 15,2 1-92-15,-3 1-35 0,1 0 57 0,-1 3-56 0,-1 10-29 0,-3 2 1 0,-2 5-29 0,-2 4 10 0,-1 0 127 0,0 2-69 0,-8 0-33 0,-5 2-1 0,-2-2 54 0,-2 2-34 0,-3-5-10 0,-2 0-43 0,1-2 14 0,-2-4-15 0,-2 2 10 0,2-8-10 0,2-4-324 0,3-5 162 0,4-2 81 0,5 0-285 0,6-8 147 16,3-14 94-16,11-4-716 0,14-6 383 0,6-3 191 16</inkml:trace>
  <inkml:trace contextRef="#ctx1" brushRef="#br0" timeOffset="170912.08">17733 13698 1193 0,'0'0'0'0,"0"0"0"0,-1 0 0 0,-4 3 0 0,-3 4 169 0,1 6-65 16,-3 1-33-16,1 7 735 0,-1 2-389 0,3 6-189 15,2 0-95-15,3 2 318 32,2 1-207-32,0 3-129 0,7-8-115 0,10-2-9 0,6 0-39 0,2-4 43 0,5-7-715 0,5 1 388 0,-2-6 181 0,0-4 95 15,-1-4-368-15,1-1 147 0</inkml:trace>
  <inkml:trace contextRef="#ctx1" brushRef="#br0" timeOffset="171079.63">17960 13752 1379 0,'-20'-12'0'0,"8"7"0"0,3 3 0 0,1 1 0 0,3 1 0 0,3 0 825 16,1 0-383-16,1 3-207 0,0 8-98 0,8 2 264 15,4 0-181-15,4 3-91 16,1 1-319-16,-1-1 110 0,2 0 59 0,0 1-802 15,0 0 429-15,-2-5 215 0,6 5 117 0,-5-5-503 0,-2-4 272 0,1 1 136 16</inkml:trace>
  <inkml:trace contextRef="#ctx1" brushRef="#br0" timeOffset="171251.17">18158 13725 986 0,'0'-24'0'0,"-1"3"0"0,-2 1 0 0,-2 6 0 0,2-3 0 0,1 14 341 0,1 2-151 0,-1 1-76 15,2 7-38-15,0 16 545 0,0 6-281 0,0 9-156 16,0 6-73-16,0 7 483 0,-2 3-277 0,-2 1-260 15,1 8-57-15,0-5 0 16,-2-3 0-16,0 4 0 0,-1-1 0 0,-1 2 0 16,-1 3 0-16,2-11 0 15,-2-7-212-15,-1-4 95 0,1-7 77 0,1-11-421 0,3-5 140 0,0-18 156 16,4 0-25-16</inkml:trace>
  <inkml:trace contextRef="#ctx1" brushRef="#br0" timeOffset="171588.95">18285 13408 2036 0,'9'-12'0'0,"0"5"0"0,3 2 0 0,0 1 0 0,2 2 0 0,3 2 0 0,-3 0 0 0,1 3 333 32,1 8-147-32,1 1-75 0,-3 3-36 0,0 3-96 0,-4 0 25 0,-6 3 0 0,0 2 34 0,-4-2-259 15,0 1 130-15,0 2 74 0,-10-5-51 0,0 1 52 16,-2-7 28-16,1 1 196 0,2-5-109 0,0 3-31 15,4-8-102-15,4-3 285 0,1 0-121 0,0-1-53 16,4 0-4-16,12 0 65 16,-1 0-55-16,6 0 0 0,0 0-46 0,1 0-31 15,2 0-1-15,-1 6 42 0,-8 1 0 0,1 4-9 78,-6 0 0-78,-7 2 134 0,-2 4-172 0,-1 1 0 16,-8-1 0-16,-12 3 0 0,-2-3 0 0,-6 0 0 0,-1-3 0 0,-4 1 0 0,5-5 0 0,1-1 0 0,3-4 0 0,2 1 0 0,1 1 0 0,8-7-18 16,5 0-1028-16,4 0 504 0</inkml:trace>
  <inkml:trace contextRef="#ctx1" brushRef="#br0" timeOffset="171972.93">19044 13821 2323 0,'-10'-13'0'0,"1"1"0"0,-2-5 0 0,-3-3 0 0,-1 4 0 0,-3 1 0 0,1-2 0 0,-2 0 0 0,-2 4 454 0,-3 2-200 0,5 6-112 0,-1 3-53 0,0 2-26 0,3 12 0 0,-3 11-107 0,3 7 49 15,6 4-8-15,1 7 40 0,4 3-95 0,3 3 47 0,3 0 25 0,0 1 8 0,6-7 73 0,7-3-29 0,3-5 1 0,4-5-30 0,3-7-129 0,2-1 62 0,-3-14 5 0,1-6-213 0,2 0 115 16,0-16 62-16,-3-12-142 0,5-4 92 0,-9-9 45 15,0-5 26-15,-4-2-287 16,0-8 144-16,-1-2 73 0,1-12 28 0,-6 5 86 0,-2-8 0 0,0-4-41 16,-1-4-1-16,2-5 156 15,-4 18-73-15,1 12-41 0,-3 10 297 0,-1 13-149 16,0 16-89-16,0 5 270 0,0 12-163 0,-1 12-22 16,-6 14-60-16,0 8 226 0,4 7-138 0,-3 9-60 15,6 0-70-15,0 4-46 16,0 5 0-16,0-1 0 0,0 3 0 0,0 7 0 0,0-15 0 0,0 2 0 15,9-2 0-15,0-4 0 0,2-3 0 16,3 7-440-16,-3-15 209 0,-3-4 59 16,0-4 91-16,-1-9-975 0</inkml:trace>
  <inkml:trace contextRef="#ctx1" brushRef="#br0" timeOffset="172178.38">19357 13658 2121 0,'11'-12'0'0,"1"2"0"0,4 3 0 0,-5 7 0 0,1 0 0 0,-1 6 0 0,0 12 0 0,0 1 0 0,-1 5 561 0,-4 2-266 0,-3 2-129 16,-3 5 98-16,0 1-114 0,0 0-56 0,-11 3-87 15,-4-4 30-15,-5 0 0 0,-3-1 1 0,-3-5-42 16,-4-2 0-16,-3 1 51 0,4-9-10 0,4-5-274 16,3-5 137-16,5-6 68 0,1-1 25 0,7 0-571 15,9-12 223-15,0-15 160 0,9-2-466 0,8-9 312 16,5-6 147-16</inkml:trace>
  <inkml:trace contextRef="#ctx1" brushRef="#br0" timeOffset="172349.92">19484 13588 2238 0,'5'-17'0'0,"0"0"0"0,-2 4 0 0,-1 8 0 0,-2 3 0 0,0 2 0 0,0 2 0 0,-10 14 440 16,1 5-193-16,0 6 468 0,0 2-424 0,3 2-291 16,2 7 0-16,1-3 0 0,3 8 0 0,0-8 0 15,0 0 0-15,3-1 0 0,7 0 0 0,8-2 0 16,7 1 0-16,0-11 0 0,5-2-113 0,1-8 7 15,1-7-937-15,1-2 512 32,-1-3 191-32</inkml:trace>
  <inkml:trace contextRef="#ctx1" brushRef="#br0" timeOffset="172489.55">19718 13784 1899 0,'0'-8'0'0,"-3"-3"0"0,-1 2 0 0,4 3 0 0,0-2 0 0,0 3 0 0,0 1 315 0,12 1-139 31,2 2-69-15,8 0 317-16,1 1-198 0,1 0-95 0,7 0-46 0,-1 0-36 0,3 1-12 0,2 2 10 0,-4 0-10 0,-2 1-248 0,-2-1 124 0,-5 1 63 16,-2-3-640-16,0 2 360 0,-12-3 165 0,-6 2-662 15,-2-2 374-15,0 0 194 0</inkml:trace>
  <inkml:trace contextRef="#ctx1" brushRef="#br0" timeOffset="172656.53">19922 13479 1035 0,'-6'-3'0'0,"1"2"0"0,2-2 0 0,0 3 0 0,0 0 0 0,1 3 619 16,2 10-295-16,0 1-144 0,0 6-72 0,0 0 308 16,2 4-189-16,4 3-86 0,-1-3 51 0,3 0-78 15,-2 0-38-15,2-2-1 0,-3-2-118 0,4 1 49 16,-4-7-10-16,-1-4-184 16,1-3 112-16,-2-1 57 0,-2-4 28 0,1 3-506 0,-2-5 260 0,0 0 43 15</inkml:trace>
  <inkml:trace contextRef="#ctx1" brushRef="#br0" timeOffset="173296.11">20072 13718 408 0,'-6'-7'0'0,"1"-3"0"0,-1 5 0 15,-2-4 0-15,0-1 0 0,2 5 0 0,0-2 0 0,-2-1 222 0,0 0-94 0,2 2-46 16,-2-2 130-16,2 2-93 0,-3 2-42 0,1 1-13 0,0 2 0 0,-4-2-29 15,-2 3 9-15,4 0 10 16,-5 6-19-16,-1 5 0 0,-3 7 0 0,-1-1 106 16,0 5-44-16,-1 4-36 0,1 2 230 0,5-1-128 15,-2 3-64-15,2 4-23 0,5-5 279 0,3 2-159 16,6 1-81-16,1-3 95 0,0-1-88 0,6 4-25 47,8-9-18-47,3-5-99 0,3-2 28 0,2-2 0 0,-1-9 27 0,2 2 9 0,-1-7-9 0,-2 0 1 0,-3-5-225 0,0-8-174 0,-3-6 146 15,3-2 120-15,-7-1-36 0,-2-7 62 16,1-2-89-16,-5-4-57 0,-1-3 90 0,2-4 38 16,-1-1 31-16,-3-5-66 0,2-6 44 0,-1-4 23 15,1-5-1-15,0-12-72 32,0 14 52-32,-2 1 0 0,1 5 92 0,-2 6-25 0,0 9 0 0,0 1-33 0,0 20 269 0,-3 10-131 15,-3 3-51-15,0 6 320 0,1 0-165 0,-2 0-92 0,3 6-18 0,-2 5 113 16,1 4-82-16,1 3-43 0,3 4 1 15,-2 4 14-15,3 1-32 0,0 5 0 16,0 4 150-16,0 5-86 0,0 5-44 0,2 9 8 16,3-5 63-16,-1 5-150 0,2-2 0 0,-1 8 0 15,3-1 0-15,0 8 0 0,1-12 0 0,0-6 0 16,1-4 0-16,2-2-20 0,-2-8 15 0,1 2-207 16,-2-15 84-16,-1-9 76 0,0-2-642 0,-1-7 329 15,1 4 157-15,0-9-550 0,0 0 362 0,0-2 181 16</inkml:trace>
  <inkml:trace contextRef="#ctx1" brushRef="#br0" timeOffset="173506.54">20230 13773 1537 0,'-8'-7'0'0,"3"3"0"0,0-2 0 0,2 5 0 0,1 0 0 0,2-1 0 0,0 2 668 0,2 0-316 0,9 4-159 16,4 7 581-16,3 3-369 0,2 1-403 0,2 2-2 78,-2-1 0-78,2 1 0 0,1-1 0 0,-3 1-291 0,4-1-63 0,-4-2 190 0,-3 1 100 0,-1-4-1071 0,1-5 570 0,-1 0 285 0</inkml:trace>
  <inkml:trace contextRef="#ctx1" brushRef="#br0" timeOffset="173666.11">20563 13484 2431 0,'-3'-3'0'0,"-3"3"0"0,5 0 0 0,0 0 0 0,-2 12 0 0,0 15 0 0,-5 14 668 0,-1 10-321 0,-5 17-155 16,-2 14 101-16,-6 14-293 15,0 8 0-15,-4 15 0 0,3-13 0 0,-3 1 0 16,3 4 0-16,-2-5-130 31,-2-3-170-31,0 13 178 16</inkml:trace>
  <inkml:trace contextRef="#ctx1" brushRef="#br0" timeOffset="174021.17">21040 13941 2856 0,'-13'-6'0'0,"0"0"0"0,7 3 0 0,6 3 0 0,0 0 0 0,5 0 0 0,16 0 0 0,6 0 0 0,8 0 325 0,2-2-145 0,8-1-62 0,-3-1-251 15,0 1 86-15,2 1 41 0,0-1 0 0,2 3-222 16,6-3 141-16,-13 3 57 0,-3 0 34 0,-5 0-823 16,-6 0 410-16</inkml:trace>
  <inkml:trace contextRef="#ctx1" brushRef="#br0" timeOffset="174163.78">21298 13541 1775 0,'-15'0'0'0,"4"0"0"0,2 5 0 0,8 15 0 0,1 14 0 0,0 15 361 0,8 18-162 0,3 18-72 0,0 2 321 16,0 9-206-16,3 1-103 0,0-2-51 15,3 6-678-15,3-24 309 0,4-3 159 0,1-7 79 0</inkml:trace>
  <inkml:trace contextRef="#ctx1" brushRef="#br0" timeOffset="174714.55">22680 13706 742 0,'0'-41'0'0,"0"8"0"0,1 1 0 0,-1 0 0 0,0 0 0 0,0-8 0 0,-2 11 166 16,-9-3-65-16,-5 1-32 78,1-1 0-78,-6 3 190 0,-3-2-101 0,-1 12-66 0,3 4 87 0,-6 6-71 0,0 6-35 0,3 3 263 0,-6 0-139 0,10 10-85 0,3 10-38 0,2 4 183 0,7 7-110 0,4 2-55 0,3 11-18 0,2-2 120 0,5 6-78 0,9 5-40 0,5 2 1 0,1 3-59 16,-1 6 28-16,-1-9-9 0,0 0-154 0,-2-1 77 15,-1-1 39-15,-1 0-71 0,-2 8 64 0,-3-15 18 16,-7 0 0-16,-2-3-124 0,0-3 66 0,-13-4-4 16,-4 0 29-16,-7-15-40 0,-4-9 26 0,-4-7-12 31,1-5 0-31,0 0-185 0,-3-10 92 0,9-11 52 0,2-3-314 0,7-5 183 0,4-8 92 0,8-5-195 16,4-9 134-16,2 3 81 78,17-2 36-78,6-2-428 0</inkml:trace>
  <inkml:trace contextRef="#ctx1" brushRef="#br0" timeOffset="174917.54">22784 13393 856 0,'14'-32'0'0,"-5"14"0"0,-6 5 0 0,-2 7 0 0,-1 2 274 0,0 3-118 0,0 1-51 0,-7 0-38 0,-5 7 596 0,-1 10-312 0,2 3-158 16,-2 6-77-16,-3 6 434 0,7 2-260 0,-1 4-127 15,5 3-16-15,0 1-147 0,2 3 0 16,3 4 0-16,0-5 0 0,0 1 0 0,6 3 0 0,8-3 0 15,3 3 0-15,2 2 0 0,-4-11 0 0,1 2 0 94,-6 0 0-94,-4-2-84 0,-5 2 60 0,-1 5-898 0,0-7 447 0,-13-3 220 16,-6-1 108-16,0-4 55 0</inkml:trace>
  <inkml:trace contextRef="#ctx1" brushRef="#br0" timeOffset="175031.23">22598 14410 1687 0,'-3'5'0'0,"0"5"0"0,1-1 0 0,2 2 0 0,-3 7 0 0,3-1 332 0,0 10-147 0,0 0-74 0,0 6 332 0,0 1-203 0,0 8-93 0,0-9-59 0,0 2 15 0,-1-4-33 0,-1-3 0 15,-1-6-33-15,-1-2-341 0,0-10 166 0,-3-9 88 16,1-1-584-16,0-1 335 0,-2-12 177 0,3-9-681 16,0-4 381-16,-1-5 192 0,3-4 97 0</inkml:trace>
  <inkml:trace contextRef="#ctx1" brushRef="#br0" timeOffset="175200.78">22520 14442 2005 0,'6'-17'0'0,"0"4"0"0,3 2 0 0,3 1 0 0,1 2 0 0,7 4 0 0,6 0 0 0,0 4 0 0,5 0 282 0,0 8-122 0,2 7-62 0,0 7 165 15,1 0-104-15,-9 5-65 0,-3 4-29 0,-6-1 139 16,-8 3-84-16,-7 0-41 0,-1 7 9 0,-3-5 14 16,-18-3-32-16,-9 2-1 0,-4-7 4 0,-4-2-73 15,-3-2 0-15,4-6-72 16,2-9-13-16,3-4 61 0,2 0 31 0,5-4-703 15,-1 0 327-15,10 0 185 0,7-8 35 0</inkml:trace>
  <inkml:trace contextRef="#ctx1" brushRef="#br0" timeOffset="175743.33">23606 13358 2131 0,'0'0'0'0,"-3"0"0"0,-2-3 0 0,2 3 0 0,0 0 0 0,0 3 0 0,1 11 319 0,2 9-141 0,0 8 337 0,0 9-239 0,0 2-119 16,5 11-51-16,4-2 143 0,2 3-249 0,-2-2 0 16,4 2 0-16,-2-4 0 0,0 4 0 0,-6-16 0 15,4-6 0-15,-5-2 0 0,-2-6 0 0,-2-6 0 78,0-1-30-78,0-11-65 0,-3-5 67 0,-4-1-780 0,-1 0 391 0,4-1 174 0,1-7 92 0,3-7-297 0,0 1 205 0</inkml:trace>
  <inkml:trace contextRef="#ctx1" brushRef="#br0" timeOffset="176129.02">24245 13737 1653 0,'6'-15'0'16,"-2"-1"0"-16,1-1 0 0,-1 3 0 0,-3-3 0 0,-1 0 0 0,0-3 0 0,0 0 0 0,-3 1 84 0,-4 0-9 0,-2 3-38 0,-2 3 534 0,-1 1-267 0,-3 5-134 0,-3 2-57 0,0 5 4 15,-3 3-41-15,-1 13 1 0,-1 9-40 16,-3 8 99 78,7 4-54-94,2 4 1 0,6 2 9 0,1 4-27 0,9-4 0 0,0 5-19 0,1-11-9 0,3-6-26 0,12-1-11 0,2-4-153 0,6-9 64 0,3 2 71 0,-2-16 24 0,1-3-270 0,-2-3 122 0,3-14 74 0,-3-7 5 0,0-8-66 0,-7-4 21 0,-1-7 39 15,-4-4-51-15,-1-5 42 0,-2-2 0 0,-1-8 32 0,-3 5 64 0,-1-5-28 0,-2-3 1 0,1-1 47 0,0-1-37 0,2-7-9 16,1 19-29-16,-4 9 126 0,1 7-47 0,-2 18-40 16,0 9 10-16,0 7-4 15,0 5 24-15,0 17-43 0,-8 12 35 0,4 9 433 0,-1 8-193 0,3 8-105 31,2-2 140-31,0 5-250 0,0 2-49 0,0 3 0 0,2 0 0 0,6 7 0 16,1-12 0-16,-1 0 0 0,9-3 0 0,-3-5 0 16,4-2 0-16,1 3-112 0,0-21-24 0,-1 0 87 15,-2-7-893-15,-2-8 453 0,2-7 225 0,1-4-571 16,-6-6 404-16</inkml:trace>
  <inkml:trace contextRef="#ctx1" brushRef="#br0" timeOffset="176342.42">24567 13683 1859 0,'2'-24'0'0,"1"4"0"0,3-2 0 0,0 5 0 0,2 1 0 0,4 0 0 0,0 9 0 0,0 4 342 0,5 1-152 0,1 2-77 0,0 3 325 16,2 11-191-16,-2 1-110 0,-4 9-49 0,0 0 186 15,-4 6-118-15,-5 2-69 0,-2 3-87 0,-3-2 0 16,0 1 0-16,-11-2 0 0,-3 0 0 0,-3-2 0 16,0 2 0-16,-3-11 0 0,-3-3 0 0,-2-1 0 46,1-7 0-46,-1-5 0 0,0-2-195 0,8-3 56 0,3 0 77 0,4-16-37 0,7-6 47 0,3-5-81 16,0-6 47-16,12-5-511 0,9-1 280 0,2-2 141 0,5 3-776 0</inkml:trace>
  <inkml:trace contextRef="#ctx1" brushRef="#br0" timeOffset="176855.05">24815 13541 1467 0,'11'-12'0'0,"-7"3"0"0,0 6 0 0,-3 1 0 0,-1 2 0 0,0 0 0 0,0 5 0 0,-7 11 770 0,0 6-367 0,-4 2-183 15,2 3 469-15,3 3-326 16,1 3-344-16,4-4-19 0,1 2 0 0,0-1 0 15,7 1 0-15,11 3 0 0,5-6 0 0,6-3 0 16,8-5 0-16,5-6 0 0,3-7 0 0,5-2 0 16,-7-5 0-16,-3-5-208 0,-2-11-9 0,-8-2 20 15,-3-5-251-15,-3 0 196 0,-14 0 113 0,-4-2 51 16,-5-2 65-16,-1 0-14 62,0-1 0-62,-11-6 59 0,-4 10-25 0,-1-4 0 0,-7 4-34 0,2 7 275 0,-3 4-137 0,-2 1-79 0,2 11-24 0,0 1 545 32,3 1-266-32,2 13-62 0,3 4 58 0,-1 3-273 0,9 3 0 0,5 5 0 0,2 2 0 0,1 3 0 0,0 0 0 0,9 2 0 0,5-9 0 0,3 1 0 15,2-3 0-15,3-3 0 0,2-7 0 0,3 3 0 0,-5-12-40 0,1-6-374 16,1 0 198-16,-2-12 34 0,-2-8-80 0,3-6 102 16,-7-5 67-16,-1-4 27 0,-2-6-163 0,-4-2 96 15,0-3 48-15,0-8-98 16,-1 4 79-16,-5-7 33 0,2-2 0 0,-3-7 10 15,4-1 0-15,0-8 15 0,-4 17 10 0,0 9 28 79,-2 12 0-79,0 11-29 0,0 14 474 0,-5 4-246 0,-1 8-93 0,-2 13-65 0,1 13 599 0,-1 12-298 0,3 4-140 0,1 2 215 0,3 4-187 0,1 6-206 0,0-1-16 0,0 4 0 0,0 4 0 0,1-8 0 0,6-2 0 0,3-2 0 15,0 0 0-15,4-2 0 0,1 4 0 16,-3-17 0-16,4-5 0 0,-3-3-705 15,2-8 296-15,-3-6 199 0,6-3 20 0,-4-9-550 16,2 0 352-16,1-13 175 31,0-7 89-31,-4-4-187 0,5-6 128 0,-8 1 78 0</inkml:trace>
  <inkml:trace contextRef="#ctx1" brushRef="#br0" timeOffset="177055.51">25589 13677 1656 0,'4'-24'-1'0,"-3"7"1"15,0 3 0-15,0 4 0 0,-1 3 0 0,0 2 0 0,0 2 0 0,2 3 831 0,1 0-396 0,-2 8-200 0,6 5-99 0,-1 4 254 0,4 5-167 0,-1-3-197 141,4 5-26-141,0-2 0 0,-2 2 0 0,4-3 0 0,0 3-419 0,0-7 138 0,-1 0 158 0,1-1 80 0,1-5 40 0,0-2 0 0</inkml:trace>
  <inkml:trace contextRef="#ctx1" brushRef="#br0" timeOffset="177124.33">25978 13410 1782 0,'1'-15'0'0,"1"7"0"0,2 1 0 0,-2 5 0 0,-1 2 0 0,-1 2 0 0,0 19 1092 0,-1 12-532 0,-12 12-262 0,-5 10-131 0,-2 6-135 0,-3 7-32 0,-1 12 0 0,-4 2 0 0,-2 13 0 0,-3 6 0 0,1 0 0 0,-2 3 0 0,-7 15 0 15,11-22 0-15,-2 0-521 0,-3 0 1 0</inkml:trace>
  <inkml:trace contextRef="#ctx1" brushRef="#br0" timeOffset="180567.82">26478 13733 2769 0,'0'0'0'0,"-3"0"0"0,1 0 0 0,-1 0 0 0,1 0 0 0,1 0 0 0,1 0 0 0,0 0 0 0,0 2 0 0,1-2 305 0,8 2-134 0,5 0-67 0,2-2 4 0,4 1-36 0,4-1 10 15,-2 0-45-15,4 0-76 16,1 0 38-16,-2 0 0 0,3 0 38 0,-1 0-483 62,-3 2 238-62,-2-1 122 0,0 4-829 0,-5 1 444 0</inkml:trace>
  <inkml:trace contextRef="#ctx1" brushRef="#br0" timeOffset="180757.32">26529 13968 1478 0,'-28'0'0'0,"10"3"0"0,3 5 0 0,4-1 0 0,2-1 0 0,8-1 37 0,-1-1 0 16,2 1-37-16,11 1 1089 0,8 0-525 0,9-3-264 15,2-1-131-15,5 0 49 0,-1 3-179 0,5-5-39 16,-3 3-196-16,3-3 35 0,0 2 99 0,6-2-790 15,-7 1 438-15,1-1 225 63,1 0 111-63</inkml:trace>
  <inkml:trace contextRef="#ctx1" brushRef="#br0" timeOffset="181069.51">27194 13748 1656 0,'-15'-5'0'0,"4"4"0"0,3 1 0 0,-2 0 0 0,3 6 0 0,-1 8 759 0,-1 3-351 0,4 4-189 0,2 4-93 0,2 4 303 16,1 2-198-16,0 5-128 0,4 4-103 0,10-6 0 16,5 1 0-16,1-4 0 0,5-1 0 0,4-4 0 15,4-1 0-15,0-11 0 0,0-4 0 0,-1-8 0 16,1-2 0-16,0 0 0 0,3-9-36 0,-13-13-33 15,-3-5 44-15,-3-2-151 0,-9-5 79 0,-4-3-5 16,-1-5 25-16,-3 3 136 0,-7 0-49 0,-11-2-24 16,-2 0 91-16,-2 0-50 0,-11-4-37 0,3 12 109 31,-3 4-55-31,-3 10-5 0,-1 3 0 0,1 9-2 31,-5 4-29-31,11 3 25 0,0 18-21 16,4 8-230-16,7 6 110 0,8 1 50 0,3 5-428 0,8-4 216 0,0 1 117 0,10-2 56 0,10 0-606 0,5 1 323 15,-2-7 176-15</inkml:trace>
  <inkml:trace contextRef="#ctx1" brushRef="#br0" timeOffset="181443.51">27840 13728 1675 0,'-5'-6'0'0,"-2"2"0"0,2 0 0 0,-1-2 0 0,4 5 0 0,0 0 0 0,1-1 320 16,1 2-142-16,0 0-71 0,0 0 204 0,0 0-142 0,4 0-66 0,8 0 107 15,3 0-87-15,2 3-43 0,9 1 9 16,-1-1-90-16,5 1 1 0,4-4 36 16,4 3 1-16,-1-2-175 0,8 1 96 0,-6-1 35 15,-2 2-394-15,1-2 219 0,-5 2 33 0,-1 0 80 16,4 1-505-16,-16-1 273 15,-1 1 132-15,-6-2-326 0,-4 2 230 0,-8-2 114 0</inkml:trace>
  <inkml:trace contextRef="#ctx1" brushRef="#br0" timeOffset="181654.94">28075 13309 2514 0,'-8'-9'0'0,"2"4"0"0,3 3 0 0,3 2 0 0,0 0 0 0,0 11 0 0,0 11 0 0,5 7 0 0,4 8 487 0,2 6-226 0,-2 10 385 0,2 9-623 0,-6 10-23 16,1 19 0-16,-5-8 0 15,1 6 0-15,-2-3 0 47,0-5 0-47,0 6 0 0,0-24-263 0,0-5 136 0,0-9-430 0,0-4 296 0,-3-4 149 0,-3 6-72 0</inkml:trace>
  <inkml:trace contextRef="#ctx1" brushRef="#br0" timeOffset="182821.35">28745 13537 1080 0,'-4'-12'0'0,"0"-2"0"0,4 2 0 0,0-3 0 0,0 1 362 0,0-1-151 0,5 7-90 0,11-2-40 0,4 6 95 16,4 1-68-16,3 3-33 15,4 0 41-15,-2 4-43 0,3 12 0 0,-2 1-32 16,0 7 37-16,-4 0-1 0,3 7-26 0,-13-3-83 62,-5 3 36-62,-2 5 0 0,-8-2 37 0,-1 4-103 0,-1 4 62 0,-19-6 15 0,-8 0 0 0,-2 1-35 0,-7-4-1 0,-8-4 14 0,2-1 94 0,3-7-30 0,0-9-41 0,4 1-26 16,2-7 255-16,8-6-102 0,2 0-49 0,13 0 206 16,6 0-129-16,5-5-66 0,0-1-42 0,1 0-63 15,15-1 0-15,9 1 0 47,5 1 0-47,5-1 0 0,2-1 0 0,6 4 0 0,-7 2 0 0,0 0 0 0,1 1 0 0,0 0 0 0,-1 0 0 0,3 0 0 0,-9 5 0 0,-2 2-743 0,-3-1 352 0,1-1 162 16,-4 1 95-16,0-1-525 0,-5 0 315 0,-4-3 151 15,-2-2 76-15</inkml:trace>
  <inkml:trace contextRef="#ctx1" brushRef="#br0" timeOffset="183151.47">29662 13369 1087 0,'4'-33'0'0,"-1"1"0"0,0-3 0 0,1 10 0 0,-3-6 0 0,-1 2 0 0,0 1 0 0,0 0 0 0,-6-1 255 0,-3 9-113 0,0 4-50 0,-4 2-26 0,3 6 115 16,-1 1-71-16,-4 2-24 0,5 5 174 0,-4 0-110 15,3 5-55-15,-2 10-26 16,0 6 194-16,-1 9-101 0,1 4-66 0,1 8 96 16,4 5-76-16,-2 6-37 0,3 2 0 0,2 13 157 15,1-9-121-15,4 1-115 0,0 2 0 0,0-1 0 31,0 12 0-31,7-11 0 0,2-4 0 0,4 2 0 0,-5-7 0 0,3 0 0 16,-5 4 0-16,-1-14 0 0,-2-6 0 0,-3 1 0 16,-3-4 0-16,-8-2 0 0,-5 0-10 0,-2-14-226 0,2-4 111 15,-2-5 8-15,0-8 45 0,2-1-297 16,-1 0 154-16,5-6 93 0,4-9-366 0,0-9 225 16,5-3 110-16,3-9 57 0,0-10-558 0</inkml:trace>
  <inkml:trace contextRef="#ctx1" brushRef="#br0" timeOffset="183410.77">29904 13184 1441 0,'2'-43'0'0,"-2"10"0"0,0 6 0 0,0 12 0 0,-2 4 0 0,-6 7 0 0,-1 2 0 0,1 2 577 0,-2 0-258 0,3 9-145 0,-5 10 275 0,4 8-204 0,-1 6-102 0,3 6-52 0,1 10 282 0,3-2-254 0,2 3-119 0,0 3 0 0,0 0 0 0,6 0 0 0,1 12 0 0,2-14 0 0,-2 5 0 0,4-2 0 0,-3 3 0 0,-3 4 0 16,0-10 0-16,-4-3 0 15,-1-4 0-15,0-2 0 0,-10-2 0 0,-6 3 0 16,2-16 0-16,-7 0 0 0,1-6 0 0,3-2 0 16,1-5-172-16,-1 2-19 0,7-7 44 0,0 6-815 15,4-1 460-15,2 4 231 0</inkml:trace>
  <inkml:trace contextRef="#ctx1" brushRef="#br0" timeOffset="183898.27">29572 14477 1784 0,'-10'-14'0'0,"4"8"0"0,2 3 0 0,0 3 0 0,4 0 0 0,0 0 0 0,0 12 0 0,0 5 0 0,0 7 80 0,4 1-1 0,-1 1-40 16,2 5 8-16,-2-2 360 0,3-2-184 0,-3 2-92 15,0 0-166-15,1-2 37 63,-2 5 10-63,0-7 26 0,0-3-396 0,0-1 198 0,-2-6 99 15,0-2-525-15,0-1 282 0,0-10 82 0,-6-2 91 0,2 0-193 0,-1-11 143 0,-1-10 72 0,2-3 25 0,0-3-56 0,-1-3 51 0,-2-3 31 0,4-2 84 0,1-1-52 0,-1-1 26 0,3 6 0 16,0-1 35-16,0 7-39 0,0 2-27 0,4-1 473 16,9 0-262-16,-2 10-46 0,8 5-74 0,4 1 538 15,2 5-280-15,2 3-140 16,7 0-60-16,-5 5 215 0,0 12-148 0,0 2-73 0,-3 5-2 0,-4 3-36 15,-2 4 9-15,-7-4-45 0,-8 2-38 0,-4 3 1 32,-1 0 37-32,-9 0-80 0,-10 2 49 0,-7-4-9 15,-4-4 40-15,-4-1-68 0,-2-6 34 0,-1-2 0 0,-3 0 43 0,10-13-209 16,3-1 87-16,3-3 17 0,6 0-369 0,3-7 189 16,5-7 100-16,10-3-235 0,0-1 168 0</inkml:trace>
  <inkml:trace contextRef="#ctx1" brushRef="#br0" timeOffset="185031.34">30400 13399 1789 0,'-11'-12'0'0,"4"2"0"0,3 4 0 0,4 6 0 0,0 0 0 0,0 4 0 0,6 8 0 0,2 5 243 0,5 5-89 0,-3 2-62 0,-2 3 340 0,3 4-195 15,-5 2-98-15,-1 3 70 0,1 5-73 0,-3-1-53 16,-1 3 1-16,-1-1-76 16,-1 3 0-16,0-2 34 0,0 2 11 0,0-7-229 15,0-6 109-15,0-3 55 0,0-4-483 0,0-7 269 47,0 0 60-47,0-11 89 0,2-5-687 0,6-2 360 0,4 0 181 0</inkml:trace>
  <inkml:trace contextRef="#ctx1" brushRef="#br0" timeOffset="185393.89">30920 13672 1329 0,'3'-19'-1'0,"2"2"1"0,1 3 0 0,-1-3 0 0,-1-3 0 0,-3 6 0 0,1-5 91 0,-1 3-49 0,-1 2-1 16,0-3 401-16,0-3-190 0,-4 7-110 0,-5 0-51 15,-4 4 42-15,-5 2-47 0,-2 4 1 0,-1 0-35 16,-4 3-38-16,-2 13 28 0,0 7-1 0,-2 10 30 15,3 4 0-15,-2 6-19 0,8 1-10 0,6 1 30 16,5 1 0-16,5-3-31 16,4-1 85-16,0 3-31 0,3-11-12 0,12-3-41 15,5-5-86-15,4-2 43 0,5-9 0 0,4-1-178 32,-3-11 100-32,3 0 58 0,-2-9 18 0,0-12-282 0,-1-4 131 0,2-9 77 0,-6-3 6 0,-3-5-227 15,-4-7 117-15,-2-1 69 0,-4-4-15 0</inkml:trace>
  <inkml:trace contextRef="#ctx1" brushRef="#br0" timeOffset="185455.73">31078 13566 1923 0,'9'-55'-84'0,"-3"-4"42"0,-4-1-38 0,4-4 0 0,-3-3 38 0,1-8-9 0,-2 15 9 0,0 4 1 0,-2 12-1 0,0 15 1 0,0 6-11 0,-5 20 10 0,-4 3-31 0,2 14 191 0,0 12-80 0,-2 9-40 0,1 8 553 0,0 1-241 0,5 7-146 0,-1 5-72 0,1 1 257 0,2 1-153 0,-1 9-68 0,2-8 153 0,0-4-119 0,0 3-61 0,0 1-29 0,0-1-214 0,2 7 102 0,2-16 35 16,3-2 1-16,1-5-555 15,-1-3 300-15,-2-5 150 0,3 0-407 0,-4-17 190 0,2-8 148 0</inkml:trace>
  <inkml:trace contextRef="#ctx1" brushRef="#br0" timeOffset="185676.14">31268 13481 1273 0,'0'-12'0'0,"0"2"0"0,5 9 0 0,2 1 0 0,1 0 0 0,1 4 0 0,-1 11 558 0,2 4-249 0,-2 5-140 0,-4 3-65 0,-1 6 132 0,0-1-98 0,-3 2-50 31,0 7-35-31,0-7-14 0,-9 0 0 0,-5 1-1 0,-3 0-83 0,-3-2 42 0,-5-1 10 0,4-8-145 16,-4-5 89-16,-1-5 43 0,3-3 1 0,-1-4-342 16,5-7 177-16,3 0 17 0,7-3 69 0,3-12-385 31,6-3 215-31,0-8 98 0,8-1-332 0,12-2 224 0</inkml:trace>
  <inkml:trace contextRef="#ctx1" brushRef="#br0" timeOffset="186208.71">31455 13470 1500 0,'3'-19'0'0,"0"5"0"0,2 2 0 0,-3 8 0 0,-2 2 0 0,0 2 0 0,-7 0 0 0,-3 11 556 0,-4 11-249 0,-2 3-139 0,1 6 111 0,3 3-121 0,0 6-59 0,5-1-30 0,-2 5 334 0,8-5-187 0,1-1-89 0,0 1-78 0,11-2-49 0,8-1 0 0,6 2 0 31,3-13 0-31,4-1 0 0,2-10 0 16,0-1 0-16,0-9-175 0,5-1 72 0,-9-3 67 0,1-10-129 0,-5-11 95 0,-6-3-25 15,-2-2 48-15,1-6-202 0,-9-1 110 0,-3 0 50 16,-4-8 25-16,-1-1 0 0,0-3 1 0,-2-2 15 16,0 10 40-16,-7 4-31 0,-7 4 1 0,-3 10-1 15,0 0 222-15,1 14-106 16,-3 5-36-16,2 0 196 0,0 12-108 0,1 8-65 0,0 6-5 0,7 8 31 15,-1 0-11-15,6 2-27 0,1 0 27 16,3 3 34-16,0 4-27 0,0-9-10 0,0-2-70 0,7 1 1 16,6-6 31-16,2-3 1 15,-1 3-142-15,2-13 66 0,1-6 29 0,0-5-199 16,1-3 100-16,0-3 59 0,2-11 15 0,-4-9-71 16,0-8 27-16,0-5 32 0,-3-5-22 0,3-5-147 15,-2-7 75-15,-2 2 55 0,1-5-93 0,1-5 69 16,-1-4 34-16,3-8 1 0,1-11-107 0,-1 11 76 15,-1 3 32-15,-5 7 112 0,-2 14-40 16,-5 11 0-16,-1 8-48 0,-2 24 369 16,0 6-179-16,0 0-91 0,-3 12-34 0,-3 10 219 15,-2 12-87-15,0 4-75 0,-1 11 326 0,4 6-181 16,-5 1-90-16,4 3-45 0,-1 10 211 0,-1-8-267 16,3-3-28-16,1 0 0 15,0 2 0-15,0 1 0 0,4 8 0 0,0-17 0 0,0 1 0 0,0-8 0 16,3-4 0-16,3-6 0 0,2-1-46 0,1-20 17 15,0-6-834-15,2-5 417 16,-2-3 175-16,4 0 107 0,-3-11-552 0</inkml:trace>
  <inkml:trace contextRef="#ctx1" brushRef="#br0" timeOffset="186357.83">32056 13629 2568 0,'-1'-17'0'0,"-1"5"0"0,2 6 0 0,0-1 0 0,0 5 0 0,2 2 0 0,3 0 0 0,4 9 0 0,0 6 343 0,2 1-143 0,-3 5-85 0,4-1-39 15,-4 1 1-15,3 5-38 0,1 0 0 0,-2 1-624 16,1-3 307-16,-2-1 159 16,2-2-407-16,-4-3 263 0,2 1 132 15</inkml:trace>
  <inkml:trace contextRef="#ctx1" brushRef="#br0" timeOffset="186566.28">32391 13419 2232 0,'1'-18'0'0,"3"6"0"0,-1 1 0 0,1 10 0 0,-3-1 0 0,3 2 0 0,-4 9 0 0,0 13 0 0,-5 7 775 0,-7 12-373 0,-7 5-182 0,-3 12 82 0,-5 3-302 0,-3 12 0 0,-2-3 0 0,-3 12 0 0,-3 10 0 0,-2 4 0 0,1 4 0 0,-8 14 0 0,11-23 0 0,7-5 0 0,7-12 0 0,5-15 0 0,6-10 0 31,1 0 0-31,7-17-382 0,-1-3-6 0,-2-4 99 0,4-4-660 0</inkml:trace>
  <inkml:trace contextRef="#ctx1" brushRef="#br0" timeOffset="189327.17">14815 15543 1840 0,'-9'-2'0'0,"-2"-1"0"0,3-2 0 0,2 2 0 0,1 3 0 0,0-2 0 0,4 0 0 0,1 2 653 0,1 0-307 0,15 0-154 15,7 0-77-15,4 4 309 0,4-1-198 0,2 2-93 16,1 0-131-16,2 0-2 0,0 1 0 0,4-2 0 16,-5 4 0-16,-1-2 0 0,0-1 0 0,-1 2 0 15,0 0 0-15,1-3 0 0,-7 0 0 16,-4 1 0-16,-1-4 0 0,-7-1-73 15,-3 3 49-15,1 0-1035 0,-8-3 516 0,-4 0 252 16</inkml:trace>
  <inkml:trace contextRef="#ctx1" brushRef="#br0" timeOffset="189598.44">14810 15944 1770 0,'-32'8'0'0,"8"2"0"0,6 1 0 0,5 2 0 0,5-4 0 0,5-2 538 0,3-3-240 0,0 0-135 0,18-2-62 0,6 2 612 16,9-4-365-16,6 0-348 0,6 0 0 0,-2 0 0 16,1 0 0-16,0 0 0 0,1 0 0 0,-3-1 0 15,7-2 0-15,-10 1 0 0,-2 0 0 16,1-1 0 78,-1 0 0-94,-4-1-394 0,5 1 88 0,-13 1 159 0</inkml:trace>
  <inkml:trace contextRef="#ctx1" brushRef="#br0" timeOffset="192909.84">16231 15725 1269 0,'-16'-14'0'0,"1"-2"0"0,1 5 0 0,3-3 0 0,3 2 0 0,-2-6 0 0,7 1 0 0,3-1 228 0,0-1-96 0,1-4-47 0,16 3 260 0,4-8-145 0,5 4-86 0,2 1 87 16,5 2-81-16,4 3-42 0,1 4 0 0,4-1 64 16,-8 10-58-16,2 2-23 93,-2 3 0-93,-3 3 8 0,-1 11-32 16,-1 6 9-16,-8 6-9 0,-4 6-38 0,-6 3 38 0,-5 6 0 0,-3 1 0 0,0 11 9 0,-3-7-9 0,-3 2-86 0,-9 1 43 0,-3 0 0 0,-3 0 26 0,-4 8-29 0,-3-16-6 0,2-4 25 0,-5-3 11 0,0-8 83 0,-2-7-43 0,-3 4 5 0,4-18-44 0,0-1 110 0,0-4-132 0,4 0 0 16,4-7 0-16,1-2 0 0,7-4 0 0,6 2 0 0,3 1 0 15,2 2 0-15,2 3 0 0,0 0 0 16,0 0 0-16,11 3 0 15,8-4 0-15,4 3 0 0,7 0 0 16,1 1 0-16,3 2 0 0,0 0 0 0,2 0 0 0,2 0 0 0,4 0 0 0,-5 5 0 16,-1 2 0-16,2 0 0 0,-1 0 0 0,-3 2 0 15,3 0 0-15,-9-3 0 0,-3 4 0 0,-2-4 0 16,-3-1 0-16,-4-2-215 16,4 0-132-16,-7-3 160 0,-3 0-668 0,-2 0 409 15,1-3 205-15,-3-8 102 0</inkml:trace>
  <inkml:trace contextRef="#ctx1" brushRef="#br0" timeOffset="193123.27">17018 15812 1594 0,'0'0'0'0,"-3"0"0"0,-2 0 0 0,2 0 0 0,0 0 0 0,1 0 959 0,1 0-451 0,1 0-241 16,0 0-114-16,0 0 297 0,0 0-450 0,3 0 0 15,3 0 0-15,2 0 0 0,-2 0 0 0,2 0 0 16,0 0 0-16,2 0 0 47,0 0 0-47</inkml:trace>
  <inkml:trace contextRef="#ctx1" brushRef="#br0" timeOffset="208222.71">17418 15722 2373 0,'-17'-5'0'0,"3"0"0"0,0 4 0 0,3-1 0 0,2 0 0 0,1 0 0 0,7 2 0 0,1 0 0 0,0 0 0 0,6 0 317 0,11 0-139 0,11 0 298 15,5 0-224-15,4 0-107 16,4 0-53-16,2 0 6 0,2 0-98 0,4 0 0 15,-6 0 0-15,-1 0 0 0,1-1 0 0,-1-1 0 0,1 0-394 0,7 2 175 16,-12 0 123-16,-4 0 67 0,-3 0-853 0,-3 0 371 16,-6 0 237-16</inkml:trace>
  <inkml:trace contextRef="#ctx1" brushRef="#br0" timeOffset="208501.96">17620 15883 1027 0,'-23'0'0'0,"7"3"0"0,3 2 0 0,1 1 0 0,10-2 0 0,2-1 0 0,0 2 635 0,6 1-298 0,10-1-150 31,2 0 233-31,1 3-196 0,3-1-94 0,0 2-46 0,-2 0-173 0,0 3 63 16,0 4 41-16,-7-2-274 0</inkml:trace>
  <inkml:trace contextRef="#ctx1" brushRef="#br0" timeOffset="208586.73">17740 16020 2575 0,'5'21'-37'0,"-3"3"38"0,-2 3-1 0,0 4 47 0,-15-1-10 0,-7-3 1 0,-5 1-1 0,-5-3-191 0,-4-4 80 0,-3 2-191 0,4-10 119 0,0-8 54 0,6 1 27 0,5-6 833 0,5 0-375 0,5 0-137 0,9 0 192 0,5-1-284 0,0-6-164 0,6-2 0 0,15-1 0 0,4-1 0 0,5 2 0 0,2-2 0 0,3 5 0 0,0-2 0 0,-1 4 0 0,5-2 0 0,-7 5 0 0,0-2 0 16,-2 1 0-16,0 2-189 0,-2 0 85 0,3 0 7 0,-10 0-600 0,1 6 329 0,-4-5 166 0,-2 1 82 0,-1-2-523 0,3 0 293 0,-7 0 161 0</inkml:trace>
  <inkml:trace contextRef="#ctx1" brushRef="#br0" timeOffset="208789.19">17389 15193 2021 0,'-25'-18'0'0,"5"1"0"0,15 11 0 0,5 5 0 0,0 1 0 0,8 0 0 0,12 0 0 0,10 0 724 0,4 0-347 0,6 0-170 0,4 0-84 0,0 0 83 0,2 0-84 0,6 0-33 16,-9 0-387-16,2 0 168 0,-1 0 84 0,-5 0-264 15,-2 0 173-15,-1 0 98 0,-14 0 33 0,-6 3-733 47,-8 5 370-47,-2 2 80 0,-6 2 126 0,0-1-410 0</inkml:trace>
  <inkml:trace contextRef="#ctx1" brushRef="#br0" timeOffset="208926.44">17637 15136 936 0,'-13'0'0'0,"2"0"0"0,0 0 0 0,6 2 0 0,1 8 0 0,4 0 0 0,0 7 461 0,0 1-212 0,0 7-96 0,1 0 219 0,6 1-167 16,-1 4-84-16,0 1-55 16,-1 5-18-16,-3-4-10 0,3 2 0 0,-1-4-321 15,-1 0 160-15,0-1 81 0,-1 0 49 0,1-9-538 16,0-4 285-16,0-7 89 0</inkml:trace>
  <inkml:trace contextRef="#ctx1" brushRef="#br0" timeOffset="209114.92">17740 15197 2039 0,'-4'-4'0'0,"1"1"0"0,2 3 0 0,-1 0 0 0,2 0 0 0,0 3 0 0,0 13 392 15,0 2-177-15,3 3 114 0,2 6-135 0,2 1-83 16,0 3-36-16,1 1-133 0,0 2 49 0,2 2 23 62,3 5 10-62,-2-7-577 0,0 0 291 0,3-2 150 0,-2-1 75 0</inkml:trace>
  <inkml:trace contextRef="#ctx1" brushRef="#br0" timeOffset="209286.78">18522 15450 1947 0,'4'-3'0'0,"4"-3"0"0,-1 3 0 0,3 1 0 0,-2 0 0 0,1 0 477 0,2 2-221 0,0 0-109 0,3 0-55 0,2 0 196 15,1 0-130-15,-1 0-61 16,1 2-571-16,0 2 255 0,-2 2 128 0,4 1-928 31,-8 3 496-31</inkml:trace>
  <inkml:trace contextRef="#ctx1" brushRef="#br0" timeOffset="209531.64">18517 15753 1932 0,'-14'0'0'0,"-2"0"0"0,5 0 0 0,1 0 0 0,5 0 0 0,-1 0 0 0,6 0 0 0,0 0 771 16,12 0-367-16,8 0-183 0,7 0-92 0,0 0 155 16,3 0-128-16,1 0-122 0,2 0-145 0,0 0 42 15,0 0 54-15,3 0-745 0,-5 0 394 0,-1 0 201 16,-1 0 102-16</inkml:trace>
  <inkml:trace contextRef="#ctx1" brushRef="#br0" timeOffset="209609.43">18855 15753 1521 0</inkml:trace>
  <inkml:trace contextRef="#ctx1" brushRef="#br0" timeOffset="209668.27">19057 15334 2249 0,'7'-11'0'0,"1"4"0"0,4 2 0 0,4-1 0 0,4 5 0 0,6 0 0 0,7-2 0 0,3 2 0 0,5 1 783 0,7 0-373 0,1 0-187 0,1 0-93 0,7-3-37 0,-9 3-50 0,-4-2-43 0,-2 1-385 16,-4-1 172-16,-6-1 125 0,-1 3 71 0,-19 0-749 15,-5 0 384-15,-6 0 193 0,-1 3-314 0,-9 2 234 16,-9 2 107-16</inkml:trace>
  <inkml:trace contextRef="#ctx1" brushRef="#br0" timeOffset="209786.95">19328 15237 1371 0,'-12'6'0'0,"3"3"0"0,3 7 0 0,2 1 0 0,4 6 0 0,0 3 0 0,0 6 0 0,0 6 557 0,0-1-265 0,0 1-128 0,2 2-64 0,0-2 68 0,-2 0-66 0,0 1-23 16,0-10-10-16,0-1-425 0,0-7 196 0,0-4 99 0,0-2-611 0,1-3 345 15,1-12 167-15</inkml:trace>
  <inkml:trace contextRef="#ctx1" brushRef="#br0" timeOffset="209935.56">19480 15357 1327 0,'0'-3'0'16,"0"-1"0"-16,0 3 0 0,3 1 0 0,-2 0 0 0,3 0 0 0,0 8 915 0,3 8-444 0,0 8-217 16,-1 2-109-16,1 5 510 0,1 3-491 0,1 8-164 15,-3 0 0-15,0 1 0 0,1 1 0 0,1-1 0 16,-1-1-560-16,0 1 143 0,0-10 223 0,0-2-1019 15</inkml:trace>
  <inkml:trace contextRef="#ctx1" brushRef="#br0" timeOffset="210097.13">19921 15983 3913 0,'0'0'0'0,"0"0"0"0,0 0 0 0,0 0 0 0,0 0 0 0,0 0 0 0,0 0 0 0,0 0 18 16,0 0-18-16,0 0 0 0,0 0-163 0,0 0 91 16,0 0 62-16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33:52.6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62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0:36:27.790"/>
    </inkml:context>
  </inkml:definitions>
  <inkml:trace contextRef="#ctx0" brushRef="#br0">3362 8979 1274 0,'-29'0'0'0,"-3"2"0"0,8 1 0 0,4 3 0 0,-1-3 0 0,1 5 0 0,2-2 0 16,-3 1 0-16,8-2 0 0,1-2 0 0,3 0 336 0,1 0-149 0,6-3-74 0,-1 3-27 0,3-3 208 0,0 0-127 0,0 0-64 0,0 0-32 0,0 0 124 0,2 0-68 0,0 0-49 63,1 0 84-63,4 0-62 0,1 0-31 0,0 0 62 0,3 0-36 0,0 0-10 0,0 0-46 0,5 0 173 15,-2 0-205-15,1 3-7 0,2 2 0 0,0-1 0 16,1 2 0-16,2-2 0 0,0 3 0 0,2 0 0 0,4-1 0 0,-2-1 0 0,-1 2 0 0,4-2 0 0,-1 2 0 0,3-3 0 15,7 3 0-15,-1-1 0 0,2-5 0 0,4 3 0 16,5-2 0 0,6-2 0-16,-4 0 0 0,2 0 0 0,4 0 0 0,2-2 0 0,1-3 0 0,12-1 0 15,-10-1 0-15,2 0 0 0,5 0 0 0,0 2 0 16,-2-2 0-16,12 1 0 0,-16 2 0 0,4-1 0 16,-1 1 0-16,4-1 0 0,1 3 0 0,10-2 0 15,-14 2 0-15,3-2 0 0,0 0 0 0,8-3 0 16,3-2 0-16,16 0 0 15,-17 0 0-15,7 0 0 0,-3-4 0 0,1 2 0 16,3 0 0-16,9 0 0 0,-17 4 0 0,-2 0 0 0,-1-2 0 0,0 4 0 16,-2-1 0-16,14-2 0 15,-16 5 0-15,5-3 0 0,-3 2 0 0,0-1 0 16,-1-1 0-16,5 0 0 0,-11 3 0 0,1 0 0 16,-1-1 0-16,-1 1 0 0,-5-1 0 0,4 0 0 46,-14 1 0-46,-3 0 0 0,0 0 0 0,1-1 0 0,-3 2 0 0,7 1 0 0,-12-3 0 0,-2 3 0 0,-4 0 0 0,-3 1 0 0,-2 0 0 16,0 0 0-16,-11 0 0 0,2 0 0 16,-5 0 0-16,-2 0 0 0,0 0 0 0,-8 0 0 15,-2-2 0-15,-1 2 0 47,-1 0 0-47,0 0 0 0,0-1 0 0,0-1 0 0,-7 2 0 0,-5-3 0 0,0 1 0 0,-3-1 0 0,-3 1-137 0,4 0-366 0,-1-3 232 0,3 1 116 0,-2-2-879 0</inkml:trace>
  <inkml:trace contextRef="#ctx0" brushRef="#br0" timeOffset="210.95">7554 8586 1184 0,'6'0'0'0,"4"-2"0"0,0 1 0 0,4-1 0 0,0 0 0 0,5 2 0 0,6 0 669 0,2 0-305 0,1 7-168 0,1 3-79 0,4 2 418 0,-3 5-249 16,1 2-124-16,3 2 112 0,-9 0-130 0,-2 0-144 0,-4 4 0 15,-3 1 0-15,-7 1 0 16,-2 4 0-16,-7-3 0 0,-1 2 0 0,-17-1 0 16,-6 0 0-16,-5 2 0 15,-4-1 0-15,3-6 0 0,-6-2 0 0,2-3-438 0,-5 1-8 0,-1 1 220 16,-10 5 10-16,5-7-333 0</inkml:trace>
  <inkml:trace contextRef="#ctx0" brushRef="#br0" timeOffset="1116.98">4931 6757 968 0,'0'-12'0'0,"0"1"0"0,0 4 0 0,0-2 0 0,0 6 0 0,0 1 0 0,0 2 329 0,0 0-144 0,0 15-73 15,3 7-25-15,1 6 123 94,4 9-85-94,-1 6-42 0,0 6 0 0,3 8 224 0,-3-4-139 0,3 7-63 0,-2 8 187 0,3 4-125 0,-4 7-63 0,1 16 192 0,2-8-132 0,-7-1-62 0,2 3-58 0,1 3-44 0,-4 3 0 0,0 15 0 0,-1-19 0 0,1 4 0 0,-2-3 0 0,0 0 0 0,0-1 0 0,0 16 0 0,0-18 0 0,0 2 0 16,0-4 0-16,0-1 0 15,0-5 0-15,0 12 0 0,0-21 0 0,0 4 0 16,3-1 0-16,-2 2 0 0,1 1 0 0,-1 14 0 16,-1-21 0-16,0 3 0 0,0 0 0 0,0-2 0 15,0 7 0-15,0 9 0 0,0-17 0 0,0 0 0 16,0 2 0-16,0 0 0 0,2 2 0 0,2 7 0 47,-1-15 0-47,1 1 0 0,2-1 0 0,0-1 0 0,0-3 0 0,2 7 0 0,0-17 0 0,-4-4 0 0,0 1 0 0,5 2 0 0,-6 1 0 0,2 2 0 15,-3-17 0-15,-1-3 0 16,1-2 0-16,1-5 0 0,-3-1 0 0,0-1-258 16,0-12 108-16,0-3 55 0,0-4 28 0,0-7-290 62,0 0 159-62,0 0 71 0,-6 0 49 0,1 0-405 0,-2-15 223 0,-3-9 112 0,2-12 46 0</inkml:trace>
  <inkml:trace contextRef="#ctx0" brushRef="#br0" timeOffset="1403.71">4914 6682 1337 0,'-18'-7'0'0,"5"2"0"0,5 3 0 0,-2 2 0 0,1 2 0 0,0 7 119 0,-3 7-29 0,0 4 100 16,-2 3-75-16,2 3-37 0,-2 5 0 0,-1 3-140 15,3 0 46-15,-1 0 28 0,2 3 1 0,1-4-430 31,0-3 213-31,2 2 108 0</inkml:trace>
  <inkml:trace contextRef="#ctx0" brushRef="#br0" timeOffset="1605.25">4856 6800 2394 0,'6'0'0'0,"3"0"0"0,0 2 0 0,7 3 0 0,2 3 0 0,4 4 0 0,2 2 491 0,7 3-226 0,-1 2-113 0,10 6 176 0,-4-3-149 0,1 1-70 0,2-3-96 0,0 1-13 0,-3 0 0 0,1 1 0 0,-8-6 0 0,-6 0 0 0,-6 1 0 0</inkml:trace>
  <inkml:trace contextRef="#ctx0" brushRef="#br0" timeOffset="2802.47">5047 9025 910 0,'0'-1'0'0,"-2"-1"0"0,-1-1 0 0,2-1 0 0,-1 3 0 0,1-1 0 0,-1-2 0 0,0 3 238 0,1-1-100 0,-1 1-40 0,0-1-35 0,1 1 40 0,-1 1-32 0,-3 0-1 0,3 0-31 0,-1 0 9 0,0 0-10 16,1 1 0-16,0 4 66 0,0 2-32 0,1-2-1 0,1 4 27 0,0-1-34 0,0 1-1 0,0 2-24 0,0-4 41 0,0 2 0 0,0 1-33 0,3-5-8 0,2 2-45 0,2-2 45 0,1 0-1 0,-3-1 0 0,3-1 10 16,0-3-10-16,0 0 1 0,1 0-1 0,-4 0 0 15,1-2 0-15,3-5 10 0,-7-2-10 0,1-2 1 32,-1-3-1-32,-2 2 0 0,0-2-58 0,0-1 34 0,-5 2-164 0,-6 3 84 15,1 1-176-15,-6 4 208 0,2 1 8 0,-3 2 72 16,2 2 11-16,-2 0-45 0,2 9 67 0,-1 3-28 0,6 2 20 0,0 2-148 31,6 0 53-31,1 0 24 0,3-1 9 0,0-3-528 0,7 0 248 0,8-1 107 16,4-3 77-16</inkml:trace>
  <inkml:trace contextRef="#ctx0" brushRef="#br0" timeOffset="5785.84">3542 9152 1005 0,'-2'0'0'0,"0"0"0"0,-1 0 0 0,2 0 0 0,-1 0 0 0,-1 0 0 0,0 0 0 0,0 0 0 0,2 0 0 0,-1 0 89 0,-1 0-49 0,2 0 11 0,-2 0-11 0,1 0 30 0,1 0-30 0,-2-2 1 16,-1 1-1-16,2-3 60 47,1-1-60-47,-2 0 1 0,2-2-1 0,0 2 21 0,-1-4-21 0,0 1 11 0,1-1-50 0,1-2 40 0,-3 1-1 0,3-1-45 0,-1-1-1 0,1 1 57 15,0-3-11-15,0 3-3 0,0-2 1 0,0 2-10 16,0-3 8-16,0-1-24 0,0 2-8 0,0 1 17 16,0 0 8-1,0-2-38-15,0 2 0 0,0-3 35 32,0 3-36-32,0 0-4 15,0 0 35-15,0 1-36 0,0 1 34 0,1-4 1 0,2 1-5 0,-2 2 17 0,1 0-15 0,0-1-9 0,0-2 4 0,-1 3 44 16,2-1-41-16,-1 1 0 0,2-2 4 0,0 1 11 0,0-2-5 0,-3 4-7 15,1-2-36-15,2 0 36 0,0 1 1 0,1-1-48 16,-1-2 49-16,1 3-4 16,0 1-3-16,1-3-2 0,-2-1 1 0,0 3 1 0,2-4-1 0,1 4 3 15,-1 0-6-15,-2-2 2 16,4 2-3-16,-5 0 3 0,5-3 4 0,-1 2-4 16,-1 2-49-16,0-1 49 31,1-3-1-31,0 3-44 0,-1-3 44 0,1 3-2 0,-1-1-4 0,1 0 3 0,0 1-3 0,-3 0 1 0,4-3-3 0,-2 3 13 15,-1 1-14-15,1-1 3 47,0 0-4-47,-2 3 30 0,2-6-23 0,-3 4-3 0,4 0-16 0,-2 1 17 0,-2-1 3 0,2 0-46 0,2-1 44 0,-3 2-2 16,2 0 0-16,-1 0-41 0,0 0 37 0,-1 1 1 0,3-4-4 16,-2 4-10-1,1-1 10-15,-2 2 2 0,2-3-5 0,0 2 4 0,1-2-5 0,-1-1 4 0,1 4-7 0,-2-3 7 16,2 3-1-16,3-3-15 0,-5 3 15 0,4-2 0 15,-4 1 0-15,3-1-15 0,1 1 14 0,-1-2-1 16,0 3-1-16,-2-1 3 0,2 2-3 0,-1 0 2 16,0-3-3-16,3 1 11 0,-3 2-10 0,-1-1 1 15,3 2 3-15,-1-3-2 0,1-1 0 0,0-1-20 16,1 5 19-16,-2-5 1 47,3 0 0-47,-4 3-18 0,3-3 16 0,1 0-2 0,-2 0 2 0,1 1 19 0,0 0-19 0,-3 0 0 0,5 1-2 0,-2-2 15 0,-1 3-13 0,-2-1 0 15,3-2 34-15,0 3-32 32,-2 0 3-32,4-2 20 0,-3 2-21 0,-1 0 0 0,3-1 5 0,-2 1-15 0,4 0 13 0,-2 0-1 0,1 1 0 0,-4 0-2 15,4 0 1-15,-2 0 0 0,2 1 1 0,2-2 5 32,-6 1-6-32,5 2-1 0,-2-2 13 0,-2 0-12 0,4 1 0 0,-1-2 41 15,1 2-39-15,-4-1 2 0,2 3-1 0,2-3 36 16,-3 1-34-16,4-2 5 0,-5 2-4 0,2 0-1 15,1 0 2-15,0-1 2 16,0 1-2-16,0-1-11 0,-2 4 11 0,-1-4 1 0,2 2-4 16,-2 0 2-16,3-2 2 0,-1 4 29 0,-4-3-30 0</inkml:trace>
  <inkml:trace contextRef="#ctx0" brushRef="#br0" timeOffset="7110.81">4564 7541 2520 0,'8'-5'5'0,"1"1"48"0,1 2-44 0,0-3 0 0,-2 2-2 0,2 0 30 0,-1 0-28 0,4-2 6 0,-1 1-2 0,-1-1-1 0,0 1 0 0,1 1 3 0,1-2-2 0,-1 1 3 0,3 0 0 0,-2 0-43 0,-1-1 39 0,-1 3-3 0,1-3 2 0,0 3 9 0,1-2-7 0,-4 2-5 0,2-2 1 0,-4 3 31 0,4 0-30 0,-3-1 1 62,4-1 2-62,-5 1 13 0,3 0-15 0,-2 1 18 0,1 0-16 0,0-1 2 0,4-1 2 0,-5 2-19 0,4-5 16 0,-2 6 3 0,0-2-3 0,0 0-35 0,3 1 38 0,-1 0-7 0,-2-2 3 0,0 1-34 47,0 1 32-47,2-1-4 0,-2 2-1 0,-1 0 2 0,2 0 0 0,-3 0-3 0,1 0 41 0,1 0-39 0,0 0 4 0,-1 0 20 0,1 0-21 0,-1-2 1 16,-1 2-1-16,1 0 13 0,2 0-9 0,-1 0 2 0,-1 0-4 0,1-2 14 15,-1 2-12-15,1 0 2 16,2-2 5-16,-3 2-37 0,1 0 30 0,0 0-1 0,-2 0-24 0,3 0 25 16,1 0-4-16,-4 0 6 0,3 0-5 0,-3 0-1 93,1 0 1-93,2 0 11 0,1 0-13 0,-4 0 2 0,1 0-3 0,1 0 2 0,0 0 0 0,1 0 3 0,0 0 11 0,-2 0-37 0,0 0 26 0,-1 0-17 0,4 0 15 0,-2 0 2 0,1 0-4 0,-4 0 21 16,4 0-20-16,-3 0 0 0,2 0-2 0,0 0 7 0,-1 0-5 0,1 0 0 0,-1 0 0 0,-2 0 4 16,4 0-3-16,-2 2 2 0,0-2-7 0,-2 0 5 15,2 2 2-15,-2 0-40 0,0-2-1 0,4 0 40 16,-5 2-6-16,2-1-32 0,-1 1-3 0,0 1 34 15,3-3-7-15,-1 1-13 0,-1 0 13 0,0 1 2 16,0-2-6-16,1 2 7 0,-2-2-9 0,5 3 5 31,-4-3-9-31,1 3 28 0,1-3-19 0,0 1 0 0,-3-1 16 0,6 3-16 0,-4-3 6 0,1 2-10 16,0-1 7-16,0 0-1 0,-1 1 1 0,3 0-15 16,-2 1 14-16,-1-1 0 15,4-1-1-15,-4 3 3 0,3-1-4 0,-3-2 2 16,2 3-2-16,-1-1 43 0,1 0-41 0,-2 1 30 15,2-1-27-15,0 1-1 0,-3-2 2 0,1 3 9 16,1-4-8-16,-1 4-1 16,2-1 5-16,-2-1 4 31,0 2-7-31,-2-2-2 0,2 1 4 0,0 1 33 0,2 0-33 0,-4-1-2 0,4 0 0 0,-4 0 1 31,1 2-1-31,3 0 2 0,1-1 2 0,-5 0-3 0,1 1 4 0,2 0-20 0,0-1 17 0,-2 1 0 16,5 2 3-16,-5-2-31 0,3 1 26 0,-2-1 0 0,2 0-1 0,-3 3-14 15,7-1 13-15,-6-1-3 0,1 1 5 0,0 0-3 32,0 1-2-32,0-2 5 0,2 2-4 0,-1 0 0 15,-3-3 0-15,4 0-6 0,-3 2 7 0,2-1-1 0,-1 2 1 0,-1-4 34 0,-2 2-34 0,2 1 0 16,-1-3 1-16,0 2 35 0,2 2-33 0,-5-3 1 31,4 1 0-31,-3-2-6 0,0 2 0 0,2 0 0 0,-1 3 0 0,-2-4 0 16,2 1 0-16,-1 2 0 0,1-2 0 0,0 0 0 15,-1 3 0-15,0-3 0 32,2 1 0-32,-2-1 0 0,0 1 0 0,3 2 0 0,-1-1 0 0,-1-4 0 0,-1 4 0 0,2 0 0 0,-1-2 0 0,3 4 0 31,-3-5 0-31,-2 2 0 0,3 2 0 0,1-2 0 0,-3 0 0 0,2 5 0 31,-1-3 0-31,2-3 0 0,-2 3 0 0,-2-1 0 0,2 0 0 0,4 3 0 0,-5-4 0 0,-2 4 0 16,4-4 0-16,-2 1 0 0,0 1 0 0,3 2 0 15,-5-2 0-15,3 0 0 16,1-2 0-16,-4 2 0 0,2 0 0 0,1 1 0 0,-1-3 0 0,-1 2 0 16,3-2 0-16,-4 2 0 0,0 1 0 0,4 0 0 15,-3-3 0-15,-1 2 0 0,1 0 0 0,1-2 0 32,-2 1 0-32,0 3 0 0,1-3 0 0,-1 0 0 15,2 0 0-15,-4 0 0 0,3 1 0 0,-2 1 0 0,0-5 0 0,1 6 0 16,-1-4 0-16,1 1 0 125,-1-2 0-125,0 4 0 0,1-2 0 0,0 0 0 0,-2-2 0 0,1 1 0 0,0 1 0 0,2 1 0 15,2-5 0-15,-5 4 0 0,3-3 0 0,-2 3 0 0,1-1 0 0,1 1 0 0,-2-3 0 0,2 1 0 0,-2 1 0 0,1 1 0 0,0-2 0 0,-1 2 0 0,0-1 0 0,-1 1 0 0,1-1-35 16,1-1-4-16,1 4 26 0,-4-5 4 0,3 3-3 0,-1-1 1 16,0 0-5-16,1-2 40 0,-1 5-39 0,-1-5 3 0,0 2-1 0,1-2 19 0,0 4-16 0,0-5-1 0,0 7 4 0,-2-5 22 0,1 1-18 0,-1 1-4 0,0-4 9 0,0 4-8 0,1 1 3 0,0-2-7 15,-1-2 6-15,1 3-1 16,-1-2 0-16,-1-2-16 0,2 6 15 0,1-4 0 0,-3-1 0 16,1 0-20-16,-1 0 19 0,2 3 1 0,-1 0-3 0,-1-3 2 15,2 1-4-15,-2 2 4 16,2-3 35-16,-2 1 1 0,1 0-35 78,1 0 47-78,-2-2-43 0,1 0-1 0,1 0 6 0,-2 1-13 0,1-2 12 0,-1-2-2 0,0 0 5 0,3 0-66 0,-3-2 30 0,0 3 0 0,0-3 27 0,0 0-45 0,0 0 39 0,0 0 4 0,0 0-38 0,0 0-1 0,0 0 19 0,0 0-149 16,0 0 70-16,0 0 40 0,0-3 11 0,0-1-888 0</inkml:trace>
  <inkml:trace contextRef="#ctx0" brushRef="#br0" timeOffset="25715.71">2735 8237 319 0,'-3'0'0'0,"0"0"0"0,0 0 0 0,-3 2 0 0,2-2 0 0,1 0 0 0,1 1 0 0,-1-1 29 0,0 0 0 0,-2 3 7 0,4-3 36 16,-1 0 0-16,-1 0-37 0,2 0 0 0,1 0 43 15,-1 0-30-15,-1 0-9 47,2 0 0-47,0 0-18 0,0 0 18 0,0 0 0 0,0 0-44 0,0 0 43 0,0 0 3 0,0 0 13 0,3 0-16 16,3 0 0-16,1 0 7 0,-2 0 9 0,6 0-18 0,-2 0 1 0,2 0-4 0,-1 0 7 15,3 0 6-15,-1 0-9 0,2 0 2 0,1 0-10 63,0 0 13-63,-1 0-4 0,4 0 17 0,-1 0-16 0,0 0 0 0,2 0 0 0,0 0-4 0,1-6 3 15,3 2 6-15,-4 2-6 0,0-1-6 0,-1-1 6 0,0-1-10 0,0 5 9 0,4-1 10 0,-6-2-10 0,0 2 12 0,0 0-12 0,1 1-64 16,2 0 37-16,-3-2-15 0,-2 2 0 0,1 0 31 0,2-3-51 16,-1 3 50-16,4-1 6 15,-7 0-5-15,1 1-32 0,1-2 29 0,1 2 1 0,-1 0-7 16,3-1 4-16,-6 1 0 0,3 0-4 16,1 0 3-16,-3-2 1 0,4 2-5 0,1-2 6 15,-3 0 31-15,2 2-29 0,-2-1-2 0,2 0-1 16,-2-2 1-16,3 2 6 0,-2-1-5 0,1-1-33 15,0 2 31-15,1-3 0 0,1 2 1 0,1 0-49 125,-1-3 46-125,-2 3-2 0,2-3 2 0,-2 5-17 0,-1-1 15 0,5-3 0 0,-4 2-6 0,0 0 3 0,-1-1 1 0,0 3-14 0,2-3 13 0,2 1 2 0,-2 1-3 0,1-2-31 0,2 2 30 0,-1-1 0 0,1 1 0 0,3 0-12 0,-1-2 11 0,-2 3-1 0,1-4 1 0,1 2 11 0,2-2-12 0,4 2 2 16,-6-2 21-16,2 3-23 0,0-3 1 0,-1 2 14 0,1 0-14 0,5-2 5 16,-7 3-4-16,1-2 5 0,1 0-4 0,0 2 6 15,-1-1-5-15,8 0 45 0,-8 2-43 0,1-3 2 0,2 1-2 0,-4 1-2 16,9 0 7-16,-8-2-4 16,1 2-41-16,0-1 39 0,2 1 1 0,-4 1-33 0,10-3 4 0,-10 3 24 15,2 0 2-15,-1 0-26 0,1 0 23 0,-4 0-2 16,7-3 4-16,-4 3-51 0,-1 0 45 0,0 0-5 15,-1-1 4-15,5 1 5 0,2-1-5 0,-4-1-6 16,2 0 38-16,-1-2-33 0,1 0 0 0,0 1 20 16,8 1-17-16,-8-4 0 15,4 3-1-15,-1-1 2 0,0-2-1 0,2 4 3 16,3-4-1-16,-7 3-31 0,1 2 29 0,1-4 1 31,1 3 0-31,-1 1-27 0,6-1 26 0,-6 0-4 0,1-2 29 0,0 3-28 16,3-1 1-16,-3 2 35 0,8-4-32 0,-6 2-2 0,3-2 1 0,-3 4-11 15,1-3 11-15,0 1 3 0,7 1 6 0,-9 0-33 16,4-2 28-16,-1 2-3 0,1 1 0 0,-1-2-29 16,7 1 28-16,-6 1 0 0,0-3-54 0,1 3 51 15,1-1-6-15,2 1-47 0,6 0-3 16,-8-3 50-16,0 2-5 0,0-1-33 16,1 0-2-16,7 1 32 0,-11-1-5 0,3-1-11 15,-1 0 8-15,1 0 6 0,0 2-13 0,3-2 37 16,-5 1-31-16,-5-1 4 0,5 1 12 0,-5-2-12 15,1 4 1-15,1-3 20 0,-5 1-20 0,-5 1 0 16,2 0 5-16,0 1 44 0,-1-2-45 0,3 2-3 16,-8 0 6-16,1-2 19 0,-2 2-18 0,-2-1-3 15,-1 1 3-15,4-4 29 16,-8 4 7-16,-1-2-35 0,-3 2 6 0,-1-2-3 16,-3 2 5-16,1-3-167 0,-4 3 78 0,0-1 39 15,0 1-8-15,0 0-312 0,-3 0 158 0,-5 0 78 94,-3 6 31-94</inkml:trace>
  <inkml:trace contextRef="#ctx0" brushRef="#br0" timeOffset="27702.62">11244 6881 966 0,'0'-6'0'0,"0"-1"0"0,0 0 0 0,0 0 0 0,0 2 0 0,0-4 0 0,0-2 284 0,0 2-124 0,0-6-50 0,0 2-41 0,2-4 19 0,2-1-24 0,1-1-1 0,-1-3 17 0,1-2-32 16,-2 0-9-16,-1 1-20 0,0 0 19 0,-1 1 1 16,-1 1-1-16,0 0 58 0,0 4-10 0,-6 4-47 15,-3-1-1-15,-2 4 97 0,-2-1-39 0,0 8-9 16,-2 1-49-16,-1 2 65 31,1 0-32-31,0 5-1 0,0 2 45 0,2 5-43 0,1 4-1 0,3 0 2 0,2 1-1 0,1 3-33 0,2 5 9 0,4 0 37 16,0 5-46-16,0 1-1 15,4 5 1-15,6 4 26 0,1 7 11 0,1-4-38 16,0 5 1-16,0 2-7 0,1 5-6 0,1 0-26 47,-1 8 0-47,-5-11 0 0,-2-2 0 0,-1 1 0 0,-4-2 0 0,-1-5 0 0,0 5 0 0,-1-15 0 0,-9-3 0 0,-1-6 0 0,-4-3 0 0,2-5 0 15,-7 3 0-15,6-11 0 0,-3-4 0 0,1-3 0 16,-1-2 0-16,4 0-17 16,-3 0-540-16,8-2 254 0,1-4 134 0,3-5-213 15,4 1 171-15,0-2 86 0,3-4 34 0,10 3-601 16</inkml:trace>
  <inkml:trace contextRef="#ctx0" brushRef="#br0" timeOffset="28070.15">11538 7311 3072 0,'-10'16'-1'0,"0"-1"0"0,4 3 1 0,-2 1 0 0,2 5 0 0,-1-2 0 0,0 7 0 0,5-5 0 0,2-3 406 0,0-1-184 0,2 0-65 0,7-6-81 0,5 3-76 0,0-9 0 0,2-3 0 0,2-1 0 0,0-4 0 0,2 0 0 0,0-2-142 0,-4-13 25 0,-1-2 78 0,-2-3 39 0,-2-1-182 0,-4-1 110 0,0-4-24 0,-6 1 49 0,-1 1-34 16,0 0 25-16,-6 3 280 0,-5 1-126 0,0-2-76 0,0 7-23 0,-4 4 182 16,0 2-96-16,0 1-14 15,1 5-35-15,-3-2 80 0,3 5-116 0,-2 0 0 16,6 0 0-16,-3 5 0 0,6 6 0 0,-3-4 0 16,7 4-649-16,-1-2 303 0,2-1 171 0,2 0-598 15,0-1 367-15,0-3 174 0,2-4 102 0,5 0-217 78</inkml:trace>
  <inkml:trace contextRef="#ctx0" brushRef="#br0" timeOffset="28303.27">11555 6423 1757 0,'-4'-16'0'0,"4"6"0"0,0 3 0 0,0 3 0 0,0 0 0 0,6 3 0 0,5 1 290 0,0 0-131 0,3 3-60 0,-1 6 21 0,0 5-41 0,0 2-1 16,-1 2-31-16,-4 4-50 0,-3-1 1 0,-1 2 39 16,-4-1 1-16,0 2-114 15,0 2 66-15,-9-5 19 0,-1 1 71 0,-6-3 0 16,-1 1-43-16,-1-6 178 0,-2 5-80 0,3-10-53 16,0-1 0-16,5-3 111 0,-1-1-77 0,3-1-40 15,3-2 10-15,3-1-90 0,4 0 42 0,0 0-1 16,5 0 1-16,8 0-25 0,6 0-8 0,-1 0-5 15,6-1-142-15,2-1 50 0,1 2 65 16,0 0-700-16,5 0 327 0,-3 0 194 16,1 0 35-16,1 8-652 0</inkml:trace>
  <inkml:trace contextRef="#ctx0" brushRef="#br0" timeOffset="28738.08">12204 6991 1672 0,'-7'0'0'0,"-5"0"0"0,1-5 0 0,2 1 0 0,1-3 0 0,-1-1 0 0,2 0 191 93,-2 2-77-93,-2-4 326 0,5 3-206 0,-2 0-98 0,0 2-50 0,-1 5-16 0,-2 0 1 0,-3 0-25 0,3 12-9 0,1 5-24 0,-5 7 24 0,6 5 0 0,-1 0 0 0,1 2 81 0,8 0-46 0,1-6 1 16,0 2-11-16,0-4 1 0,7-3-26 0,3 1-64 0,2-10 27 0,5-1 0 0,1-8 37 0,2-2-245 0,0 0 114 0,2-1 59 0,-3-14 27 0,1-3-306 31,-5-3 154-31,3-4 50 0,-6-3 46 0,5-3-194 0,-8 0 115 0,-2-3 53 32,0-1 12-32,-1-4 0 0,-5-3 41 0,0-11 41 0,-1 2-17 0,0-4 1 31,0 0-25-31,0 2 107 15,-4 7-54-15,-2 1-36 0,2 21 10 0,1 7 363 0,0 12-184 0,1 4-56 0,2 1-59 0,0 1 322 0,0 19-170 0,0 6-85 0,0 6 113 0,0 5-99 16,0 7-39-16,4 3 1 0,0 3-97 0,4-1 0 16,-3 4 0-16,1-1 0 0,2 3 0 0,1-9 0 15,0-6 0-15,1 1 0 0,5-4 0 0,-4-6 0 16,6 4 0-16,-3-14-114 0,3-3-161 0,-1-7 108 16,-2-7-723-16,2-4 426 0,2 0 205 0,-3-13-241 15</inkml:trace>
  <inkml:trace contextRef="#ctx0" brushRef="#br0" timeOffset="28938.55">12496 6868 3032 0,'-7'-9'0'0,"4"4"0"0,1 0 0 0,-2 2 0 0,2 2 0 0,2 1 0 0,0 0 0 15,0 4 0-15,7 6 317 0,1 1-131 0,4 3-79 0,0-3-35 0,2 5-5 0,0-3-1 0,2-1-29 0,-1 5 9 0,1-5-613 0,-4 0 301 0,4-3 152 0,-2 0-765 0,1-1 457 0,3 0 240 0,-5-5-587 0</inkml:trace>
  <inkml:trace contextRef="#ctx0" brushRef="#br0" timeOffset="29092.14">12782 6715 1652 0,'3'-29'0'0,"0"5"0"0,1 3 0 0,0 1 0 0,-1 8 0 0,-2 7 0 0,2 1 405 0,-1 4-184 0,0 0-91 0,2 0 672 0,-2 16-387 0,0 6-189 15,-2 8-146-15,0 11-80 0,-2 7 0 0,-8 8 0 16,-2 6 0-16,-4 1 0 0,0 6 0 0,-2 4 0 15,-2 3 0-15,-5 17 0 63,0-4 0-63,0 8 0 0,-2-1 0 0,0-2 0 0,5-8 0 0,3 0-52 0,11-33-353 16,6-13 204-16,2-7 2 0,0-13-403 0</inkml:trace>
  <inkml:trace contextRef="#ctx0" brushRef="#br0" timeOffset="30134.24">13730 6668 969 0,'0'-19'0'0,"-2"6"0"0,2-1 0 0,0-2 0 0,0 0 0 0,0-1 0 0,0-7 0 0,0 4 0 0,0 2 0 0,0-7 66 0,0 5-28 0,-2-4 211 0,-1-2-95 0,0 3-64 0,-2 0-26 0,-1 3 31 0,-3 1-29 0,-1 2 1 0,-1-4-20 0,-1 10 113 0,1 2-61 0,-3 3-31 0,0 2 117 0,-1 2-73 0,-1 2-28 0,2 0 89 0,0 12-67 0,-2 3-35 16,3 6 1-16,-1 1 77 15,-1 6-46-15,5 2-38 0,-2 2 1 0,6 4 138 47,0 3-83-47,1 2-42 0,0 9 10 0,5-6-69 0,0 2-20 0,0 5 0 0,2 3 0 0,4 4 0 0,5 9 0 0,4-7 0 16,-2 1 0-16,1-1 0 0,-1 4 0 0,-2-5 0 0,1 9 0 0,-6-14 0 15,-3-1 0-15,-1-4 0 0,1-3 0 0,-3-6 0 16,0 4 0-16,-8-13 0 16,-3-2 0-16,-6-5 0 31,1-1 0-31,-5 1 0 0,-1-9 0 0,1-6 0 0,-2 0 0 0,0-6 0 16,1 1 0-16,-3-2 0 0,10-2 0 0,-2 0 0 0,2-3 0 0,3-5 0 0,4-1 0 0,-1-3 0 15,7-1 0-15,2-3 0 0,0-1-223 0,0-3 65 16,5 0-1005-16</inkml:trace>
  <inkml:trace contextRef="#ctx0" brushRef="#br0" timeOffset="32548.29">13880 7578 220 0,'-1'0'0'0,"-4"0"0"0,-1 0 0 0,1 0 0 0,2-1 0 0,-1-1 827 0,2 2-399 0,2 0-195 15,0 0-97-15,6 0 537 0,8 0-317 0,5 0-150 16,3 0 251-16,6 0-210 0,1 0-104 0,3 0-138 16,-1 0-5-16,1 3 0 15,-2 0 0-15,-2-1 0 0,0 2 0 0,-1-1 0 0,-3 1 0 0,3-2 0 63,-10 1 0-63,-1 2 0 0,-5-4-59 0,-1 2-123 0,-5 0 111 0,0-3-17 0,-4 0-53 0,1 0 64 0,-1 0-86 0,1 0-1231 0</inkml:trace>
  <inkml:trace contextRef="#ctx0" brushRef="#br0" timeOffset="32818.25">14690 7352 2567 0,'2'0'0'0,"1"0"0"0,4 0 0 0,0-2 0 0,1-1 0 0,6 3 0 0,5-2 0 0,7 0 476 16,10 1-210-16,8-3-118 0,10-1 326 0,13 0-474 15,9 0 0-15,7-2 0 0,15-2 0 0,-9 2 0 16,1 1 0-16,-2-1 0 16,-9 2 0-16,-6 2 0 0,2 0 0 0,-20 2 0 0,-6-2 0 0,0 1 0 15,-2 2 0-15,-7-2 0 0,4-1 0 0,-19-1 0 16,-5 1 0-16,-6 2 0 0,-5-2 0 0,-4 2 0 15,-3 1 0-15,-2 0 0 0,0 0 0 16,-7 0-251-16,-6 0-20 0,-3 0 116 16,-6 0 48-16,0 0-657 0,-1 0 363 0,-5 0 181 15,-4 4-287-15</inkml:trace>
  <inkml:trace contextRef="#ctx0" brushRef="#br0" timeOffset="33159.9">14779 7452 1569 0,'-20'0'0'0,"4"0"0"0,3 2 0 0,0 5 0 0,7 3 0 0,4 2 0 0,2 4 705 15,0 6-334-15,6 6-158 141,7 1-92-141,4 7 330 0,-1 4-207 0,1 5-104 0,-3 5-51 0,1 5-61 0,-4-5-28 0,-1 0 0 0,-1-4 0 0,-6 0 0 0,0-7 0 0,-1 1 0 0,-2-13 0 0,0-5 0 0,-8-6 0 0,-4-3 0 0,-3-8 0 0,-3-2 0 0,-1-3 0 0,-1-1 0 0,-2-15 0 0,0-2 0 0,-1-2 0 0,-4-4-513 0,4 0 204 0,1-2 137 0,2 0 2 16,-2-2 67-16,0 4 33 0,0 2 0 0,5 8 33 0,0 3 0 0,3 6 0 0,0 5 235 0,-1 0-117 0,-4 5-69 0,7 8-19 0,-1 10 264 0,-1 1-139 0,1 5-27 15,1 0-122-15,-2 0 74 16,6-5-27-16,2 0-440 0,3-4 213 0,3-3 114 31,0-6 52-31,0 0-373 0,7-7 200 0,6-4 59 0</inkml:trace>
  <inkml:trace contextRef="#ctx0" brushRef="#br0" timeOffset="33389.61">15122 7582 2451 0,'0'3'0'0,"0"2"0"0,0 0 0 0,-1 2 0 0,-6 2 0 0,-2 3 0 0,-7 3 392 0,1 4-178 0,-6 3 451 16,-3 5-456-16,0-1-209 0,1 6 0 0,4-8 0 16,5-1 0-16,7-3 0 0,5-2 0 0,2-4 0 15,3 2 0-15,16-6 0 0,4-4 0 0,7-5 0 16,4 2 0-16,0-3 0 0,2 0 0 0,-3 0 0 16,-2-3 0-16,0-3 0 15,-3 1-358-15,-1-2-97 0,-1 1 200 0,-7-1-571 0,-4 1 394 0,-3-1 198 16,-4 0 98-16,-3-2-234 0</inkml:trace>
  <inkml:trace contextRef="#ctx0" brushRef="#br0" timeOffset="33553.17">15208 7656 829 0,'-13'0'0'0,"1"1"0"0,2 3 0 0,1 0 0 0,2 5 0 0,-3 3 0 0,7 5 0 0,1 4 0 0,2 4 420 0,0 8-191 0,0 0-97 15,0 6 751-15,3 0-428 16,4-1-209-16,-2-3 98 0,2-1-153 0,-1 3-68 0,1-13-48 0,-1 0-820 15,0-2 391-15,3-5 195 32,-2-5 98-32,1-1-1024 0</inkml:trace>
  <inkml:trace contextRef="#ctx0" brushRef="#br0" timeOffset="33679.83">15329 7829 1268 0,'0'-5'0'0,"0"0"0"0,2-1 0 0,4 4 0 0,3 1 336 0,2-2-149 0,5 3-67 15,4 0 667-15,2 0-376 0,3 0-187 0,3 0-433 16,0 0 123-16,6 0 70 16,-4 0 21-16,-1 0-948 0,1 0 471 0</inkml:trace>
  <inkml:trace contextRef="#ctx0" brushRef="#br0" timeOffset="33886.29">15669 7604 2162 0,'-5'-8'0'0,"1"2"0"0,0 3 0 0,3 1 0 0,-1 0 0 0,2 2 0 0,0 0 0 0,5 11 0 0,6 3 860 0,3 1-412 0,0 5-197 0,3-2-41 0,-3 2-210 31,3-2 0-31,-2 1 0 0,3 1-127 0,-5-3 75 0,0-1 44 0,0-1-871 16,-2-1 457-16,1-4 230 0,-2 0 123 0</inkml:trace>
  <inkml:trace contextRef="#ctx0" brushRef="#br0" timeOffset="34104.69">15875 7530 1149 0,'0'0'0'0,"0"0"0"0,0 0 0 0,0 0 0 0,0 0 0 0,0 0 974 0,1 1-459 0,1 10-244 15,-1 5 575-15,1 8-670 32,-2 5-176-32,0 8 0 0,0 11 0 0,-5 2 0 0,-6 11 0 0,-3 4 0 0,0 1 0 0,-3 4 0 15,-1 4 0-15,-1-13 0 0,2-1 0 0,-1-3 0 0,2-6 0 0,1 2-704 16,-3 3 311-16,6-15 55 94,-3-7-423-94,6-8 362 0,1-11 182 0</inkml:trace>
  <inkml:trace contextRef="#ctx0" brushRef="#br0" timeOffset="34377.97">16044 7442 2289 0,'0'-6'0'0,"-7"-5"0"0,5 6 0 0,2 2 0 0,0 1 0 0,0 2 279 0,7 0-121 0,6 0-52 16,6 0-40-16,0 0 417 0,3 5-223 0,-1 2-112 16,1 2-56-16,0-2-226 15,-2 3 80-15,-4 2 45 0,-2 1-298 0,-6 1 171 16,-3 4 86-16,-4 2-21 0,-1-1 49 0,-5 2 29 15,-10-2-58-15,-2 0 351 0,-5-2-142 0,-1 3-114 16,0-5-87-16,3-4 330 0,0 0-156 0,4-4-131 16,4 0 0-16,1 0 0 0,6-4 0 0,5-2 0 15,0 0 0-15,4-1 0 0,12 0 0 0,4 0 0 16,3 0 0-16,2 0 0 16,1 0 0-16,2-1-26 31,-1-2-278-31,3-1 164 0,-4 1 5 0,0 2-548 0</inkml:trace>
  <inkml:trace contextRef="#ctx0" brushRef="#br0" timeOffset="35000.54">14200 6292 2071 0,'-4'-15'0'0,"4"1"0"0,0 3 0 0,0 5 0 0,14 1 0 0,7 1 0 0,12 1 0 0,8 1 0 0,14-1 344 0,8 1-158 0,13 2-75 0,8 0-37 0,12-1 0 0,6-3-38 0,10-3 10 0,-19-1-9 16,-4-3-1-16,-6 1 1 0,-5 2 0 15,-8 0-1-15,6 1 10 0,-26 4-10 0,-5 0 1 16,-8 0 0-16,-8 3 248 0,-7-2-642 0,-5-1 192 16,-14 0 94-16,-3 2-219 0,0-1 138 0,-14 1 9 15,-9-1 47-15,-7 2-241 0,-3 0 150 0,-7 0 75 16,-5 0 38-16,-4 3-371 47,-9 8 195-47</inkml:trace>
  <inkml:trace contextRef="#ctx0" brushRef="#br0" timeOffset="35310.71">14349 6275 1893 0,'-9'3'0'16,"1"4"0"-16,-1 3 0 0,6 4 0 0,1 1 0 0,2 7 0 0,0 5 349 0,0 4-155 0,5 6-70 0,3 2-47 0,1-2-1 0,0 4-39 0,-1 1 1 0,0 2 392 0,-2 4-187 0,0-10-108 0,0 1-140 0,-6-3-1 0,2 0 43 0,0-4 0 0,-2-1-202 0,0-11 96 0,0-6 53 0,0-4-236 0,-2-5 141 0,-6-5 73 0,-2 0-42 0,0 0-68 16,-2-12 5-16,-2-5 56 0,1-7 4 0,-2-1-116 15,0-4 71-15,-2 0 50 47,3-2 0-47,-1-1-22 0,3 1 31 0,-3 4 0 0,1-1 63 0,5 10 9 0,-2 6-40 0,3 3 242 0,0 4-121 0,-1 2-70 16,3 3-21-16,1 6 238 0,0 14-105 0,1 4-66 0,-2 7 4 0,1-3 4 15,0 4 7-15,2-1-24 32,1-1 30-32,-2-1-282 0,2-6 131 0,1 4 61 0,1-9-577 0,0-4 289 15,0-5 114-15,4-4-445 0</inkml:trace>
  <inkml:trace contextRef="#ctx0" brushRef="#br0" timeOffset="35569.56">14658 6463 1586 0,'-7'7'0'0,"-5"4"0"0,4 1 0 0,-6 3 0 0,-1 2 0 0,-4-1 0 0,0 2 0 0,-4 1 155 0,1-1-59 0,-4 0-20 15,7-3 173-15,-1-3-105 16,4-1-54-16,2-2 199 0,6-5-125 0,2 1-55 16,6-4-40-16,0 2 173 0,11-3-102 0,11 0-52 31,6 0-25-31,6 0 182 0,2-3-119 0,3 0-126 0,3-2 0 0,0 3 0 15,0-2 0-15,6-1-58 0,-8 3-78 0,-2 1 87 0,0-3 43 0,-4 3-606 16,2-2 284-16,-11 3 107 0,-4 0 102 0,-8 0-25 16,-3 0 53-16,-9 0 26 0,2 0-8 0,-3 0-885 15,-17-1 460-15</inkml:trace>
  <inkml:trace contextRef="#ctx0" brushRef="#br0" timeOffset="35744.08">14728 6493 912 0,'-14'-7'0'0,"2"3"0"0,0-2 0 0,5 5 0 15,-2 1 0-15,2 0 0 0,7 1 441 0,0 13-202 0,0 3-101 0,0 4-50 0,5 0 303 16,2 5-168-16,0 2-98 0,-3-2 115 0,1 3-102 16,-2 4-50-16,1-1-19 15,-1 2 10-15,-2-5-42 0,2 2 1 0,-1-5-512 47,-1-1 255-47,2-5 129 0,2 3 73 0,2-10-878 0</inkml:trace>
  <inkml:trace contextRef="#ctx0" brushRef="#br0" timeOffset="35870.36">14889 6571 2971 0,'4'-1'0'0,"-1"-3"0"0,2-1 0 0,3 2 0 0,2-2 0 0,1 1 0 0,4 1 0 0,3 1 0 0,4-1 0 0,2 3 0 0,5-3 91 0,1 2-10 0,-1-2-43 0,1 3-1 0,1 0-640 0,-1 0 321 0,1 0 168 0</inkml:trace>
  <inkml:trace contextRef="#ctx0" brushRef="#br0" timeOffset="36056.62">15239 6413 1495 0,'-3'-4'0'0,"1"-1"0"16,2 1 0-16,0 3 0 0,0-1 0 0,0 2 362 0,2 0-168 0,7 0-78 0,3 3 305 0,3 6-191 16,0-2-97-16,1 5-420 0,1-2 158 0,-3 1 83 78,1 3 42-78,0-3-337 0,1 1 189 0,-1 2 104 0,-3-2 38 0</inkml:trace>
  <inkml:trace contextRef="#ctx0" brushRef="#br0" timeOffset="36214.51">15485 6382 1181 0,'0'-8'0'0,"0"-3"0"0,0 7 0 0,0-2 0 0,0 6-1 0,0 0 0 0,0 0 1 0,0 4 0 0,0 13 0 0,0 6 0 0,0 5 1295 0,0 6-629 0,0 7-306 0,0-3 71 0,0 6-431 0,-1 3 0 0,-6 3 0 0,-1 0 0 0,-2 7 0 0,0-7 0 0,2-5 0 0,-1-2 0 0,3-5 0 0,0-5-32 0,-1 4-716 0,3-16 387 0,-2-8 77 0,3-8 138 0,2-5-731 0</inkml:trace>
  <inkml:trace contextRef="#ctx0" brushRef="#br0" timeOffset="36460.85">15714 6321 1435 0,'8'-12'0'0,"3"5"0"0,1 2 0 15,3 0 0-15,-6 4 0 0,4 1 0 0,-4 0 338 0,-1 2-150 0,1 9-76 0,-5 1 159 0,-2 3-121 16,-2 4-57-16,0 1-59 0,-8 0 3 0,-4 1-1 16,0-1 11-16,-3-3 23 31,3-2 0-31,1-3-33 0,-1-1 0 0,0 3 237 0,6-9-123 0,-1 1-57 0,2-2-28 0,2-2 94 15,3-2-61-15,0 3-22 32,1-3-22-32,13 0-55 0,4 0 0 0,3 0 0 0,4-3 0 0,5-2 0 0,-1 0 0 0,1 1-226 15,1 1-145-15,0 0 204 0</inkml:trace>
  <inkml:trace contextRef="#ctx0" brushRef="#br0" timeOffset="37798.26">17601 6688 1268 0,'-20'-6'0'16,"-2"3"0"-16,0 3 0 0,-5 6 0 0,5 19 0 0,-2 5 0 0,2 11 0 0,1 5 428 0,5 4-195 0,2 11-88 15,12-7-58-15,2 1 303 0,1-4-175 0,14-4-90 31,6-6 10-31,6 4-40 16,1-13-33-16,0-2-279 0,0-3 127 0,1-2 64 0,-1-2 32 0,5 0-281 0,-5-11 152 0,-3 0 81 0,2-9 39 16,-1-3-838-16</inkml:trace>
  <inkml:trace contextRef="#ctx0" brushRef="#br0" timeOffset="37973.8">17763 6909 1184 0,'-10'-5'0'0,"4"1"0"0,3 3 0 0,0 1 0 0,3 0 0 0,0 0 621 0,6 12-297 0,8 1-142 0,3 4 239 0,2 1-192 0,3 2-95 16,3 1-39-16,-2 2-218 15,-1-4 80-15,5 1 41 0,-1 0-1 0,2-3-253 0,3 1 156 0,-3-6 64 16,-1-3 37-16,-2-5-764 16,-2-4 382-16</inkml:trace>
  <inkml:trace contextRef="#ctx0" brushRef="#br0" timeOffset="38157.31">18224 6768 1791 0,'0'-9'0'0,"0"2"0"0,0 2 0 0,0 3 0 0,0 2 0 0,-1 2 0 0,-3 15 0 0,0 7 353 0,0 10-157 0,-2 5-70 0,0 6 427 0,-3 5-257 0,-1 3-129 0,1 7-65 0,-7 7 237 0,5-4-331 0,-2 1-8 15,0 0 0-15,-1-2 0 0,3-6 0 0,-2 6 0 16,6-16 0-16,1-5-60 0,4-7-7 0,2-6-755 15,0-7 414-15,0-2 118 0,0-16 141 0,6-3-765 16</inkml:trace>
  <inkml:trace contextRef="#ctx0" brushRef="#br0" timeOffset="38330.83">18442 6977 2523 0,'16'-10'0'0,"7"-1"0"0,-1 5 0 0,3 3-1 0,3-1 0 0,5 2 0 0,0 2 0 0,5 0 1 0,-4 0 305 0,-1 0-134 0,0 0-66 0,0 0-223 0,-2 0 77 16,2 4 49-16,-8-2-9 0,-4-1 38 0,-3-1 0 0,-3 0 0 0,-7 0 0 0,1 0-1477 0,-7 0 706 0</inkml:trace>
  <inkml:trace contextRef="#ctx0" brushRef="#br0" timeOffset="38485.43">18774 6771 396 0,'-11'-17'0'0,"2"1"0"0,1 2 0 0,0 5 0 0,3-2 0 0,4 9 478 0,1-1-220 0,0 3-111 16,0 4-54-16,6 11 389 31,3 7-213-31,-1 4-121 0,-1 6 337 0,-3 4-224 0,0 5-112 0,-4 4 12 0,0 5-53 0,0-3-40 0,0-1 0 0,0 4-423 16,0 2 196-16,-5 1 98 31,0 11 58-31</inkml:trace>
  <inkml:trace contextRef="#ctx0" brushRef="#br0" timeOffset="39363.37">19659 6674 1264 0,'0'0'0'0,"-2"0"0"0,-3 1 0 0,5 3 0 0,0 3 0 0,0 2 0 0,0 0 520 0,4 5-247 0,5 1-117 0,2-1-60 0,1 5-30 0,3-1 1 0,0 3-21 0,-1-3 205 0,2 2-184 0,-4 0-31 0,-1 1-161 0,2-1 80 0,-2 4 51 0,-3-7-10 0,-1 0-484 0,-2-2 262 15,-2-3 104-15,0-2 75 0,1 0-663 0,0-10 341 0</inkml:trace>
  <inkml:trace contextRef="#ctx0" brushRef="#br0" timeOffset="39530.65">19936 6633 961 0,'0'-12'0'0,"0"2"0"0,0 2 0 0,0 5 0 0,0 3 0 0,0 0 0 0,0 16 503 0,0 6-234 0,-5 8-106 16,-4 8 415-16,0 7-270 16,-4 4-136-16,-2 5 66 0,1 1-100 0,-3 6-42 15,0-3-34-15,4 0-57 0,1-5 0 0,-1 0 32 16,5-4 0-16,1 6-411 0,3-18 201 0,4-2 104 15,0-8 54-15,0-7-712 0,0-10 371 0,5-6 62 16</inkml:trace>
  <inkml:trace contextRef="#ctx0" brushRef="#br0" timeOffset="39786.37">20215 6433 1082 0,'12'-5'0'0,"3"0"0"0,-3 4 0 0,1 1 0 0,-2 0 0 0,-3 3 0 0,-4 9 217 16,-2 3-90-16,-2 3-45 0,0 2-1 0,0 2 34 16,-8 3-29-16,-2-4-10 0,-3 0-40 0,-1-1 1 15,1 1 0-15,-1-6 102 16,0 0-42-16,2-3-35 0,2-6 1 0,4 0 106 16,0-3-66-16,3-1-33 0,1 1 9 0,2-3-16 15,0 0 0-15,9 0-26 0,4 0 0 0,7-3 0 16,1-5 9-16,2 4-9 0,5-1-55 0,1 0-457 15,3 0 232-15,4 2-674 16,4 1 427-16</inkml:trace>
  <inkml:trace contextRef="#ctx0" brushRef="#br0" timeOffset="40038.69">20781 6627 1545 0,'-14'0'0'0,"1"0"0"0,-2 0 0 0,-3 0 0 0,0 0 0 0,-7 6 0 0,2 1 0 0,2 6 586 0,-1 1-275 0,3 1-137 15,7 5-69-15,0 1 118 63,6 1-97-63,6 1-45 0,0 1 100 0,10 1-71 0,8-1-37 0,3 3-117 0,4-7 35 0,0-1 1 0,-1-2 45 16,-2 0-245-16,-3 0 123 0,-2 2 70 0,-5-4 22 0,-7 2-192 0,-4-1 68 0,-1 1 66 0,-1-2-37 0,-14 5-92 0,-2-8 77 0,-6 2 35 46,-3-2-51-46,-2 0 41 0,-2-3-1 0,-1 1-128 16,5-4 89-16,3-6 41 0,5 0 0 0,2 0-290 0,7-5 166 0,3-10 72 0,6-4 51 0</inkml:trace>
  <inkml:trace contextRef="#ctx0" brushRef="#br0" timeOffset="40169.35">20756 6945 1277 0,'13'3'0'0,"0"2"0"0,0 0 0 0,0 4 0 0,-3-1 0 0,1 5 0 0,-4 2 0 0,-2-1 721 0,-1 4-342 0,-3 0-171 0,1 3-77 0,-2-2 123 0,0-1-108 0,0 0-55 0,0-1-378 0,-2-2 163 15,-2-1 89-15,2-6-293 0,-1-1 183 0,3-5 90 16,0-2 47-16,0 0-778 0</inkml:trace>
  <inkml:trace contextRef="#ctx0" brushRef="#br0" timeOffset="40482.51">20913 6614 1056 0,'0'0'0'0,"0"0"0"0,0 0 0 0,0 0 0 0,0 3 0 0,0 9 0 0,0 6 0 0,2 5 72 0,0 6-35 0,0 10 0 16,2 4 504-16,-1 4-252 0,0 2-117 0,3-4-377 16,-1-3 121-16,0-7 60 0,-1-3 31 0,2-7-155 93,4-4 102-93,-2-12 37 0,-1-9 0 0,3 0-251 0,4-8 137 0,-3-11 9 0,6-3 52 0,-1-1-20 0,-3 1 45 0,0 3 0 0,-1 2 399 0,-1 6-202 0,0 2-107 0,-2 2 496 0,-1 7-269 0,-1 0-99 0,-1 7-76 0,3 10 157 0,-4 5-118 0,-2 3-53 0,0 6-27 0,0 1 155 16,0 0-90-16,1 4-38 0,3-8-8 0,-2-1-284 16,-1-6 118-16,3-4 60 0,-2-3-570 15,2-3 324-15,1-11 135 0,0 0-751 0,-1-1 424 0,3-16 212 47</inkml:trace>
  <inkml:trace contextRef="#ctx0" brushRef="#br0" timeOffset="40796.67">21320 6425 2115 0,'6'-16'0'0,"2"2"0"16,3 3 0-16,3 0 0 0,0 5 0 0,3 2 0 0,0 4 0 0,3 0 0 0,1 0 0 0,-1 0 209 0,-1 10-91 0,-5 3-155 0,-3 1 37 0,-4 3-1 15,-5 4 38-15,-2 4-168 0,0-2 79 0,-11-1 45 16,-7 2-1-16,0-3 6 0,0-1 0 0,-2 0 47 15,7-6-43-15,-3-1 90 0,4-4-85 0,1 0 0 16,3-6 229-16,2 3-106 0,4-3-50 0,2-1 70 16,0-1-51-16,5-1-32 0,9 4 10 0,2-4-72 15,2 4 1-15,1-2 30 16,3 3 1-16,-2 4-15 0,-1 0 24 0,-6 4-10 16,-1-2 1-16,-4 3 30 0,-4 2 0 0,-4 1-31 15,0 1 10-15,-7-1-10 0,-8-2 1 0,-5 0 54 16,-2-3-27-16,-1-1-33 0,-2 1-31 0,3-8-463 15,2 0 195-15,4 1 142 0,1-5 58 0,3 0-799 32,3 0 406-32,6-2 217 0</inkml:trace>
  <inkml:trace contextRef="#ctx0" brushRef="#br0" timeOffset="40973.19">21761 6736 1242 0,'23'9'0'0,"-1"3"0"0,5 0 0 0,-7 5 0 0,-4-1 0 0,-1 4 798 0,-3 3-380 0,-1 0-191 0,-2 4 171 0,-3-4-186 0,-6 0-87 0,0 3 182 16,-4-2-135-16,-11-1-140 0,-7 2-32 0,-3-7 0 0,-1-4 0 0,-6 1 0 0,0-6 0 0,-3-4 0 15,-1 2 0-15,10-7 0 0,3 0-96 0,3 0-803 0,7-3 449 0,2-8 119 16,11-5-125-16,0-8 210 16,14-4 105-16</inkml:trace>
  <inkml:trace contextRef="#ctx0" brushRef="#br0" timeOffset="41143.26">21984 6733 758 0,'7'-9'0'0,"3"3"0"0,-5 1 0 0,-1 3 0 0,-3 2 310 0,-1 0-137 0,0 7-68 0,-7 8 727 0,-5 3-397 0,6 2-191 0,-1 4-108 0,1 1 482 0,5 1-298 0,1 1-320 0,0-1 0 0,0 4 0 0,9-3 0 0,6-4 0 0,3-2 0 0,6 0-328 0,4-7 2 0,5-1 191 15,-2-8-826-15,2-5 422 0,-2 0 267 0</inkml:trace>
  <inkml:trace contextRef="#ctx0" brushRef="#br0" timeOffset="41284.87">22330 6559 1977 0,'14'-7'0'15,"4"1"0"-15,0 6 0 0,-2 0 0 0,0 9 0 0,0 9 0 0,-2 5 0 0,0 5 726 0,-6 3-349 0,-2 6-171 16,-5 1-85-16,-1 9 328 0,0 5-374 0,-10-3-75 15,-6 1 0-15,-1-1 0 16,-5-2 0-16,1-2-903 0,-6 6 215 0,3-12 356 0</inkml:trace>
  <inkml:trace contextRef="#ctx0" brushRef="#br0" timeOffset="41877.29">23051 6861 847 0,'-25'-25'0'0,"3"6"0"0,1 7 0 0,-1 6 0 16,1 2 0-16,1 4 0 0,-3 0 170 0,9 7-71 0,0 14 196 0,3 5-129 0,1 2-65 15,1 6-32-15,3 0 110 16,6-2-75-16,0-5-34 0,0 1 0 0,0-3-74 0,8-4-1 0,3 0 51 16,1-7-9-16,2-6-265 0,-1-5 133 0,2-3 66 15,-1 0-131-15,2-9 75 16,-4-11 52-16,-1-6-325 0,-1-6 138 0,1-2 98 16,-4-4 11-16,2-5-39 0,-4 2 61 0,0-3 26 15,0-1 1-15,-2-5 106 31,0-1-40-31,2-13-10 0,-1 8-30 0,-2 0 196 0,2 4-98 0,0 6-50 0,-3 11 108 0,1 6-47 0,-2 18-44 0,0 11 31 16,0 0-32-16,1 24 61 0,-1 10-38 0,2 8 652 16,-1 6-338-16,3 8-164 0,0 4-82 0,2 4 324 15,-3 0-203-15,1 9-92 16,-1-12-61-16,3-5 79 0,-1 2-65 0,0-5-32 31,4 7 9-15,-3-17-42-16,-1-7 1 0,1-3-830 0,0-9 415 0,0-3 207 0,0-5 113 0,-1-16-922 0</inkml:trace>
  <inkml:trace contextRef="#ctx0" brushRef="#br0" timeOffset="42093.24">23271 6759 1099 0,'5'-17'0'0,"4"2"0"16,0 6 0-16,5 6 0 0,-1 1 0 0,1 2 0 0,2 3 385 0,4 9-165 0,-5 5-97 0,1 4-43 0,-4 1 301 15,-1 3-173-15,-3 3-85 0,-3 6 120 0,-5-5-107 16,0 3-50-16,-8-1-25 0,-6-3-51 0,-5 2-1 15,-7 4 36-15,1-10-83 0,-6-3 38 0,3-1-1 63,-1-5 38-63,3-5-465 16,2 2 242-16,6-10 91 0,7-2 64 0,3 0-752 0,8-11 373 0</inkml:trace>
  <inkml:trace contextRef="#ctx0" brushRef="#br0" timeOffset="42213.12">23569 6703 3065 0,'0'-4'0'0,"0"0"0"0,0 3 0 0,0 1 0 0,-2 0 0 0,-6 8 0 0,-1 11 0 0,-2 10 0 0,3 3 432 0,0 8-188 0,3-1-109 0,5 6-80 16,0-1-55-16,9 1 0 0,17 0 0 0,8 1 0 15,7-11 0-15,8-7 0 16,10-5 0-16,7-5-539 0,0-4 124 0</inkml:trace>
  <inkml:trace contextRef="#ctx0" brushRef="#br0" timeOffset="42358.44">24318 7324 2571 0,'0'-11'0'0,"0"4"0"0,2-3 0 0,-1 7 0 0,1-3 0 0,-1 1 0 0,-1 2 0 0,0 1 0 0,0 1 0 0</inkml:trace>
  <inkml:trace contextRef="#ctx0" brushRef="#br0" timeOffset="55680.11">9100 6504 1958 0,'-10'0'0'0,"1"0"0"0,3 0 0 0,2 0 0 0,1 0 0 0,0 0 323 0,3 1-147 15,0 1-68-15,3 2 92 0,5-1-81 0,5 0-40 16,-1 2 10-16,-1-2-24 15,3 1-1-15,-1 1-25 0,-2 2 1 0,-1-3-269 0,2 4 144 0,-6 0-564 16,2 2 333-16,-4 0 165 16,-1 2 82-16,-1 1-709 0</inkml:trace>
  <inkml:trace contextRef="#ctx0" brushRef="#br0" timeOffset="55816.77">9047 6784 1705 0,'-12'6'0'0,"-3"-1"0"0,4 3 0 0,1-1 0 0,0 0 0 0,5-1 0 15,2-1 0-15,3-1 562 0,0 0-262 0,0 0-130 0,2 1-56 0,6-1 85 16,6-1-80-16,-2 2-40 16,5-1 0-16,-3 5-395 0,3-1 188 0,-1 4 78 15,-1 2-834-15</inkml:trace>
  <inkml:trace contextRef="#ctx0" brushRef="#br0" timeOffset="56013.17">9035 7328 1970 0,'-16'10'0'0,"6"-1"0"0,1-2 0 0,4-1 0 0,1-2 0 0,1-2 0 0,3 0 365 0,0-2-163 0,0 0-81 0,9-2 222 0,3-7-152 16,4-6-66-16,3-3-47 0,1-4-411 0,0-1 187 0,2-2 92 0,1 0 47 0,-2-2-348 47,-1 3 192-47,0 0 101 0</inkml:trace>
  <inkml:trace contextRef="#ctx0" brushRef="#br0" timeOffset="56140.67">9237 6817 2500 0,'-1'-10'-1'0,"-6"-2"1"0,5 5 0 0,0 1 0 0,2-1 0 0,0 1 0 0,2-2 0 0,10-2 0 0,3 1 394 0,4 1-178 0,3 1-88 0,1-2-45 0,2 2 1 0,1-1-35 0,2 4-10 0,-4 1-152 0,1 2 77 0,2 1 37 0,-3 0-351 0,1 0 204 0,-8 0 88 0,-1 4-828 0,-5 3 442 0,-3-2 221 0</inkml:trace>
  <inkml:trace contextRef="#ctx0" brushRef="#br0" timeOffset="56402.81">9408 6549 1619 0,'-4'3'0'0,"0"3"0"0,4 0 0 0,-2 3 0 0,2 3 0 0,0 0 0 0,0 2 0 0,0 2 0 0,2 2 268 15,2 2-114-15,0 3-58 0,1 2-147 0,-2-2 40 63,-2 2 25-63,-1 0-71 0,0 1 48 0,-1-4 0 0,-13 5 57 0,-1-7-42 0,-1-2 33 0,-4-3-1 0,0-1 1 0,-1-6 154 0,1 3-68 0,6-8-60 0,3 0-37 0,2-3 305 0,4 0-147 0,3 0-74 15,2 0 27-15,0 0-55 0,11 0 0 0,6 0-45 47,2-3-41-47,6 0 1 0,0-1 50 0,0-1-156 0,1 3 73 0,-4 0 36 0,0 0 1 0,0-1-514 0,-2 3 273 0,-3-1 71 16,-3 1 86-16,-3 0-602 0,-1 0 323 0,-4 0 160 15,1 0-145-15,-4 0-19 0</inkml:trace>
  <inkml:trace contextRef="#ctx0" brushRef="#br0" timeOffset="56630.71">9444 6964 1034 0,'-11'13'0'0,"-1"5"-1"0,1 2 1 0,-6 5 0 0,5-2-1 0,-3 2 1 0,0 2 0 0,-1 0 0 0,-1 0 106 0,-3 3-24 0,5-9-9 0,-2-3 34 16,2-2-35-16,0-5 0 0,3-4-33 0,-1 0 233 15,7-7-121-15,1 0-57 0,3 0-27 0,2 0 325 16,0-2-177-16,2-3-78 0,9-2 114 0,6 1-107 16,3 0-52-16,2-1-3 0,3 2-25 0,3 0 9 15,-2 0-34-15,2 3-355 0,-1 1 177 0,1 0 89 16,-3-2 44-16,3 3-265 16,-5 0 146-16,0 0 80 0,-2 0-54 0,-3 0-658 15,-4 3 359-15,4-1 170 0,-6 0-275 0,-6-2 233 16,-1 0 115-16</inkml:trace>
  <inkml:trace contextRef="#ctx0" brushRef="#br0" timeOffset="56853.12">9578 7163 866 0,'-3'-11'0'0,"-2"-2"0"0,-1 3 0 0,0 1 0 0,2 2 0 0,-2 4 0 0,2-1 0 0,3 2 541 0,1 2-252 0,-2 0-115 15,2 6 401-15,0 8-269 16,2 3-133-16,3 3 373 0,2 1-254 0,1 4-123 16,1-3-169-16,-2 2 0 0,2-1 0 0,-2 1 0 15,1-1 0-15,1 1-550 0,-2-5 266 0,-1 1 162 16,0-3 80-16,2-3-355 0,-1 4 172 0,-3-11 120 15,1-2-795-15</inkml:trace>
  <inkml:trace contextRef="#ctx0" brushRef="#br0" timeOffset="56914.96">9698 7104 1869 0,'0'0'0'0,"0"-1"0"0,0-2 0 0,3 2 0 0,0 0 0 0,0-2 0 0,1 1 413 0,5 0-193 0,3-1-90 0,1 1 307 0,6 2-199 0,0-3-100 0,5 2-41 0,1-1-484 0,3 0 212 0,0 1 106 0,2-2 54 0,-1 3-881 16,2 0 477-16</inkml:trace>
  <inkml:trace contextRef="#ctx0" brushRef="#br0" timeOffset="57070.54">10167 6803 1669 0,'0'0'-1'0,"0"0"1"0,0 0 0 0,2 0 0 0,-1 0 0 0,1 0 0 0,1 0 827 0,4 0-394 0,0 4-189 0,1 2-107 0,1 3-487 0,3 1 195 0,1 1 96 0</inkml:trace>
  <inkml:trace contextRef="#ctx0" brushRef="#br0" timeOffset="57211.16">10300 7163 2553 0,'-7'5'-2'0,"1"-1"2"0,3 2 0 0,1-3 0 0,2 2 0 0,0-1 494 0,0 1-228 0,7 2 324 0,3-2-560 0,4-1-30 0,1 2 0 0,2-3 0 0,-1 1 0 0,4 1 0 0,-2 1 0 0</inkml:trace>
  <inkml:trace contextRef="#ctx0" brushRef="#br0" timeOffset="60725.51">9205 8540 2327 0,'-10'0'0'16,"-1"0"0"-16,3 0 0 0,4 0 0 0,2 0 0 0,2 0 0 0,0 0 0 0,0 0 271 0,0 3-121 0,3 4 226 16,8 0-170-16,-2 2-84 0,3-1-42 0,-1 1-87 15,2-1 18-15,-2 2 0 16,1-3 26-16,-1 5-461 0,-3-4 230 0,4 4 125 0,-5-1 49 0,-1 2-890 16,0-2 447-16</inkml:trace>
  <inkml:trace contextRef="#ctx0" brushRef="#br0" timeOffset="60880.74">9195 8869 1465 0,'-7'2'0'0,"-1"1"0"0,4 2 0 0,1 1 0 0,2 0 170 0,1 1-67 0,0-1-24 0,0 2 487 0,3 1-265 0,8 2-132 0,1-3-65 0,2 4-419 0,3 4 186 0,1-3 78 0,0 1 45 0</inkml:trace>
  <inkml:trace contextRef="#ctx0" brushRef="#br0" timeOffset="61016.74">9234 9332 2421 0,'-26'11'0'0,"10"0"0"0,0-1 0 0,8 1 0 0,0-5 0 0,5-2 0 0,2-2 0 0,1-2 436 0,1 0-199 0,11 0 58 16,7-7-129-16,2-9-65 46,4-3-22-46,1-2-238 0,2 1 99 0,2-3 48 0,0-2 25 0,0-1-935 0</inkml:trace>
  <inkml:trace contextRef="#ctx0" brushRef="#br0" timeOffset="61185.29">9528 8814 2802 0,'-8'-5'0'0,"0"-2"0"0,-1 2 0 0,6 2 0 0,2 0 0 0,1 2 0 0,0-1 0 0,3-1 496 0,9-2-220 0,2 3-125 0,4-2-75 15,2 3-40-15,2 0 0 0,0-1 1 0,1 0-275 16,-1 2 133-16,-2 0 71 0,-1 0 35 0,-1 0-813 16,-2 0 422-16,2 0 218 0</inkml:trace>
  <inkml:trace contextRef="#ctx0" brushRef="#br0" timeOffset="61458.56">9697 8650 1179 0,'0'1'0'0,"0"2"0"0,0-2 0 0,0 1 0 0,1 2 0 0,-1-1 532 0,3 4-248 0,-3 0-123 0,0 3-63 0,0 5 8 0,0 2-39 16,0 1 0-16,-3 2-31 0,-6 7 1 0,-2-3-1 0,-5 0-69 0,0 0 9 0,-5-1 31 0,1-2-1 0,1-4 243 0,-3 1-98 0,9-8-61 0,-2 0-27 0,6-5 288 0,2-2-157 0,3-1-79 0,3 0-30 0,1-2-11 0,7 0-74 0,10 0 0 0,5 0 0 0,3 0 0 15,3 0 0-15,-2-2 0 0,3-1 0 0,-4 0 0 16,-1-1-40-16,1 2-669 16,-1-1 330-16,-7 2 192 0,1 0 19 0,-8 1-581 15,0 0 356-15,-6 0 178 0,-1 0 80 0,-3 0-316 16,0 0 207-16</inkml:trace>
  <inkml:trace contextRef="#ctx0" brushRef="#br0" timeOffset="61803.64">9717 8946 806 0,'-6'0'0'0,"0"0"0"0,-1 0 0 0,-1 0 0 0,5 0 0 0,-3 3 0 0,3 0 317 15,0 5-140-15,-1 0-70 0,0 5-26 0,2-1 251 16,-4 5-148-16,2 1-73 0,-2 3 156 0,-3 2-115 16,-2 2-48-16,-1-3-39 15,-2-1 85-15,1 1-56 0,-3-4-29 0,1-1 282 0,0 0-146 0,6-9-87 16,1 0-39-16,3-6 107 16,2-1-182-16,3-1 0 0,0 2 0 0,1-2 0 0,13 0 0 0,4 0 0 15,2-2 0-15,5 1 0 16,0-4 0-16,2 0 0 0,-3 4 0 0,1-2 0 15,1 0 0-15,0 3-486 0,-6-1 35 0,-1-2 155 16,-2 2 129-16,0 1-568 0,-5 0 350 0,1-2 164 16,-3 0 98-16,-6-1-314 0,-1-6 200 0,-2 1 101 31,-1-1 25-31,0-2 28 0,0 0 20 16,0-1 214-16,-4 1-112 0,0 2-38 0,-2 1 1 0,2 1 561 0,1 3-294 0,0 1-153 0,3 1-76 0,0 2 655 15,0 0-329-15,0 0-156 0,1 10-92 0,8 2 349 16,-1 2-216-16,-2 3-107 0,2 3-54 0,1-1 24 15,-1 0-43-15,-1 1 0 0,1-3-598 16,-1 1 281-16,-1-2 142 0,2-2-348 16,-2-5 239-16,-1-6 125 0</inkml:trace>
  <inkml:trace contextRef="#ctx0" brushRef="#br0" timeOffset="61952.13">10066 8809 3036 0,'4'-4'0'0,"0"1"0"15,4-2 0-15,0-1 0 0,4 5 0 0,2-4 0 0,3 5 0 0,6 0 0 0,-2-3 444 0,6 3-203 0,-2 0-103 0,6 0-360 0,-2 0 130 0,3 0 72 0,-4 3-1040 0,-2 3 530 0,-5 5 267 16</inkml:trace>
  <inkml:trace contextRef="#ctx0" brushRef="#br0" timeOffset="62108.71">10159 9160 1927 0,'-18'4'0'0,"4"1"0"0,1 0 0 0,8 0 0 0,-1-2 0 0,6-1 0 0,0 0 0 0,10-2 970 0,8 0-467 0,3 0-233 0,4 0-9 0,0 0-261 0,1 0 0 0,2 0 0 0,1 0 0 0,-2 0-145 0,4 0 58 0,-6 0-1066 16,0 0 590-16,-1-2 296 15</inkml:trace>
  <inkml:trace contextRef="#ctx0" brushRef="#br0" timeOffset="62249.38">10691 8758 1944 0,'0'-8'0'0,"0"2"0"0,0 0 0 0,1 0 0 0,1 0 0 0,1 4 0 0,4 2 415 16,-3 0-190-16,4 0-235 15,0 10 23-15,4 3 9 0,-3 4 14 0</inkml:trace>
  <inkml:trace contextRef="#ctx0" brushRef="#br0" timeOffset="62421.42">10894 9067 1890 0,'-15'13'0'0,"9"-2"0"0,0 0 0 0,1 1 0 0,2-3 0 0,3-4 0 0,0 5 959 0,0-5-466 0,8-3-229 0,6-2-114 0,5 2-58 0,4-2-28 0,4 0-45 0</inkml:trace>
  <inkml:trace contextRef="#ctx0" brushRef="#br0" timeOffset="62760.51">12168 8470 1544 0,'-8'-8'0'0,"0"3"0"0,4 1 0 0,1 4 0 0,-1 0 0 0,0 0 408 0,-1 0-185 0,-3 12-94 16,3 2-45-16,-4 4 82 0,-2 3-54 0,1 3-43 15,-2 3-581-15,0 2 269 16,1 1 135-16,2 3-739 0,-5 4 396 0</inkml:trace>
  <inkml:trace contextRef="#ctx0" brushRef="#br0" timeOffset="62902.13">11830 8963 1617 0,'-4'0'0'0,"-1"0"0"0,1 0 0 0,4 0 0 0,0 0 0 0,4-2 0 0,12-2 437 0,8-1-200 0,6-3-91 0,4-1-59 0,3-1 398 0,5 0-223 0,-1-1-113 0,4 5-56 0,6-1-246 0,-12 2 90 0,2 5 51 0,-5 0-777 0,-7 0 413 0,-7 5 207 0</inkml:trace>
  <inkml:trace contextRef="#ctx0" brushRef="#br0" timeOffset="63093.62">12099 8828 1359 0,'-6'0'0'0,"3"0"0"0,0 4 0 0,1 7 0 0,2 6 0 0,0 4 444 15,0 10-204-15,4 7-101 63,2 5-51-63,2 3 568 0,-2 2-314 0,0-1-152 16,0-2-77-16,2-3-38 0,-2-4 0 0,0 1-655 0,1-10 303 0,-3-7 158 0,3-6 77 0,-6-3-762 0,2-4 417 0,-3-9 200 0,0-1-14 0,0-14-380 0</inkml:trace>
  <inkml:trace contextRef="#ctx0" brushRef="#br0" timeOffset="63204.33">12065 9091 500 0,'-9'-13'0'0,"1"3"0"0,0 2 0 0,-3 4 0 0,3 1 507 0,-3 3-226 0,1 0-126 16,0 7-59-16,1 6 294 0,-2 4-177 0,3 2-88 16,-1 3-34-16,0-1-31 0,2 1-23 0,3 1 0 15,1-2-391-15,2-4 196 0,-2 5 107 0,3-8-697 16</inkml:trace>
  <inkml:trace contextRef="#ctx0" brushRef="#br0" timeOffset="63362.41">12197 9043 2286 0,'1'2'0'0,"0"-2"0"0,2 1 0 0,0 2 0 0,0-1 0 0,2 3 0 0,1-3 0 0,-1 1 0 0,1 3 593 15,0 0-277-15,1 1-140 0,0-1-60 0,1 1-438 32,0 1 180-32,0-1 89 15,1-1-392-15,1 1 250 0,-1-3 111 0</inkml:trace>
  <inkml:trace contextRef="#ctx0" brushRef="#br0" timeOffset="63505.03">12436 8891 2119 0,'0'0'0'0,"0"0"0"0,0 0 0 0,0 2 0 0,0 0 0 0,0 4 0 0,0-1 0 0,0 4 0 0,0 1 254 0,0 1-108 0,0 3-46 16,1-1-36-16,1 0-538 0,4-2 256 0,-3 0 127 0,2-2-809 0</inkml:trace>
  <inkml:trace contextRef="#ctx0" brushRef="#br0" timeOffset="63705.27">12615 8651 1893 0,'1'0'0'0,"3"0"0"0,-3 4 0 0,4 2 0 0,1 6 0 0,1 8 0 0,2 13 0 0,2 9 0 0,0 16 997 0,1 7-480 0,-1 13-230 16,-1-8-130-16,1 0-77 0,-4-5-80 0,-2-7 0 15,2-1 0-15,-4-19 0 0,-1-5 0 0,0-7 0 16,-2-7 0-16,0-5 0 16,0-2 0-16,-7-12 0 0,-3 0 0 0,-1 0 0 0,-3-3 0 0,-2-10-625 15,-1-3 204-15,3-5 197 0,1-6 93 0,1-8-623 16</inkml:trace>
  <inkml:trace contextRef="#ctx0" brushRef="#br0" timeOffset="63894.66">13045 8773 3039 0,'3'6'0'0,"0"0"0"0,2 3 0 0,-1 3 0 0,0 8 0 0,-1 1 0 0,1 11 0 0,0 1 655 0,-3 5-418 0,2 4-237 16,-2 0 0-16,0-1 0 0,2 5 0 0,-1-11 0 16,-1-2 0-16,1-2 0 46,-2-7 0-46,0-4 0 0,0 1-374 0,-3-13-20 0,-4-6 216 0,-5-2-758 0,-1 0 397 0,0-5 251 0,-3-11 116 0</inkml:trace>
  <inkml:trace contextRef="#ctx0" brushRef="#br0" timeOffset="64165.94">13082 8536 1066 0,'16'-10'0'0,"4"2"0"0,4 1 0 0,4 0 0 0,3 3 0 0,6-2 244 0,-4 2-109 0,1 0-49 0,3 3-25 0,-4 1 540 0,-2 0-282 0,2 0-133 0,-8 0 148 0,-6 5-149 15,1 4-75-15,-6 2 156 16,0 4-115-16,0 5-48 0,-9 3-38 0,1 5-46 47,-3 7-19-47,-1 5 0 0,-1 5 0 0,2 9 0 0,-1-1 0 0,3 4 0 0,1 2 0 0,3-1 0 0,2 1 0 0,2 0 0 0,2-10 0 0,0-5 0 16,0-3 0-16,-2-4 0 0,-1-1-206 0,0 6 66 31,-8-18 5-31,-3-7-600 0,-1-6 349 0,0-5 174 0,-5-5 88 0,-11 2-508 15,-2-3 302-15,-5-4 146 0</inkml:trace>
  <inkml:trace contextRef="#ctx0" brushRef="#br0" timeOffset="64287.61">13162 8954 2715 0,'-17'-10'0'0,"3"1"0"0,3 4 0 0,5 2 0 0,2-1 0 0,3 2 0 0,1 1 0 0,11-1 0 0,14-3 276 0,6 1-119 0,7-2 82 0,5 1-92 0,-4-2-60 15,3 2-25-15,-2 0-593 0,-2 3 283 0,-1 0 143 16,4 2 80-16</inkml:trace>
  <inkml:trace contextRef="#ctx0" brushRef="#br0" timeOffset="64513.01">13213 9101 1435 0,'-27'0'0'16,"11"1"0"-16,6 1 0 0,3 2 0 0,4-3 0 0,3 1 879 31,1 1-412-31,16-3-220 0,9 0 2 0,2 0-107 0,5 0-52 0,1 0-254 0,1-3 110 0,-2 1 41 0,-4-1 24 0,-1 1-951 94,-1 0 472-94</inkml:trace>
  <inkml:trace contextRef="#ctx0" brushRef="#br0" timeOffset="64598.78">13276 8589 3931 0,'0'-13'0'0,"-2"6"0"0,2 3 0 0,0 4 0 0,0 7 0 0,3 19 0 0,9 15 0 0,-3 10 0 0,-2 17 0 0,1 3 0 0,-3 10 0 0,-2 13 0 0,-2 4 0 0,1 3 0 0,2 3 0 16,-3-19 0-16,0-10-3 16,1-3-285-16,-1-3 162 0</inkml:trace>
  <inkml:trace contextRef="#ctx0" brushRef="#br0" timeOffset="65122.26">14158 8794 2463 0,'-13'0'0'0,"1"0"0"0,-1 0 0 0,9 0 0 0,3 0 0 0,1 3 0 0,0 6 0 0,7 1 0 0,7 2 0 0,3 0 0 0,3 5 162 0,3 0-62 0,-2 0-32 0,-1 5-140 0,0 4 63 0,-9-4 18 16,-3 3 1-16,-5 4-73 0,-3 2 50 0,-4 5 24 47,-15 5 10-47,-8-4-172 0,-10-3 94 0,-2-1 46 0,-3-3-225 0,-2-9 116 0,1-4-12 0,10-14-73 0,5-3 81 0,8-5 45 15,5-20-1-15,11-8-102 0,3-2 64 0,1-3 45 16,7 1 1-16,11-1-1 0,3 7 0 0,1 2 37 16,1 3 90-16,-4 9-41 0,1 7-24 0,0 5 438 15,-1 4-223-15,5 1-103 32,-4 1-60-32,-1 11 579 15,1 8-275-15,-2-2-154 0,1 8-78 0,5 1 17 0,-4-2-51 0,-3 1 0 0,5-2-43 0,-2-2-851 0,0-1 426 0</inkml:trace>
  <inkml:trace contextRef="#ctx0" brushRef="#br0" timeOffset="65298.56">14385 8979 1610 0,'0'-8'0'0,"0"1"0"16,0 0 0-16,0 1 0 0,0 1 155 0,3-2-51 0,14 0-38 0,2 3 592 0,4-1-311 0,5 2-156 15,4-2-77-15,2 3-419 16,0 1 165-16,1 1 89 0,1 0 43 0,-1 0-917 15,-4 0 451-15</inkml:trace>
  <inkml:trace contextRef="#ctx0" brushRef="#br0" timeOffset="65579.83">14608 8699 933 0,'-5'-1'0'0,"1"-1"0"0,-1 1 0 0,5 1 0 0,0 3 0 0,0 15 645 0,1 6-305 0,6 9-152 15,4 9-67-15,1 0 399 0,1 10-242 0,0 3-121 16,-3 0-60-16,-1 2-51 0,-1 2-1 0,-7-10-8 16,-1-6-155-16,0-5 77 0,-7-3 38 0,-7-6 61 15,-5 2-13-15,0-19-9 0,-2-3 1 0,-3-9 60 16,1 0-30-16,2-3 0 0,-2-12-22 0,6-3 57 109,5-5-33-109,0-1-31 0,5-1-13 0,2-1-66 0,4 0 44 0,1 8-1 0,0-3 34 16,1 5-36-16,11-1 0 0,3 2-96 0,2-4 13 0,1 6 51 0,3 2 28 0,2-2-689 0,1 0 331 0,4-1 147 0,5-3 81 0</inkml:trace>
  <inkml:trace contextRef="#ctx0" brushRef="#br0" timeOffset="65690.53">15239 8576 1619 0,'-5'-4'0'0,"0"-2"0"0,-2 2 0 0,1 2 0 0,-2-1 0 0,-3 3 0 0,1 0 0 0,-4 0 0 0,-1 9 63 16,-1 4 0-16,-2 6-701 0,-1-2 306 0,-1 5 148 16,-4 2 73-16</inkml:trace>
  <inkml:trace contextRef="#ctx0" brushRef="#br0" timeOffset="65869.06">14843 8885 1878 0,'-20'13'0'0,"-2"4"0"0,7-4 0 0,7-2 0 0,3 1 0 0,5-2 0 0,0-3 0 0,6 1 0 0,14-6 315 0,6-2-140 0,7 0-69 0,3 0 153 16,5-4-111-16,6-4-47 15,-7-2-37-15,-1 0-422 0,1 0 197 0,-2 1 99 16,0-3 48-16,2 3-370 78,-10 4 206-78</inkml:trace>
  <inkml:trace contextRef="#ctx0" brushRef="#br0" timeOffset="65985.75">15093 8797 1209 0,'-11'0'0'0,"3"0"0"0,-3 0 0 0,6 0 0 0,2 9 0 0,2 5 0 0,1 5 902 16,0 6-433-16,1 9-207 0,7 4-118 0,3 5 566 0,0 5-475 0,-3 3-235 0,2 5 0 0,-2-10 0 15,-5 1 0-15,0-6 0 0,-1 1 0 0,0-7 0 16,-1 5 0-16,-1-14-316 0,0-2-47 0,0-7 200 16,-1-5 99-16,-3-7-968 15,0-3 444-15</inkml:trace>
  <inkml:trace contextRef="#ctx0" brushRef="#br0" timeOffset="66120.39">15063 9027 940 0,'-10'0'0'0,"-5"1"0"0,1 3 0 0,3 3 0 0,-3 5 0 0,0 5 610 0,0 2-287 0,-2 8-144 0,0 2-62 0,3-3 34 0,-1 3-57 0,4-2-29 16,2-5-214-16,1-1 93 15,2 0 55-15,5-10-695 0,0-4 350 0</inkml:trace>
  <inkml:trace contextRef="#ctx0" brushRef="#br0" timeOffset="66233.08">15050 9134 520 0,'0'4'0'0,"0"-3"0"0,0 4 0 0,0-2 0 0,0 2 0 0,0 0 318 0,0 0-132 0,3 0-80 0,1 0-34 0,2 0-333 0</inkml:trace>
  <inkml:trace contextRef="#ctx0" brushRef="#br0" timeOffset="66622.07">15431 8637 1339 0,'0'-17'0'0,"0"0"0"0,0 3 0 0,0 4 0 0,0 3 0 0,0 3 263 16,0 2-117-16,0 2 128 0,0 0-119 0,0 6-59 16,1 6-30-16,5 3 69 0,-3 1-54 0,2 5 0 15,0-2-45-15,1 4-109 0,-1-2 55 0,2 4 36 16,-1-3-10-16,-2 0-192 15,1 0 110-15,-1-1 55 0,3 0-90 0,-1 4 51 16,-2-3 37-16,1 0 63 0,0-2 0 0,-2 5-81 16,2 0 26-16,1 5 117 0,-2-4-55 0,-2 0-36 15,0 1 0-15,-1-1 248 0,1 0-122 0,1 6-24 16,-2-10-47-16,-1 0 48 16,0-3-40-16,0-2 1 0,0 0-111 0,0 0 44 15,0-9-9-15,-4-1-189 0,-3-5 112 0,-3-2 56 16,0 0 28-16,-4 0-158 0,-1 0 51 0,-4-2 53 109,0-5 26-109,-3-5-266 0,-2-1 98 0,1-4 81 0,2 3 36 0,-2-5 29 0,4 2 6 0,2 5 0 0,-2-3-9 0,10 6 8 0,2 1 1 0,2 3 253 0,4 3-115 0,1-2-65 0,0 0-14 0,6 3-426 0,9-1 193 0,5 1 90 0,1-2 55 0,5 3-288 0,2-5 149 0</inkml:trace>
  <inkml:trace contextRef="#ctx0" brushRef="#br0" timeOffset="66716.82">15616 9073 1133 0,'17'-1'0'0,"-1"-2"0"0,-2 2 0 0,-1 1 0 0,0 0 0 0,-3 0 865 0,-4 7-415 0,1 0-206 0,-2 2-105 0,0-1 353 16,0 2-219-16,-2-2-123 0,0 3-57 0,-1-1-1 15,-1-3-92-15,1 4 0 0,0-3-139 0,0-3-162 16,0 0 169-16,-1 0-1106 16</inkml:trace>
  <inkml:trace contextRef="#ctx0" brushRef="#br0" timeOffset="66906.81">15858 8936 1910 0,'-5'3'0'0,"2"-2"0"0,1 3 0 0,-1 2 0 0,2-2 0 0,-1 5 0 0,0 1 800 0,2 1-387 0,0 2-188 62,0 0-95-46,0 2-59-16,0 2-35 0,0-3 8 0,2-1-666 0,0 0 329 0,2-4 165 0,1-1-1002 0</inkml:trace>
  <inkml:trace contextRef="#ctx0" brushRef="#br0" timeOffset="67087.71">15995 8548 1654 0,'0'13'0'0,"0"9"0"0,0 8 0 0,0 7 0 0,0 15 0 0,0 7 1127 0,0 12-546 0,1 12-263 16,2-8-67-16,1-2-251 0,0-2 0 0,1-5 0 62,1-5 0-62,0 5 0 16,-1-18 0-16,0-7 0 0,-2 0-91 0,-1-2 21 0,-2-3 53 0,0-4-988 0,0-20 502 0</inkml:trace>
  <inkml:trace contextRef="#ctx0" brushRef="#br0" timeOffset="67207.39">16149 8915 2347 0,'0'-14'0'0,"0"4"0"0,0 4 0 0,0 1 0 0,0 4 0 0,0 1 0 0,0 7 0 0,0 13 96 0,2 6-29 0,-2-1 914 0,1 8-541 0,1-4-440 16,-1 3 0-16,-1-1 0 0,2-4 0 0,-1 2 0 15,3-1 0-15,0-8-691 0,1-3 208 0,-1-5 259 16</inkml:trace>
  <inkml:trace contextRef="#ctx0" brushRef="#br0" timeOffset="67471.69">16367 8633 2015 0,'0'-8'0'0,"0"5"0"0,0 1 0 0,0 2 0 0,0 0 0 0,0 13 0 0,0 5 246 0,0 4-110 0,-1 4-50 0,-3 4 228 16,0-1-139-16,-1 3-70 0,-2-1-25 0,0-2-270 16,1-5 114-16,0-3 55 0,-2-3 28 0,-1-1-236 15,2-8 128-15,1-8 68 16,1-1 1-16,0 0 28 0,3-8 1 0,0-6 279 15,2-3-164-15,0 2-59 0,8-2-28 0,3 2 153 16,6 0-88-16,3 2-20 0,5 1 27 0,1 0 98 16,2 4-79-16,4 2-41 47,-1 3-347-47,5-3 163 0,-3 5 67 0,-2 1 39 0,-2 0-900 0,-2 1 450 0,-4 8 226 0</inkml:trace>
  <inkml:trace contextRef="#ctx0" brushRef="#br0" timeOffset="67678.14">16415 8993 1436 0,'-15'0'0'0,"4"0"0"16,0 0 0-16,3 0 0 0,5 0 0 0,3 0 0 0,0 0 676 0,5 0-321 0,12 0-150 0,3 0-90 0,2 0-3 0,5 0-38 0,-3 0 9 0,3 0-48 0,1 0-230 0,-8 0 111 0,2 0 59 0,-3 0 31 0,-4 0-1 0,-1-1 31 0,0-1-1395 0,-7-1 666 0</inkml:trace>
  <inkml:trace contextRef="#ctx0" brushRef="#br0" timeOffset="67899.53">16543 8576 1297 0,'0'1'0'0,"0"1"0"0,-5 2 0 15,1 4 0-15,0 4 0 0,0 5 522 0,1 7-243 0,2 7-122 0,-3 10 112 0,3 4-121 0,-2 3-56 0,-2 4-29 78,2 0-45-78,-6-1 17 0,-1 4 9 0,-3-9-200 0,-2-5 96 0,-2-3 47 0,-5-5 25 0,0-4-107 0,0-3 74 0,4-16 24 0,1-3 0 0,3-5 121 0,1-2-67 0,4 0 1 0,4 0 65 0,2-2-57 0,3-3-42 0,0 0-19 16,0 1 414-16,11 1-191 0,8 3-88 0,0-2-50 16,7-1-90-16,0 3 0 31,6 0 0-31,-1 0 0 0,7 0 0 0,-7 0 0 0,1 0 0 0,0 3 0 0,0-1 0 0,-1 4 0 0,5 0-294 0,-9 2 65 15,0 1 125-15,-3 1-1158 0</inkml:trace>
  <inkml:trace contextRef="#ctx0" brushRef="#br0" timeOffset="68081.13">17147 9302 2422 0,'0'-5'0'0,"0"-2"0"0,0 3 0 0,0-1 0 0,0 2 0 0,2-2 909 0,-1 3-441 0,1-1-336 15,-2 3-132-15,2-3 0 0,-2 2 0 0,0 0 0 16,0 1-672-16,0 0 211 47,-2 0 234-47</inkml:trace>
  <inkml:trace contextRef="#ctx0" brushRef="#br0" timeOffset="68859.69">4472 9386 2381 0,'-16'-1'0'0,"-2"-2"0"0,7 3 0 0,-2 0 0 0,1 12 0 0,-1 5 0 0,2 5 0 0,-4 8 0 0,5 6 0 0,-2 9 466 15,3 8-214-15,1 1-108 0,5 3-53 0,3 4 122 0,0-16-92 0,11-7-42 0,8-5 105 0,7-8-184 0,1-11 0 0,5 2 0 0,0-16 0 0,-1 0 0 0,3-6 0 0,0-13 0 0,-4-7 0 0,7-4 0 16,-13-4 0-16,-2-5 0 0,-6-2 0 0,-5-5 0 15,-4 3 0-15,-6-5 0 63,-1 9 0-63,-6 5 0 0,-12 2 0 0,-6 1 0 0,-8 6-60 0,-3 0 70 0,-4 14-20 0,0 5 1 0,-2 6-28 0,1 0 143 0,-2 10-106 0,9 12 0 0,4 1 0 0,8 3 0 0,6 3-10 16,6-4 10-16,4 3-4 0,5-3-683 0,10-2 324 0,6 0 164 0</inkml:trace>
  <inkml:trace contextRef="#ctx0" brushRef="#br0" timeOffset="69396.25">7973 9460 2112 0,'-22'-14'0'0,"4"3"0"0,5 4 0 0,4 1 0 0,2 0 0 0,7 5 0 0,0 0 0 0,7-2 321 0,10 3-143 0,8 0-70 0,4 0 101 15,-2 3-91-15,3 5-41 0,-2 1 1 0,1 5 49 16,-7-2-45-16,5 3 10 0,-9 1-56 0,-2 0 0 31,-4 3 1-31,-7 5 0 0,-3-2 101 0,-2 9-41 0,-4-5-49 0,-16 1-48 0,-6 2 0 0,-5-3 0 16,-7 0 0-16,-2 0 0 0,-1-7 0 0,2-5 0 16,3-1 0-16,0-8 0 15,8-2 0-15,0-3 0 31,13 0 0-31,9-13-610 0,6-6 206 0,1-6 188 0,18-4-693 0,9 2 441 0</inkml:trace>
  <inkml:trace contextRef="#ctx0" brushRef="#br0" timeOffset="69547.84">8294 9388 2175 0,'-10'0'0'0,"-5"0"0"0,3 0 0 0,2 0 0 0,-5 11 0 0,2-1 499 0,1 7-230 15,-3 2-108-15,5 4 601 0,1 5-697 0,7 2-65 16,2 1 0-16,0 0 0 0,7 3 0 0,16-5 0 15,7-6 0-15,8-3 0 0,7-3 0 0,10-6 0 16,7-2 0-16,-3-9-119 0,2 0 19 0</inkml:trace>
  <inkml:trace contextRef="#ctx0" brushRef="#br0" timeOffset="70113.84">5438 6274 1788 0,'0'0'0'0,"0"0"0"0,0-1 0 0,0 1 0 0,0 0 0 0,0 0 0 0,0 2 0 0,5 8 0 0,5 3 841 0,4 3-392 0,2-1-211 0,0 2 158 0,2 0-180 0,1 2-213 0,3-1-33 0,4 4-20 0,-4-3 40 0,0-1 23 0,2-1-363 16,-3 0 193-16,-1 1 98 0,-1-4 56 0,-3-2-883 15,-4-4 454-15</inkml:trace>
  <inkml:trace contextRef="#ctx0" brushRef="#br0" timeOffset="70316.95">5889 6213 2254 0,'0'-5'0'0,"0"0"0"0,0 4 0 0,0-3 0 0,-1 2 0 0,-2 2 509 0,0 0-236 15,0 6-118-15,-3 9 400 0,2 9-370 0,-6 8-185 16,0 4 0-16,-6 8 0 0,-1 7 0 0,-3 6 0 15,-3 7 0-15,-5 10 0 16,6-5 0-16,0 3 0 0,-1 0 0 0,2-2 0 31,4 1 0-31,-2 5-792 0,11-16 13 0</inkml:trace>
  <inkml:trace contextRef="#ctx0" brushRef="#br0" timeOffset="74116.22">19117 8747 1809 0,'-11'-9'0'0,"2"2"0"0,4 5 0 0,0 2 0 0,3 0 0 0,2 2 0 0,0 10 543 0,0 3-254 0,0 6-125 0,0 2-54 0,0 4 14 0,2 4-43 0,0 0-1 0,-1 1-42 0,1 2-103 0,-1 6 60 0,1-3 17 16,0-3-516-16,1-3 270 31,0-2 136-31,-1-2 68 0,1-3-803 0,-1-13 405 0</inkml:trace>
  <inkml:trace contextRef="#ctx0" brushRef="#br0" timeOffset="74349.47">19026 8631 729 0,'-3'-35'0'0,"1"-1"0"0,2 14 0 0,0 2 0 0,12 3 514 15,6 5-238-15,3 0-119 0,8 3-51 0,3 6 418 16,2 3-243-16,3 3-121 0,0 15-62 0,-1 7 258 16,3 7-150-16,-7 4-89 0,-6 5 33 0,-3 4-56 15,-4 3-29-15,-8 4-44 0,-2 9 26 0,-7-10-17 16,-2 2-30-16,-5 1 0 15,-11-3 0-15,-5 7 0 0,-6-16 0 0,-4-5 0 0,-2-6 0 16,-2-7 0-16,0-7 0 0,-4 2 0 16,8-17 0-16,1-2-49 31,5 0-426-31,2-8 215 0,5-8 119 0,-1-5-260 0,9-9 186 0,9-8 89 0,1-5 44 0,5-5-701 16</inkml:trace>
  <inkml:trace contextRef="#ctx0" brushRef="#br0" timeOffset="74485.11">19567 8507 1469 0,'10'-7'0'0,"2"1"0"0,2 2 0 0,-3 3 0 0,1 1 0 0,-2 0 0 0,-2 0 819 0,-1 1-391 0,1 8-195 0,0 0-98 0,0 1 197 0,0 3-152 0,-1 1-72 16,-1 2-497-16,1 0 214 0,-1 1 105 0,5 3-317 16,-5-3 207-16,2-1 108 0,0-2 56 0,0-3-835 15</inkml:trace>
  <inkml:trace contextRef="#ctx0" brushRef="#br0" timeOffset="74735.1">19872 8425 571 0,'2'-11'0'0,"-1"4"0"0,1 0 0 0,0 0 224 15,-1 2-85-15,1 3-55 0,-2 2 0 0,0 0 424 16,0 14-235-16,-2 4-118 0,-7 3-50 0,-3 5 135 16,-3 3-101-16,0 1-51 0,-1-1-75 0,-4 1 1 15,-2 1 32-15,1-3-52 0,-1-4 43 0,-3 0 1 16,-2-4-1-16,2-4 36 0,-3 1 9 0,9-11-44 15,3-2-1-15,3-4 209 0,5 0-104 0,4 0-52 16,2 0-17-16,2-3 217 16,9-7-219-16,10 2-71 0,6-2 0 0,3 1 0 15,2-1 0-15,2 3 0 0,-1 1 0 0,1-1 0 16,0 2 0-16,-2 2-567 0,4 0 237 0,-7 2 170 16,-1 1 85-16,-4 0-458 15,-2 0 247-15,-3 0 125 0</inkml:trace>
  <inkml:trace contextRef="#ctx0" brushRef="#br0" timeOffset="75000.39">19637 8893 2692 0,'-25'5'0'0,"11"0"0"0,4-2 0 0,3 1 0 0,7-2 0 0,0-1 0 0,7-1 0 0,14 0 0 0,6 0 0 0,4 0 0 0,0-1 0 0,3-5 126 0,-3 3-48 0,-1 1-1 0,-4-1-40 0,0 3 1 0,-2-3-1 0,0 1 10 0,-7 2-10 0,-3 0 0 0,-3 0 1 0,-6 0-1 110,-2 0 0-110</inkml:trace>
  <inkml:trace contextRef="#ctx0" brushRef="#br0" timeOffset="75076.71">19750 8757 1621 0,'-7'-4'0'0,"3"-2"0"0,-1 3 0 0,0-1 0 0,2 4 0 0,0 0 0 0,3 0 0 0,0 16 0 0,0 1 261 0,0 7-111 31,-2 5-57-31,-1 2 320 0,-4 3-193 0,2 5-91 0,-5 0-46 0,-2 2-10 0,0 0-36 0,-4 2 10 0,2-9-10 0,1-5-120 0,1-6 61 0,3-5 29 0,1-6-521 0,-1-2 285 0,7-10 129 0,2 0-746 0,0-14 369 0</inkml:trace>
  <inkml:trace contextRef="#ctx0" brushRef="#br0" timeOffset="75199.89">19688 9017 1959 0,'3'2'0'0,"2"-2"0"0,-1 3 0 0,3 2 0 0,0 2 0 0,3-2 0 0,1 7 0 0,3-2 400 0,2 4-181 0,4 2-82 0,-1-1 260 16,1 4-180-16,1-4-90 16,-2 2-45-16,4 0-429 0,0-1 202 0,-6-3 87 15,0-5 47-15,2-1-828 0,-4-4 438 0</inkml:trace>
  <inkml:trace contextRef="#ctx0" brushRef="#br0" timeOffset="75369.98">20183 8574 1493 0,'12'-12'0'0,"7"3"0"0,-2 3 0 0,5-1 0 0,3 2 0 0,4 1 0 0,2-1 697 16,5 3-321-16,-1-1-174 0,-3 2-83 0,4 1 38 16,-2 0-61-16,1 0-29 0,2 0-689 0,-9 0 325 15,-5 6 166-15,-4 1-385 0</inkml:trace>
  <inkml:trace contextRef="#ctx0" brushRef="#br0" timeOffset="75511.6">20305 8721 1266 0,'-13'0'0'0,"5"0"0"0,2 3 0 0,4 2 0 0,2 2 0 0,0 0 0 0,10 0 481 0,13 1-227 0,3 2-109 15,5-4-54-15,3 2-100 0,1-2 1 0,1 3 53 16,-3-4-689-16,-4 2 340 0</inkml:trace>
  <inkml:trace contextRef="#ctx0" brushRef="#br0" timeOffset="75752.95">20477 8665 1169 0,'-6'-14'0'0,"1"5"0"0,2 3 0 0,-1 1 0 0,2 2 0 0,2 3 0 0,0 4 288 0,2 15-125 0,5 8-64 0,4 5-31 0,-3 7 427 0,1 2-234 0,-1 1-113 15,1 0-55-15,-1 2 303 32,-3-1-179-32,-2 3-82 0,-1-11 3 0,-2-2-51 0,0-7-25 0,-5-2-20 0,-8-6-6 0,-5-3-2 0,-2-9-34 0,-3-6-160 15,-1 0 74-15,-2-7 62 0,-1-6 38 16,4-3-248-16,2-3 109 0,1 1 77 0,0 0-49 0,1 1-756 47</inkml:trace>
  <inkml:trace contextRef="#ctx0" brushRef="#br0" timeOffset="76131.94">20995 8640 2562 0,'-7'0'0'0,"1"0"0"0,0 2 0 0,4 1 0 0,-1 2 0 0,1 0 0 0,2 1 0 0,0 4 0 0,0-3 0 0,2 3 0 0,6 1 0 0,6 1 0 0,-2-1 172 0,3 1-68 0,1 1-34 0,-1 1 1 0,5-2-845 0,-3 0 392 0,-1-3 197 16,-1 2-374-16</inkml:trace>
  <inkml:trace contextRef="#ctx0" brushRef="#br0" timeOffset="76295.78">21312 8508 1026 0,'0'2'0'0,"0"2"0"0,0 2 0 0,0 2 0 0,-3 6 0 0,-4 4 0 0,1 6 626 0,-7 12-295 0,2 9-137 16,-6 6-84-16,-2 6 474 0,-5 8-273 0,-1 0-137 15,1 1 136-15,-6 4-127 0,5-12-101 0,3-8-82 16,2-4-89-16,2-6 16 15,0 5 64-15,8-16-308 0,3-2 177 0,4-8 88 16,3-4 45-16,0-8-879 0,0-2 450 0,10-5 90 16</inkml:trace>
  <inkml:trace contextRef="#ctx0" brushRef="#br0" timeOffset="76451.99">21424 8736 1748 0,'12'-12'0'0,"4"2"0"0,2 3 0 0,4-1 0 0,0 5 0 0,4-3 0 0,3 4 0 0,5-3 470 0,2 1-216 16,7 3-101-16,-6-4-158 0,2 4 41 0,-3 1 0 0,-2 0 0 0,-5 0-549 15,3 0 283-15,-12 6 129 0,-9 1 68 0</inkml:trace>
  <inkml:trace contextRef="#ctx0" brushRef="#br0" timeOffset="76692.75">21798 8533 1199 0,'0'0'0'0,"0"0"0"0,0 0 0 0,0 0 0 0,-3 0 0 0,0 9 0 0,-3 6 0 0,-3 4 219 0,-2 8-82 0,-4 3-56 0,-5 9 204 0,-3 0-125 0,-3 4-62 0,-2 0-31 0,-3-2 91 0,7-10-66 0,2-5-28 16,4-6 0-16,5-7 213 0,5-6-121 0,1-3-51 15,7-4 197-15,0 0-133 0,3 0-66 0,13 0-34 16,4-4 57-16,6-3-126 0,2 0 0 0,0 1 0 15,3 1 0-15,0-1 0 0,-2 3 0 0,6 0-543 16,-8 0 258-16,-1 1 161 16,-3 0 31-16,-1 2-444 0,-3 0 213 0,0 0 136 15,-7 0-594-15</inkml:trace>
  <inkml:trace contextRef="#ctx0" brushRef="#br0" timeOffset="76849.23">21837 8768 1245 0,'-9'0'0'0,"3"0"0"0,-2 0 0 0,2 0 0 0,1 5 0 0,0 7 0 0,2 8 267 0,3 1-119 0,0 3 180 0,0 7-145 0,0 3-74 0,0 1-37 0,0 2-263 0,2-5 109 0,-1 0 59 0,0-5 30 0,-1-1-624 0,0-2 314 0,0 4 161 0,-4-12-230 0,-7-2 175 16</inkml:trace>
  <inkml:trace contextRef="#ctx0" brushRef="#br0" timeOffset="76987.37">21664 9167 849 0,'-18'-10'0'0,"-2"0"0"0,3-2 0 0,4 3 0 0,4-2 0 0,1 2 0 0,0 2 0 0,7 1 428 0,0-1-187 16,1 3-107-16,2 0 109 0,12 1-104 16,4 1-51-16,3 1 128 0,6-2-81 0,-1 2-54 15,1 0-22-15,4-1-281 0,1 0 129 0,-1 0 64 47,7 1 42-47,-7-3-751 0,-1 1 386 0</inkml:trace>
  <inkml:trace contextRef="#ctx0" brushRef="#br0" timeOffset="77150.92">22149 8860 1658 0,'-9'-3'0'0,"2"3"0"0,0 0 0 0,3 0 0 0,0 0 0 0,-1 3 0 0,5 6 0 0,0 2 789 0,0 4-376 0,0 2-188 0,0 1 67 0,3 2-132 0,-1-2-62 0,2 1-215 0,0-1 76 0,2 1 39 0,-1-1 9 0,-1-4-614 0,-1-3 321 0,2-3 162 16,-4-3 79-16,3 1-766 0,-3-6 399 0,-1 0 141 0,0-1-210 0</inkml:trace>
  <inkml:trace contextRef="#ctx0" brushRef="#br0" timeOffset="77364.36">22087 8713 2111 0,'0'-23'0'0,"0"5"0"0,0-5 0 0,4 10 0 0,6-1 0 0,7 5 0 16,2 3 0-16,5 2 0 0,8 0 0 0,-2 4 0 0,6 0 0 0,3 0 0 0,1 4 0 0,0 1 0 0,5 5 120 0,-11-1-47 0,-2 1 187 0,-4 3-112 0,-4 2-56 15,-5 1-28-15,2 6 239 16,-12 1-138-16,-3 1-65 0,-4 5 236 0,1 1-177 16,-3-1-159-16,0 7 0 0,0-7 0 0,0 0 0 15,-3 2 0-15,-2-1 0 0,2-4 0 0,0 6 0 16,2-10 0-16,0-2-452 0,0-2 118 0,-2-3 142 16,-1-2 106-16,1 3-951 0,-5-9 505 0</inkml:trace>
  <inkml:trace contextRef="#ctx0" brushRef="#br0" timeOffset="77513.96">22193 8913 1922 0,'-10'-9'0'0,"4"3"0"0,-2-1 0 0,8 5 0 0,0-1 0 0,0 3 0 0,14-1 0 0,2 1 270 0,6 0-108 0,1 0-67 0,2 0-30 0,-1 0 0 0,-1 0-29 0,2 0 0 16,-1 0 9-16,-4 0-116 0,-2 0 54 0,-4 0 26 0</inkml:trace>
  <inkml:trace contextRef="#ctx0" brushRef="#br0" timeOffset="77750.33">22373 8531 1453 0,'-1'7'0'0,"-2"3"0"0,-1 7 0 0,1 4 0 0,-3 11 0 0,3 4 0 0,-1 8 0 0,-1 7 505 0,-1 5-235 0,1 0-117 15,-4 4-49-15,3-12 93 16,2-5-80-16,-1-6-41 0,4-8 204 0,-1-5-122 16,1 0-53-16,1-15 126 0,0-1-98 0,0-6-49 15,1-2-24 1,6 2-55-16,4-2-5 0,1 0 0 0,4-7 0 0,1-2 0 0,0-3 0 0,3 1 0 16,-1 0 0-16,-2 0-38 0,0 1-57 0,-1 2 65 15,-2 1-946-15,5 2 464 16,-7 2 229-16</inkml:trace>
  <inkml:trace contextRef="#ctx0" brushRef="#br0" timeOffset="78891.08">22981 8572 1800 0,'0'0'0'0,"0"0"0"0,0 0 0 0,2 0 0 0,1 0 0 0,5 0 0 0,2 7 0 0,1 3 0 0,6 2 255 0,1 5-113 0,-1 1-53 0,1 5-11 16,0 3 0-16,-1 2-41 0,-3 6 9 0,-8-1-126 15,-5 2 59-15,-1 3 29 0,-4 0 0 0,-12-1-23 16,-6 4 36-16,-4-8-10 0,-2-3-115 0,-2-4 71 31,1-4 12-31,1-3-377 0,-1-4 158 0,9-12 76 0,2-3 67 0,5 0-360 16,4-15 210-16,4-5 105 15,2-9 43-15,3-2-147 0,0-5 123 0,0-1 61 0,5-2 38 0,1 3 24 16,3-1 0-16,-4 9 0 16,0 4 118-16,-3 4-97 0,4 5-28 0,-3 5 689 78,4 1-364-78,0 7-99 0,1 2-113 0,4 2 688 0,1 13-378 0,5 3-190 0,1 3-85 0,1 3-57 0,1 0-23 15,-1 5 0-15,4 0-24 0,3 5 308 0,-5-7-158 0,-1 0-76 0,3-1-384 0,-1-3 155 0,-1-2 77 0,3-2-850 0,-5-7 459 0,0-7 156 0</inkml:trace>
  <inkml:trace contextRef="#ctx0" brushRef="#br0" timeOffset="79073.59">23275 8672 2107 0,'-4'-17'0'0,"4"2"0"0,0-1 0 0,0 6 0 0,4 2 0 0,11 0 0 0,3 1 0 0,5 2 0 0,3-2 0 0,2 4 0 0,3 1 0 0,0 0 0 0,3 2 195 0,-3 0-80 0,5 0-300 0,-10 2 106 0,-2 5 57 0,-2-2 30 0,-4 1-704 0,-6 0 360 0</inkml:trace>
  <inkml:trace contextRef="#ctx0" brushRef="#br0" timeOffset="79329.91">23475 8288 2563 0,'-9'-14'0'0,"-1"3"0"0,3 5 0 0,6 3 0 0,1 3 0 0,0 9 0 0,0 13 0 0,8 8 0 0,2 9 0 0,2 4 0 0,2 5 0 0,-3 4 544 0,1 1-253 0,0 7-119 0,0-5-146 0,-1 1 11 0,-5-4 0 0,-1 1-1 0,-4-5 1 0,-1 6 9 0,0-16-9 0,-8-2-1 0,-7-6-285 0,-2-6 143 0,-2-11 71 0,-1 1-60 0,1-14 60 15,-1 0-37-15,3-5 39 0,-2-12 46 0,2-1-26 16,1-3-53-16,7 0 128 0,0-1-36 0,2 3-1 15,4-2-13-15,2 3 6 0,-1-2 6 0,2 5-23 16,0 3 43-16,5-2-188 0,7-1 79 0,0 2 34 16,3 1-496-16,0 1 252 31,4 1 104-31,0 1-479 0,2-2 306 0,3 0 154 0</inkml:trace>
  <inkml:trace contextRef="#ctx0" brushRef="#br0" timeOffset="79451.24">24053 8414 1329 0,'8'-11'0'0,"-2"1"0"0,-1 1 0 0,-2 3 0 0,-1 1 0 0,-2 5 0 0,0-3 0 0,0 2 263 0,-7 1-117 0,-4 4-55 0,-4 8-27 0,0 5-237 0,-1 1 105 0,-4 5 61 0</inkml:trace>
  <inkml:trace contextRef="#ctx0" brushRef="#br0" timeOffset="79602.83">23639 8757 1308 0,'-5'1'0'0,"-3"-1"0"0,3 3 0 0,4-3 0 0,1 0 0 16,0 0 0-16,8 0 0 0,10 0 536 0,7 0-240 0,2 0-134 0,9-3 122 0,-2-1-124 0,3-1-62 15,-1 0-30-15,6 0-240 0,-8 2 99 0,1-1 55 16,-4 3 28-16,-5-1-662 0,-1 2 344 0,-3 0 182 16,-8 0-351-16</inkml:trace>
  <inkml:trace contextRef="#ctx0" brushRef="#br0" timeOffset="79920.39">23921 8568 1588 0,'-11'-6'0'0,"3"1"0"0,2 3 0 0,0 0 0 0,2 2-2 0,3 0 1 0,-1 4-1 0,2 11 1 0,0 9 779 16,3 4-371-16,5 5-186 31,0 6-84-31,0-3 502 0,3 5-472 0,-4 4-167 0,0-1 0 0,0 3 0 16,-1 1 0-16,-2-7 0 0,-3-3 0 0,1-2 0 0,-2-4 0 0,0-4 0 15,0 4-17-15,-7-14-29 0,1-2 40 0,-3-6-832 16,1-3 417-16,-1-1 117 0,-1-2 125 0,1-4-542 16,2 0 342-16,2-11 172 0,0-10 85 0,2-3-224 15,-4-5 151-15,5 0 102 0,0-4 36 0,1 1 57 78,-3 5 0-78,3 1 83 0,-4-1-86 0,1 11 9 0,2 1-42 0,0 3 516 0,-2 2-258 0,1 6-129 0,0-2-74 0,-3 6 581 0,2 0-282 0,-2 12-141 0,-4 8-71 0,1 1 99 0,-1 2-76 0,-1 0-51 16,1 0-331-16,1 1 144 0,-2-5 73 0,5-2-598 0,-3-3 344 0,7-4 159 16</inkml:trace>
  <inkml:trace contextRef="#ctx0" brushRef="#br0" timeOffset="80092.44">23938 8909 897 0,'1'0'0'0,"2"0"0"0,1 0 0 0,-1 0 0 0,3 0 0 0,-1 1 0 0,-1 1 480 0,2 1-222 0,1 2-111 0,-3-2-55 0,4 2-273 0,1-1 104 0,-2-4 56 0,4 3-698 0</inkml:trace>
  <inkml:trace contextRef="#ctx0" brushRef="#br0" timeOffset="80381.67">24324 8525 1329 0,'2'-17'0'0,"0"4"0"0,-2 3 0 0,0 1 0 0,0 6 0 0,0 3 0 0,0 0 0 0,-4 3 419 0,0 10-192 0,-4 1-86 0,5 7-57 0,-1-2-25 0,0 4 1 0,-3 3-24 0,4 2 0 0,0 1 9 0,2-3-9 0,1 2 0 0,0-2 338 0,0 1-169 0,0 2-84 0,0 1 25 0,4-2-97 0,6 0-13 0,-1 2 0 0,2-1-144 0,0 1 73 0,3 3 44 0,-4-2-9 0,1-2-18 0,-2 0 20 0,-1-2 1 15,-5-1-23-15,3 6-57 0,-5-10 11 0,-1-1 32 0,0-4-15 0,-7-3 40 16,-3 2-19-16,-2-8-2 0,-5-2 17 0,0-2 0 16,-2 0 6-16,-1-4-161 0,1 2 69 0,-1-2 43 15,0 0-4-15,3-2-108 0,-4-6 61 0,7-6 36 16,-7-2-12-16,10 2 71 0,-1-2-24 0,3 2-1 16,0 3 192-16,4-1-96 15,0 2-57-15,4 3-103 0,1 2 32 0,0 0 0 0,1 2 46 0,9-2-654 16</inkml:trace>
  <inkml:trace contextRef="#ctx0" brushRef="#br0" timeOffset="80530.27">24750 9051 2299 0,'0'5'0'0,"4"-1"0"0,2 1 0 0,1-1 0 0,-2 3 0 0,2 2 0 0,1-1 0 0,0 1 1062 0,0 3-530 0,-1-3-494 16,2 2-38-16,-1 2 0 0,2 0 0 0,-4-1 0 15,1 2 0-15,0-3 0 0,-2 0 0 0</inkml:trace>
  <inkml:trace contextRef="#ctx0" brushRef="#br0" timeOffset="101364.46">14038 10103 1845 0,'-18'-14'0'0,"5"7"0"0,6 1 0 0,1 4 0 0,4 0 0 0,2 2 334 0,0 0-139 15,0 0-83-15,0 0 302 0,8 3-188 16,4 6-95-16,1 0-46 0,4 4 9 0,-2-1-56 0,4 1-1 16,-4 3 1-16,3-2 344 0,0 1-382 0,3 2 0 15,-2-2 0-15,-3-1 0 0,2 0 0 0,-2 0-244 16,1-1-46-16,0 4 174 16,-3-3 72-16,-1-4-938 0,-3 0 469 0,-2-3 238 15,-1-2 119-15</inkml:trace>
  <inkml:trace contextRef="#ctx0" brushRef="#br0" timeOffset="101565.66">14307 9936 2664 0,'0'-12'0'0,"0"1"0"0,0 8 0 0,0-1 0 0,0 4 0 0,0 0 0 0,0 11 0 0,0 11 0 0,0 7 0 0,0 7 491 0,-1 8-226 0,-4 7 246 0,-1 6-511 0,-1 6 0 31,-3 1 0-31,2 6 0 0,-2 1 0 0,0 0 0 0,-1 6 0 0,3-19 0 0,0 1 0 0,-1-12 0 16,1-3 0-16,0-7 0 0,0 1 0 0,1-18 0 0,2-7 0 0,0-7 0 16,4-6-82-16,0 0-1370 15,1-4 698-15</inkml:trace>
  <inkml:trace contextRef="#ctx0" brushRef="#br0" timeOffset="101737.2">14543 10006 2568 0,'0'-9'0'0,"0"5"0"0,1-3 0 0,1 6 0 0,-1-2 0 0,1 3 0 0,1 0 0 0,3 4 749 0,0 7-345 0,2 3-194 0,0 3-210 0,1 0 0 16,-1 3 0-16,1 1-469 16,2 1 209-16,-3-3 144 0,1-2 77 0,-1 0-1020 0,2-3 511 0,-3-6 255 15</inkml:trace>
  <inkml:trace contextRef="#ctx0" brushRef="#br0" timeOffset="101983.55">14758 9978 826 0,'0'-5'0'0,"0"1"0"0,0 0 0 0,0 4 0 0,0 0 0 0,0 0 628 0,0 3-295 0,-2 10-148 16,-4 5-73-16,-4 4 122 0,-2 1-103 0,-2 2-46 16,-2 5-92-16,-1-1 0 31,-3-1 45-31,-3 4-29 0,-1-9-9 0,1 1 38 0,-4-6 0 0,2-3 67 0,4-6-33 0,-3 2 9 0,10-9-43 0,5-2 300 15,1 0-151-15,5 0-74 0,3 0-37 0,0-1 202 16,9-5-278-16,10 0 0 31,9-1 0-31,2 2 0 0,2-2 0 0,4 0 0 0,2 3 0 0,-3-2 0 0,1 4 0 0,-1-2 0 0,-1 1 0 0,5 0 0 16,-10 0 0-16,-3 2-681 16,-3 1 241-16,-5 0 152 0,-5 0 124 0,-1 0-716 15</inkml:trace>
  <inkml:trace contextRef="#ctx0" brushRef="#br0" timeOffset="102150.1">14567 10377 2146 0,'-26'7'0'0,"3"3"0"0,4 0 0 0,8-3 0 0,6-3 0 0,5 1 0 0,0-3 396 0,10 1-180 0,8 1 379 0,7-4-284 0,3 0-136 0,1 0-83 0,1 0-92 0,5 0 0 0,-6 0 0 0,-1-1 0 0,0-2 0 0,-1 0-150 0,-5 1 81 0,4 0 64 0,-6 2-834 0,-5 0 439 0,-2 0 219 15,-5 0 110-15</inkml:trace>
  <inkml:trace contextRef="#ctx0" brushRef="#br0" timeOffset="102316.65">14725 10277 1344 0,'-8'0'0'0,"0"0"0"0,1 0 0 0,0 0 0 0,2 5 0 0,-2 3 0 0,3 8 860 0,0 2-412 0,3 5-205 0,-1 7-102 0,0 8 481 0,-6 8-349 0,2 0-273 0,-2 6 0 0,-4-2 0 0,1-4 0 0,-4 0 0 0,0 0 0 0,2-17 0 0,2-5 0 0,-1-7 0 16,5-7-636-16,2-8 278 0,2-2 208 0,3-2-867 15,0-20 478-15,8-5 250 0</inkml:trace>
  <inkml:trace contextRef="#ctx0" brushRef="#br0" timeOffset="102450.29">14690 10535 2388 0,'4'0'-1'0,"-1"-4"-1"0,3 2 1 0,2 2-1 0,-2 0 1 0,2 0 1 0,1 5 560 0,4 4-261 15,-1 2-131-15,3 3 355 0,0-2-523 0,2 2 0 16,-3 3 0-16,3-4 0 0,0 1 0 0,2 1 0 16,-3-3 0-16,1-3 0 0,-1 0-36 0,2-3-66 15,0-6-986-15,-2 0 572 16</inkml:trace>
  <inkml:trace contextRef="#ctx0" brushRef="#br0" timeOffset="102626.39">15054 10128 2000 0,'0'-5'0'0,"0"0"0"0,0-2 0 0,0 4 0 0,3 1 0 0,9-1 0 0,8-1 86 0,4 4-24 0,4-6 9 0,3 0 910 0,4 5-290 16,3-4-651-16,2-2-40 0,1 2 0 0,3 1 0 0,-7 3 0 0,-6 1-425 15,-9 0-123-15,-3 0 292 0,-8 12 147 0</inkml:trace>
  <inkml:trace contextRef="#ctx0" brushRef="#br0" timeOffset="102836.81">15153 10349 1492 0,'-15'8'0'0,"2"0"0"0,2 1 0 0,8 1 0 0,3-1 0 0,0-2 0 0,1 0 0 0,14 0 744 0,5-1-344 0,5-4-186 15,1 0 17-15,3-2-98 0,0 0-47 0,-2 0-24 16,2 0-238-16,-4 0 102 0,-2 0 55 0,-2 0-749 0,-6-2 402 0,1 0 202 78,-4 2 110-78</inkml:trace>
  <inkml:trace contextRef="#ctx0" brushRef="#br0" timeOffset="102994.39">15285 10232 485 0,'-8'-10'0'0,"0"-1"0"0,4 6 0 0,-2 1 0 0,0 2 0 0,6 2 610 0,0 3-286 0,0 16-145 0,0 1-71 0,3 8 577 0,2 6-315 0,-1 1-172 0,1 3 316 0,-2 3-238 15,1 1-120-15,-3 3-130 0,-1 4-26 0,0-4 0 0,-1-6 0 0,-7-1 0 16,-2-5 0-16,-4-7 0 0,2 0 0 0,-2-12-104 16,0-6-13-16,-2-8 77 15,4 0 39-15,-1-2-550 0,-1-11 279 0,6-8 34 16,5-2-439-16,3-6 320 31,0-4 160-31,0-5-515 0</inkml:trace>
  <inkml:trace contextRef="#ctx0" brushRef="#br0" timeOffset="103144.51">15530 10325 1271 0,'26'-3'0'0,"2"-1"0"0,1 4 0 0,2 0 0 0,1 0 0 0,3 0 0 0,-8 10 649 0,-1 4-307 0,-1-1-152 0,-2 4 206 47,-3 0-179-47,-2 1-81 0,-10 3-54 0,-7 0 0 0,-1 2-46 0,-11 1 1 0,-10-1 0 0,-4 4 9 0,-5-10-9 0,-2-3 0 0,-1-4 0 0,0-3 0 15,0-2 0-15,1-2 9 0,7-3-9 0,4 0-1 16,6-5-621-16,5-10-731 0,7-3 640 0,3-7 311 15</inkml:trace>
  <inkml:trace contextRef="#ctx0" brushRef="#br0" timeOffset="103318.04">15932 10167 1828 0,'8'-6'-1'0,"0"3"0"0,0 1 1 0,-5 2-1 0,-2 0 1 0,-1 10 0 0,0 5 1077 93,-9 7-520-93,-2 4-260 0,-1 4-122 0,0 0-175 0,0 3 0 0,3 2 0 0,3 4 0 0,3 0 0 0,3 2 0 0,0-4 0 0,12-3 0 0,7-2 0 0,7-2 0 0,7-5 0 0,6 1 0 0,0-12 0 0,2 1 0 0,2-4-904 0,-1-2 166 0</inkml:trace>
  <inkml:trace contextRef="#ctx0" brushRef="#br0" timeOffset="104072.05">16796 9929 1190 0,'0'-10'0'0,"-2"1"0"15,1 3 0-15,1 5 0 0,0 1 0 0,0 1 0 0,0 10 0 0,-4 8 475 0,0 1-209 0,-4 7-119 31,-4 4-55-31,-3 4 225 0,-3 4-140 0,-7 4-70 0,-3 6 93 0,-3-1-87 0,-5 3-37 0,-2 2-143 0,-1-2 52 0,1-2 27 16,-3 2 8-16,11-14-477 0,4-6 247 0,7-5 123 16,7-13 63-16,9-7-366 0,3-6 119 0,3-6 129 15,17-18-10-15</inkml:trace>
  <inkml:trace contextRef="#ctx0" brushRef="#br0" timeOffset="104218.64">16693 10289 1068 0,'4'0'0'0,"3"1"0"0,-1 6 0 0,0 3 0 0,-2 7 0 0,0 4 0 0,-3 6 925 0,1 8-444 0,0 7-213 0,-2 2 399 0,0-2-315 16,0 5-182-16,-2-1-170 16,-1-3 0-16,1 4 0 0,2-14 0 0,0-1-526 15,0-7 221-15,0-4 171 0,0-7 85 0,2 1-916 16,3-13 481-16,-2-2 239 0,2-5 26 0,-2-19-208 16</inkml:trace>
  <inkml:trace contextRef="#ctx0" brushRef="#br0" timeOffset="104576.91">16913 10169 929 0,'3'-11'0'0,"0"2"0"0,0 3 0 0,1 3 0 0,-1-2 0 0,1 5 0 0,-1 0 37 0,-2 8-37 15,3 3 1258-15,-3 4-610 0,2-1-296 0,1 3-163 0,-2 0-394 0,0 0 122 0,4-3 59 0,-3-1 31 0,0 2-691 0,1-6 356 0,-4 0 182 0,3-3 92 0,-2-2-375 0,-1-2 215 0,0-2 109 0,0 0-111 0,0-2 89 0,0-8 45 0,-1-10-192 0,-4-1 110 0,0-6 67 0,0-5 31 0,1 2 185 16,2-11-78-16,2 4-39 16,0-4-10-16,0 6 350 0,2 0-190 0,12 4-95 15,4 4-3-15,3 3 377 0,7 2-154 0,0 10-124 16,3 5 53-16,3 7-85 0,1 0-42 0,1 0 239 16,0 7-132-16,-8 10-79 0,-4 0-35 0,-2 5 257 15,-4 3-146-15,-5 0-73 0,1 6-27 0,-6-3 269 16,-5 0-309-16,0 2-43 0,-1-1 0 0,-2 0 0 15,0 4 0-15,0-9 0 0,0 1 0 0,0 1 0 16,0-1 0-16,-4-1 0 0,1 3-250 0,0-8 129 16,0-2 79-16,0 3-1052 15,-3-6 528-15,0-1 265 16,-2 0 122-16</inkml:trace>
  <inkml:trace contextRef="#ctx0" brushRef="#br0" timeOffset="104743.47">16979 10229 1237 0,'-17'-7'0'0,"8"3"0"0,5 1 0 0,2 2 0 0,2 1 0 0,0-3 709 0,15 3-340 0,8-1-166 16,4-1 247-16,7 0-206 15,0-1-104-15,5-1-54 0,-4-1-49 0,-1 4 0 16,-1-2 1-16,-1 1-552 0,-2 2 277 0,3 0 145 16,-10 0 61-16,-6 0-806 0,-4 2 414 15,-7 8 208-15,-4-2 103 0</inkml:trace>
  <inkml:trace contextRef="#ctx0" brushRef="#br0" timeOffset="104906.03">17086 10328 733 0,'-21'0'0'0,"5"2"0"0,1 1 0 0,3 0 0 0,0 1 0 0,11-1 0 0,1 1 0 0,0 1 0 0,7 0 0 0,9-2 0 0,4 2 0 0,1-5 0 0,4 1 0 0,1-1 0 16,0 0 0-16,-1 0 0 0,2 0 0 0,-7-1 0 0,0-4 0 0,-1 5 0 0,-5-3 0 0,1 3 0 0,0-2 0 0,-7 0 0 0</inkml:trace>
  <inkml:trace contextRef="#ctx0" brushRef="#br0" timeOffset="105449.58">17042 10553 1138 0,'-14'19'0'62,"1"1"0"-62,-4 6 0 0,6-6 0 0,-2 0 0 0,3-2 0 0,-1 0 0 0,3-3 289 16,-1 1-117-16,4-6-72 0,2-4-31 0,3-5 67 0,0-1-49 0,0 0-25 0,3-1 9 0,11-15 69 16,8-3-51-16,5-4-27 0,7 0 90 0,3-1-57 0,9-1-20 0,-3 8 50 0,1 0-44 0,0 4 1 0,0 2-45 0,3 2 34 0,4 2-25 0,-9 7-9 0,-3 0 0 0,0 2-65 15,-8 10 33-15,-3 5-1 16,-3 2 43-16,-12 3-226 15,-9-1 94-15,-4 4 60 0,0-1-286 0,-9-3 155 0,-6 0 41 0,-6-12-173 0,2 3 119 0,-2-7 65 47,-2-1 34-47,0-4-238 0,-3 0 126 0,4 0 77 0,-1-2 34 0,2-12-246 0,1-3 140 0,-1-8 69 0,-3-6 27 0,5-1-61 0,1-4 52 0,-1-7 27 16,0-6-23-16,5-1 37 31,-4-9 49-31,9 8 80 0,1 3-77 0,4 7 0 0,3 10-40 0,1 11 592 0,0 6-296 0,0 14-141 0,0 0-14 16,1 20 505-16,4 11-286 0,2 4-133 15,-5 6-82-15,0 4 173 0,-1 5-122 0,-1 0-61 0,0 1 132 0,0 6-87 16,0-14-58-16,-4 0-130 16,0-3 42-16,0-4-1 0,3-2 41 0,-1-2-364 109,2-14 177-109,0-7 94 0,2-5 47 0,7-6-573 0,5 0 245 0,3-2 84 0,2-11 112 0,1-3 53 0,2-3 25 0,-3 2 0 0,1 2 25 0,0 2-8 0,-4 7 9 0,-4-2-497 0,-3 4 248 0,-1 4 125 0,-3 0 80 16,0 0 898-16,-3 0-423 0,0 0-216 0,-2 12-107 0,0-5 928 0,0 3-481 0,-2 3-231 0,-3-4-28 0,1 2-111 0,1-2-56 0,2-1-366 0,-1 0 156 0,2 1 87 15,0-6 29-15</inkml:trace>
  <inkml:trace contextRef="#ctx0" brushRef="#br0" timeOffset="117310.28">18735 10006 2552 0,'-8'0'0'0,"2"0"0"0,-5 0 0 0,3 0 0 0,-1 0 0 0,-2 4 0 0,0 9 0 0,-1 8 0 0,-2 10 0 0,3 11 213 0,-1 10-87 0,4 11 168 15,1 2-127-15,7 3-64 0,0 2-23 0,0-12 130 16,13-12-85-16,4-5-64 0,6-7-61 0,-1-5 0 15,5-3 0-15,-3-11 0 0,1-5 0 0,2-3-263 16,-2-2 133-16,4-2 94 16,-7-3-878-16,0-3 449 0,0-8 155 0</inkml:trace>
  <inkml:trace contextRef="#ctx0" brushRef="#br0" timeOffset="117465.5">18886 10183 2319 0,'-8'0'0'0,"0"0"0"15,1-2 0-15,4 2 0 0,1 0 0 0,2 0 0 0,0 0 0 0,2 12 0 0,8 1 489 0,2-1-230 0,0 5-111 0,4 1-178 0,-2-1 34 0,5 3 0 0,0 1-210 0,0 1-250 0,0-2 247 16,-2-1 124-16,2 2-785 0,-2-4 419 0</inkml:trace>
  <inkml:trace contextRef="#ctx0" brushRef="#br0" timeOffset="117646.02">19154 10110 1816 0,'0'-2'0'0,"-3"0"0"0,0 2 0 0,1 0 0 0,-1 0 0 0,3 16 0 0,-2 5-2 0,2 9 942 0,-1 5-457 0,-4 10-223 16,1 11 174-16,-4 9-434 0,-2 16 0 0,-3-5 0 31,0-1 0-31,-1-5 0 0,3-5 0 0,2-9 0 0,-2 0 0 0,6-18 0 16,2-5 0-16,0-8-611 0,3-7 222 0,0-9 201 0,0-8 119 0,5-2-976 15</inkml:trace>
  <inkml:trace contextRef="#ctx0" brushRef="#br0" timeOffset="117795.25">19691 9820 2149 0,'9'-19'-1'0,"-3"7"0"0,-2 2 1 0,-3 7 0 0,-1 2 400 0,0 1-181 16,-4 0-91-16,-7 11 188 0,-6 4-130 0,2 2-78 15,-4 5-35-15,2-1-440 0,-2 4 203 0,2-1 101 16,-3 6 60-16,3-5-1017 0</inkml:trace>
  <inkml:trace contextRef="#ctx0" brushRef="#br0" timeOffset="117992.73">19412 10200 2985 0,'0'2'0'16,"0"-2"0"-16,0 0 0 0,0 0 0 0,0 0 0 0,0 0 0 0,0 0 0 0,9 0 0 0,5 0 0 0,4-2 0 0,6-5 0 0,4-5 0 0,3 4-70 0,1-1 54 78,3-1 27-78,1 3-905 0,-7 4 461 0,-5 3 235 0</inkml:trace>
  <inkml:trace contextRef="#ctx0" brushRef="#br0" timeOffset="118087.47">19397 10380 2636 0,'-12'0'0'0,"3"-3"0"0,2 0 0 0,3 1 0 0,4-1 0 0,0-3 0 0,20 0 0 0,3-3 0 0,11 1 0 0,8-4 274 0,-1 5-123 0,2-3-56 0,1 3-155 0,0 0 49 0,-4 4 24 0,6-3-617 0,-13 3 316 0,-3 3 163 0,-4 0 81 0,-6 0-766 0,-9 4 392 0</inkml:trace>
  <inkml:trace contextRef="#ctx0" brushRef="#br0" timeOffset="118265">19679 10060 1786 0,'-11'-15'0'0,"5"7"0"0,1 2 0 0,0 1 0 0,3 3 0 0,0 2 0 0,-1 0 0 0,2 13 348 15,-3 10-155-15,0 3 364 0,-3 6-259 0,-5 6-131 16,-4 8-54-16,-2 2 74 0,-4 2-75 0,-6 10-37 16,-6 5 0-16,-1 3-211 0,-6 3 96 0,7-12 34 15,3-10 0-15,3-6-213 0,5-9 129 16,15-10 64-16,-2-8-830 0,10-16 432 0,7 0 96 0</inkml:trace>
  <inkml:trace contextRef="#ctx0" brushRef="#br0" timeOffset="118408.62">19584 10529 2247 0,'0'2'0'0,"0"1"0"0,0-2 0 0,0 6 0 0,0-2 0 0,0 3 0 0,0 6 0 0,0 2 0 0,-1 1 261 0,-1 4-112 0,1-2-55 0,-2 0-29 0,3 2-485 16,0-2 238-16,0-2 105 0,0-5 58 0,0 0-718 15,0-5 365-15,0-3 182 0,0-3-186 0</inkml:trace>
  <inkml:trace contextRef="#ctx0" brushRef="#br0" timeOffset="118575.17">19547 10522 415 0,'1'-22'0'0,"1"-2"0"0,4 7 0 0,1 2 0 0,2 3 0 0,2 2 428 16,0 3-195-16,7 2-89 0,-1 2 276 0,1 3-191 15,2 0-96-15,1 4 144 0,0 9-120 0,2 3-50 16,-3 8-40-16,-2 2 341 0,-1 6-185 0,-1 1-93 15,-3 6-46-15,0 2 10 0,-1-5-57 0,-4-1 1 16,2 0 0-16,-2-5-364 0,-1 1 183 0,1 3 99 16,-5-6-659-16,0-4 337 15,-1-4 192-15,-2-4-361 0,0-4 248 0</inkml:trace>
  <inkml:trace contextRef="#ctx0" brushRef="#br0" timeOffset="118899">19604 10668 1469 0,'-12'-8'0'0,"3"-2"0"0,3 4 0 0,5 4 0 0,1-2 0 0,0 2 0 0,8 0 0 0,8-2 291 0,-1 3-131 0,7 0-62 0,0 1-29 0,-2 0-274 0,2 0 122 0,1 0 69 16,-7 0-565-16,0 6 276 16,-5 0 137-16,-2 4-21 0,-3 1 74 0,-1 4 29 0,-5-2 9 0,0-1 110 15,-3 2-36-15,-10 1 0 31,2-3-46-31,0-3 370 0,-3 0-181 0,5-2-90 0,1-3-44 0,-1 1 496 0,3 0-183 0,1-3-153 16,2-1 95-16,3 1-112 0,0 1-57 0,0-3-40 16,0 1-7-16,1 2-9 0,6-2 0 0,0 1-94 15,1 2 48-15,0-2-1 0,-2 4 56 0,-1 0-323 16,0-1 155-16,1 0 78 62,-2 0-36-62,0-2-412 0,2 1 186 0,-1-4 138 0,1 0-236 0,3-4 183 0</inkml:trace>
  <inkml:trace contextRef="#ctx0" brushRef="#br0" timeOffset="119106.11">20186 10036 2007 0,'6'-17'0'0,"0"5"0"0,0 6 0 0,-4 4 0 0,-1 2 0 0,-1 7 0 0,0 11 0 0,-10 9 557 0,-4 3-260 0,-3 4-129 0,-2 7-57 0,-1-3-46 0,-1 3 0 0,2 0-28 0,-2 0 1 0,-1 2-1 0,0 7 10 0,3-11-10 0,4-3-987 0,5-3 493 0,6-8 247 0,1-4-641 0,3-17 389 0</inkml:trace>
  <inkml:trace contextRef="#ctx0" brushRef="#br0" timeOffset="119159.96">20053 10460 1698 0,'5'-5'0'0,"1"2"0"0,-1 2 0 0,0-1 0 0,4 2 0 0,-3 0 0 0,-3 6 0 0,2 11 0 0,-3 4 330 0,1 3-147 0,-2 3 151 0,1 4-154 0,-2-3-71 0,0 5-35 0,0-1-264 0,0 0 114 0,0-2 66 0,0-7 19 0,1-3-550 0,1-4 289 0,3-9 144 0,2-6 73 0,1-1-314 0,3-8 81 0,1-17 130 0,-1-9-356 0</inkml:trace>
  <inkml:trace contextRef="#ctx0" brushRef="#br0" timeOffset="119517.52">20315 10202 1528 0,'17'-32'-1'0,"-3"9"0"0,0 7 0 0,-4 8 0 0,-4 4 0 0,-4 4 0 0,-2 3 1 0,0 10-1 0,0 6 250 46,-10 3-107-46,-3 2 332 0,-2 1-223 0,0 0-106 0,-1-1-55 0,-1 1 56 0,1-2-55 0,-2 2-18 0,6-6-8 0,1-4-69 0,1 0 0 0,2-4 41 16,1 0 0-16,0 0-79 0,7-10 35 0,0-1 0 16,4 0 15-16,12-12 1 15,7-5 37-15,2-3-95 0,5-1 38 0,1 0-12 16,-1 0 0-16,4 3-90 0,-1 0 58 0,-5 1 19 31,0 5 0-31,-3 1-300 0,-5 4 156 0,-1 1 64 0,-1-1 37 0,-8 7-332 16,-7 0 188-16,-3 0 92 0,0 0-53 0,-8 10 73 0,-10-1 27 0,2 0 45 15,-4 0 2-15,-2 0-1 0,3-1 1 0,-1-1 305 16,2 4-162-16,6-5-67 0,1 3-38 0,1 0 483 16,3 5-252-16,4 1-60 15,0 7-84-15,3 2 399 16,0 5-225-16,0 8-113 0,6 4 77 0,4 6-95 0,-1 9-37 0,0-5-85 16,-1 4 28-16,-2-3 0 0,0 1 0 0,-3-3-407 15,-1 4 212-15,0-12 92 0,-2-7 50 0,0-6-687 16,0-6 351-16,0-11 96 0,-2-9 107 0,-1-3-570 15</inkml:trace>
  <inkml:trace contextRef="#ctx0" brushRef="#br0" timeOffset="119674.1">20401 10522 2071 0,'0'-15'0'0,"0"1"0"0,0 6 0 0,0-1 0 0,8 5 0 0,2-1 0 0,5-1 310 15,0 5-141-15,1 0 10 0,4 1-71 0,-1 0-35 16,1 0-1-16,3 2-457 0,-3 6 207 0,-4 1 107 47,1 6 54-47,-6-3-875 0</inkml:trace>
  <inkml:trace contextRef="#ctx0" brushRef="#br0" timeOffset="119775.83">20496 10683 1080 0,'-13'6'0'0,"1"-2"0"0,-2 1 0 0,9-3 0 0,2-1 0 0,1-1 0 0,2 0 572 0,0 0-268 0,0 0-124 15,5 0-76-15,8 0 192 0,2 0-129 0,1 0-65 16,6-3-341-16,-1-2 147 0,-2-2 60 0,3 3-799 15,-2-4 414-15</inkml:trace>
  <inkml:trace contextRef="#ctx0" brushRef="#br0" timeOffset="119953.36">20912 10099 2869 0,'-2'0'0'0,"1"0"0"0,-1 0 0 0,0 0 0 0,2 0 0 0,0 0 0 0,0 0 0 0,0 2 0 0,0 5 0 0,2 2 192 0,4 1-78 0,0-2-708 0,3 1 315 0,0-1 158 31,2-1 87-31,-3 0-825 0,5-4 411 0,0-3 206 0</inkml:trace>
  <inkml:trace contextRef="#ctx0" brushRef="#br0" timeOffset="120164.79">21136 10024 892 0,'2'-8'0'0,"0"4"0"0,-1-1 0 0,2 4 0 0,-3-1 0 0,0 2 369 0,0 2-166 0,-6 13-83 0,-5 4-42 0,-4 6 95 0,-3 3-59 0,-2 1-44 0,-3 1 1 0,2 4-35 0,-7-3 0 0,-1 2 1 0,-4-1-75 0,5-5 33 0,1-8 0 0,3-4 135 0,8-5-47 0,2-6-23 0,3 2 8 0,9-6 206 0,2 0-119 0,0-3-60 31,10-2-29-31,11-5 188 0,6 0-100 0,2-1-64 0,3 2-11 0,2 0-43 0,0 0 0 0,2 1 1 0,3 1-189 0,-5 1 90 0,-3 0 49 0,-1 4-584 15,-5-1 304-15,-1 3 162 0,-1 0 34 0,-14 0-869 16</inkml:trace>
  <inkml:trace contextRef="#ctx0" brushRef="#br0" timeOffset="120308.41">20833 10539 1314 0,'-18'3'0'16,"5"-2"0"-16,6 2 0 0,4-3 0 0,3 1 0 0,0-1-1 0,8 0 409 0,13 0-191 0,6-1-92 15,4-3 39-15,2-4-65 0,3-2-31 0,0 0 8 16,-5 3-155-16,3-2 58 0,-4 1 28 0,-2 1-567 16,-3 0 298-16,1 1 158 0,-9 3 66 0</inkml:trace>
  <inkml:trace contextRef="#ctx0" brushRef="#br0" timeOffset="120471.49">21041 10326 1144 0,'-5'-1'0'0,"3"0"0"0,0 1 0 0,2 0 0 0,0 0 0 0,0 8 0 0,0 8 530 0,0 8-251 0,0 5-122 16,-2 10 436-16,-3 4-279 16,-2 8-138-16,-4 3-62 0,-2 0 14 0,-2-2-47 15,-1-3-22-15,-1-6-336 0,-1 2 166 0,3-18 69 16,1-5 39-16,2-8-756 0,2-3 397 0,-2-7 200 16</inkml:trace>
  <inkml:trace contextRef="#ctx0" brushRef="#br0" timeOffset="120610.35">21004 10654 3126 0,'4'1'0'15,"1"2"0"-15,4-1 0 0,1 3 0 0,2-1 0 0,4 3 0 0,0 1 0 0,5 1 0 0,2-1 510 32,4 4-228-32,-2 0-314 0,0-2 34 0,2-1 1 0,-4 1 33 0,0-3-390 0,-1 1 205 0,-5-4 87 0,0-4 50 0,-4 0-1040 15</inkml:trace>
  <inkml:trace contextRef="#ctx0" brushRef="#br0" timeOffset="120784.62">21434 10181 2092 0,'6'-12'0'0,"3"1"0"0,4 4 0 0,0 0 0 0,8-2 0 0,-1 7 0 0,2-2 816 0,2 3-390 15,3 0-195-15,7-3-38 0,-5 4-82 0,-1 0-49 16,0 0-62-16,-1 0-169 0,-4 0 60 0,1 5 82 15,-11 2 26-15,-5 2-1021 16,-6 3 523-16</inkml:trace>
  <inkml:trace contextRef="#ctx0" brushRef="#br0" timeOffset="120932.23">21411 10444 1668 0,'-16'3'0'0,"5"-1"0"0,8 1 0 0,3-1 0 0,0-1 0 0,7-1 0 0,8 2 215 0,8-2-94 0,3 0-43 0,6 0 454 0,2 0-248 0,2-2-125 0,0-1-294 15,-2-2 80-15,-3 2 46 0,-2-1 22 0,-2 1-624 16,-3 1 323-16,-1 2 171 16,-12-3 72-16,-5 3-431 0</inkml:trace>
  <inkml:trace contextRef="#ctx0" brushRef="#br0" timeOffset="121147.63">21631 10234 2328 0,'-3'0'0'16,"1"1"0"-16,2-1 0 0,0 6 0 0,0 4 0 0,0 9 0 0,0 10 0 0,0 12 0 0,2 13 456 0,3 11-209 0,-2 11-98 0,-1-8 401 0,-1 0-349 0,-1-6-201 62,0-6 0-62,0-11 0 0,-8-1 0 0,0-15 0 0,-4-10 0 0,0-6 0 0,-5-5 0 0,0-5 0 0,-2-3-220 0,-1 0 94 0,-2-3 81 0,3-8-675 0,-1-6 279 0,0-3 208 0,-5-1 59 0</inkml:trace>
  <inkml:trace contextRef="#ctx0" brushRef="#br0" timeOffset="121592.44">22219 10290 1623 0,'-18'0'0'0,"2"0"0"0,5 0 0 0,2 0 0 0,2 0 0 0,7 0 0 0,0 0 238 16,2 4-100-16,11 1 244 0,5 2-173 0,4 1-76 46,0-1-53-46,1 2-39 0,-2 0-3 0,-1 1-1 0,-3 4 0 0,3 3-162 0,-11-1 77 0,-2 3 42 0,-6 6 1 0,-1 0-179 16,-6 3 111-16,-13 5 64 0,-11-5-195 0,-5-2 80 16,-7 0 67-16,-5-8-216 0,-1 0 121 0,-4-5 37 15,9-8 43-15,2-5-129 0,9 0 83 0,8-17 39 16,12-9 1-16,8-9-296 0,6-4 172 0</inkml:trace>
  <inkml:trace contextRef="#ctx0" brushRef="#br0" timeOffset="121744.03">22345 10215 1142 0,'13'-5'0'16,"-1"3"0"-16,-2 2 0 0,-4 9 0 0,-3 9 0 0,-2 5 0 0,-1 7 372 0,-4 4-167 0,-6 4-83 16,-1 3-43-16,0 5 621 0,4 2-322 0,4-9-175 15,3-5 173-15,0-3-169 0,8-6-85 0,12-2-270 16,8 1 101-16,3-12 38 0,7-6 0 0,4-6-687 16,3 0 367-16,0 0 183 0,3 0 101 0,-9-5-421 15,-2-5 116-15</inkml:trace>
  <inkml:trace contextRef="#ctx0" brushRef="#br0" timeOffset="121928.54">22880 9830 1739 0,'0'0'0'0,"0"0"0"0,0 0 0 0,0 0 0 0,0 0 0 0,0 2 0 0,0 1 0 0,0 8 513 0,0 1-238 0,0 4-119 0,0 3-60 0,-5 5-121 32,2 3 26-32,0 0 0 0,0 5-473 0,0 1 254 0,-2-1 127 0</inkml:trace>
  <inkml:trace contextRef="#ctx0" brushRef="#br0" timeOffset="122200.29">22613 10147 1224 0,'-12'0'0'0,"-3"0"0"0,5 0 0 0,0 0 0 0,4 0 0 0,-1 0 554 0,5 0-264 0,2 2-126 0,0 1 35 0,9-1-81 0,8 2-41 0,2-1-246 0,6 0 99 0,2 0 53 0,1 3 27 0,1-3-674 0,2-1 328 0,-3 1 165 0,0-3 83 0</inkml:trace>
  <inkml:trace contextRef="#ctx0" brushRef="#br0" timeOffset="123242.62">23043 10031 930 0,'4'-12'0'0,"5"0"0"0,-3 2 0 0,-2 2 0 0,0 4 0 0,-3 1 0 0,1 2 500 0,0 1-232 0,-2 0-115 0,0 0-50 0,-11 11 199 16,-7 4-132-16,-1 4-67 0,-2 2-84 0,-4 1 18 16,-1 5 9-16,-1-1-58 0,3-1 24 0,-5-2 0 15,2 1 25-15,1 1-90 0,-5 0 54 0,6-4-10 16,3-3 46-16,6-1 29 0,3-2 1 0,3-2-71 16,4 2 39-16,6-5 32 0,0 0-1 0,8-1-54 15,4 0-33-15,5-1 6 0,0 3 47 0,-1-5-144 16,1 1 67-16,-3-2 41 15,1 2-1-15,-3-2-431 0,-1 0 213 0,-4-3 85 0,-2 0 61 16,-2-2-334 15,-2 0 187-31,0 0 94 0,-1-2 37 0,0-5-27 0,0-5 42 0,-5 0 0 0,-1-4 138 16,-3-2-48-16,6 1-34 0,-1-2 281 0,3 0-147 0,1 1-75 16,0-1-37-16,1-3 195 0,9 5-108 0,5 1 4 15,3-1-51-15,2 2 357 0,8 0-181 0,4 1-80 16,0 6-54-16,-1 3-19 0,0 3-1 0,0 2-25 15,-5 0-200-15,1 2 109 0,-8 11 40 0,-8-1-299 16,-2 5 163-16,-6-2 90 16,-3 3 45-16,0 3-192 0,-1-5 48 0,-12 3 67 0,-4-4-17 0,-2 3-100 15,-1-3 87-15,-3 3 33 0,2-6 9 0,1-3-72 16,0-1 57-16,3-1 30 0,0-2 52 16,-1 2-9-16,4-3-15 0,5-3 253 0,-3-1-127 0,7 3-62 15,-1-1-33-15,-2-1 313 16,8 2-138-16,-2-2-87 0,1 1-5 0,-1 3 77 0,0-1-23 0,-2 4-39 15,3-1-32-15,-2 2 8 16,0-1-1-16,1-1-30 0,-3 2-116 0,0 1 58 16,2-3 29-16,-3-1-177 0,1-1 103 0,1-1 52 15,-1-1 2-15,0-1-131 0,0-2 54 0,4 0 45 16,-1 0-12-16,2 0-5 0,0-5 0 0,0-4 29 16,7-1-27-16,4 0 136 0,4 1-59 0,3-3-24 15,-1 2 137-15,7 0-77 0,-3 0-18 0,1 2 13 16,-1 1-16-16,0 1 1 0,2 3-2 0,-4-1-109 15,-4 3 47-15,1 1-1 16,-6 0 46-16,0 0-69 0,-2 1 27 0,-5 6 0 16,-3 7-85-16,0 0 51 0,-12 1 8 0,-3 0 1 15,-3 2-14-15,-3-3 6 78,-2 3 13-78,-2-2 68 0,-1 0-6 0,1 1-45 0,0 1-13 0,0-5 224 0,5 5-95 0,0-2-52 0,2-3-13 0,4 0 244 0,2 1-113 0,5-4-70 16,5-4-11-16,2 1 51 0,0-3-25 0,4-1-31 0,4-1-7 0,3-1-23 0,2 0 1 0,-1 0-67 0,2-1 34 0,-3-6-1 0,2-1 43 0,-4 0-128 16,3-2 59-16,2 1 30 0,-2-2-17 0,4-3-102 15,1-1 53-15,2 3 34 16,0 0-33-16,2 1 28 0,2 1-5 0,1 4 1 0,4-2-16 0,-5 8 23 16,3 0 10-16,-2 0 27 0,-2 2-4 0,-1 12-23 15,0 0-5-15,-7 3 119 0,-5 4-52 0,-4 0-28 16,-3 2 17-16,-2-1-8 15,0 2 10-15,-9-7-22 0,-4-2-144 0,1-4 66 63,-4-4 33-63,-1-1 3 0,3-4-106 0,0-2 60 0,-1 0 33 0,1-4-296 0,2-10 150 0,-3 2 66 0,3-6 47 0,1 1-51 16,-1-4 44-16,1 0 0 0,-1 1 44 0,0-4 105 0,1 6-48 0,1 1-29 0,3 3 1 0,-2 5 474 0,1 1-251 0,0 3-96 15,1 5 200-15,4 2-104 0,0 16-97 16,1 5 232-16,2 7-156 0,0 6-69 15,0 0-49-15,0 5 39 94,2-2-39-94,4 4 0 0,1 0-39 0,1 5-302 0,1-10 147 0,2-4 77 0,-3-2 39 0,5-3-1 0,-3-3 40 0,-1-1-1123 0</inkml:trace>
  <inkml:trace contextRef="#ctx0" brushRef="#br0" timeOffset="123378.25">23489 9975 2375 0,'3'-21'0'0,"-3"6"0"0,2 5 0 0,1 2 0 0,-2 6 0 0,1 0 0 0,0 2 0 0,-1 0 296 16,0 4-121-16,0 7-74 31,1 2-311-31,3 2 123 0,-2 2 62 0,2-2-300 0,0-1 190 0,4-4 81 0,2 2 46 0,3-4-822 16,3-4 397-16</inkml:trace>
  <inkml:trace contextRef="#ctx0" brushRef="#br0" timeOffset="123602.17">23776 9980 1196 0,'0'0'0'0,"0"0"0"0,0-2 0 0,0 2 0 0,0 0 0 0,-8 0 0 0,-11 7 245 0,-3 5-105 0,-9 7-51 16,-7 2-18-16,1 2 61 0,-5 3-48 0,-6-2-24 16,1 1-66-16,-3 4 43 0,-6-3 8 0,13-6-9 15,3-5-71-15,10-4 36 0,9-6-1 0,9-4 136 16,4 1-42-16,8-2-33 0,2 0 0 0,16-2 15 15,9-6 0-15,9-1-39 16,7-1 5-16,4 1 57 0,0 2-31 0,6-2 0 16,0 2-258-16,0 0 113 0,5-2 66 0,-5 3 19 15,-4-1-275-15,-2 2 141 0,-2 0 53 0,-6 4-433 16,0-2 212-16,-15 0 134 0,-8 3 62 0,-8 0-360 16,-8 0 211-16</inkml:trace>
  <inkml:trace contextRef="#ctx0" brushRef="#br0" timeOffset="123792.48">23682 9740 1879 0,'-6'0'0'0,"0"0"0"0,1 5 0 0,-2 7 0 0,7 3 0 0,-4 7 0 0,4 9 274 0,0 5-119 0,0 9-59 0,0 5 510 15,0 0-289-15,0 1-140 47,0 0-71-47,0 0-110 0,0-4 41 0,0 6 8 0,-1-13-9 0,-6-3 0 0,0-1 0 0,2-2 1 0,-4-5-667 0,-1 3-16 0,4-14 337 0,-3-5 172 0,3-6-764 0</inkml:trace>
  <inkml:trace contextRef="#ctx0" brushRef="#br0" timeOffset="123924.13">23603 10250 1487 0,'-2'-2'0'0,"-2"-4"0"0,-1 4 0 0,0 1 0 0,-1 1 0 0,-2 0 0 0,-4 1 0 0,-1 10 600 0,-1 3-287 0,0 4-138 0,-1 3-69 0,2 0-164 0,-2 2 57 0,4-2 14 16,4-4-1-16,1 1-631 0,1-4 324 0,5-3 161 16</inkml:trace>
  <inkml:trace contextRef="#ctx0" brushRef="#br0" timeOffset="124089.26">23736 10294 1608 0,'1'3'0'0,"4"0"0"0,-1 1 0 0,1 2 0 0,-2 1 0 0,3 0 0 0,-3 2 0 0,0 0 160 0,-1 2-61 0,3 1-23 0,-5-3-202 16,3 3 81-16,0-2 40 0,-1 0 1 0,-1-2-467 16,2 2 262-16,-3-4 119 31</inkml:trace>
  <inkml:trace contextRef="#ctx0" brushRef="#br0" timeOffset="124704.71">23641 10415 896 0,'-7'0'0'0,"-2"3"0"0,2-1 0 0,1 6 0 0,1-1 0 0,4 2 0 0,-2 4 253 0,3 3-108 0,0 4-55 15,0 0 148-15,0 2-105 32,0 1-49-32,3-2 18 0,1 0-34 0,3-1 1 0,-3 2-24 0,0-10-9 0,1-1 1 0,-1 0-1 15,-1-4 0-15,-1-1-302 94,0-6 146-94,2 0 79 0,-1 0 38 0,2-10-226 0,-2-4 120 0,1-1 6 16,4-6 49-16,-3 3-46 0,0-5 39 0,3 3-128 0,-4 1 80 0,2 1 27 0,-4 4 9 0,0 2 74 0,0 2 0 0,0 2-38 0,-2 1 1 0,0 0 145 0,0 6-68 0,-4-1-32 0,-4 2 0 0,-2 0-2 0,1 0-35 0,-3 6 29 0,4-1 289 0,0 2-123 0,1-2-75 0,3-2-95 15,-2-1-1-15,4-2 48 0,2 0-17 0,0-2-86 16,5-9 41-16,10-5 18 0,0-4-1 0,10-7-186 16,1-5 94-16,5-3 27 0,2-6 31 0,9-5-118 15,-2-4 65-15,6-4 0 16,-6 3 186-16,-1 3-65 0,-6 2-32 0,-2 7 286 15,-8 6-150-15,0 1-72 0,-16 20-20 0,-1 4 369 16,-6 6-178-16,0 2-100 0,0 0-49 0,0 6 113 16,-7 8-87-16,0 7-38 0,-3 5 0 0,5 3 233 15,-2 6-135-15,0 5-60 0,5-5 99 0,2 6-88 16,0-3-43-16,0 3-91 0,2-1 23 16,5 5 9-16,5-7 15 0,3-3-209 0,0 2 104 0,2 0 52 15,1 2 35-15,-3-10-112 16,-4 1 65-16,0-2 31 0,-6-3-41 0,-4-3-247 15,-1 4 80-15,0-11 94 0,-13-3-2 0,-4-3 39 16,-4-6-1-16,-2 2-74 0,-4-4 21 0,-1-1 51 16,3-1-1-16,-3-9 119 0,0-5-38 0,0-3-1 15,-2-5-47-15,7 1 9 0,4-4 0 0,2 4-1 16,4-1 1-16,3 6 475 0,1 2-197 0,8 5-123 16,1 4 529-16,0 0-307 0,4 5-152 0,12 1-110 15,2 0-79-15,2 0 0 0,8 7 0 16,0 4 0-16,3 2 0 0,-1 0 0 15,6 2 0-15,-5 0-268 0,-3 0-38 0,1-2 170 16,-2 5 87-16,-2-1-537 47,2 0 188-47</inkml:trace>
  <inkml:trace contextRef="#ctx0" brushRef="#br0" timeOffset="124877.25">24524 9954 2310 0,'9'-13'0'0,"5"8"0"0,1 5 0 0,5 0 0 0,-3 9 0 0,0 11 629 0,-6 9-298 0,0 5-147 0,-2 7-75 0,-2 8 259 0,-6-3-368 0,-1 1 0 0,0 5 0 0,-2 0 0 0,-9 2 0 0,-6 6 0 0,0-9 0 0,-3-2 0 0,-4-1 0 0,-1-1 0 15,-3-3 0-15</inkml:trace>
  <inkml:trace contextRef="#ctx0" brushRef="#br0" timeOffset="125012.89">24765 10650 3180 0,'0'0'0'0,"0"-3"0"0,0 0 0 0,0 2 0 0,0 1 0 0,0 0 0 0,0 0-210 0,-2 0 88 0,-4 0 43 0</inkml:trace>
  <inkml:trace contextRef="#ctx0" brushRef="#br0" timeOffset="127982.22">25778 10193 1424 0,'-3'0'0'0,"0"0"0"0,0 0 0 0,3 0 0 0,0 6 0 0,0 3 458 0,3 2-214 0,5 4-103 0,7 1 429 0,2 2-265 0,5 2-134 0,1 1-38 0,2 2-52 0,-1 2 0 16,2-1-42-16,1 5-274 0,2 1 146 0,-7-3 59 16,-3-1 34-16,-2-6-662 0,-5 1 348 0,-1-9 175 47,-4 1 96-47,-4-11-854 15</inkml:trace>
  <inkml:trace contextRef="#ctx0" brushRef="#br0" timeOffset="128127.83">26068 10156 1708 0,'0'-12'0'0,"0"3"0"0,0 1 0 0,0 4 0 0,0 4 0 0,0 0 0 0,0 12 0 0,1 11 306 0,-1 7-124 0,0 11 380 47,0 6-262-47,0 9-131 0,-9 5-65 0,0 5 129 0,-5 14-87 0,1-5-58 0,1 0-25 0,-3-3-10 0,8-4-36 0,-2-7-17 0,5 2 0 16,1-22-268-16,3-5 100 0,0-7 103 15,0-12-625-15,0-5 358 0,0-7 77 0,4-5-595 16,5-19 406-16</inkml:trace>
  <inkml:trace contextRef="#ctx0" brushRef="#br0" timeOffset="128481.82">26244 9958 1172 0,'12'-22'0'0,"-2"8"0"0,7 4 0 0,-3 4 0 0,3 3 215 15,-1 0-87-15,2 2-35 0,-4 1-10 0,0 0 439 47,-1 11-241-47,-3 3-121 0,-2 3-105 0,-3 5-7 0,-3 0-9 0,-2 3-183 0,0-1 92 0,-8 2 45 0,-6-4 0 0,0 4 17 0,-2-7-11 0,0-2 40 16,0-2 0-16,-2-1 80 0,1-6-45 0,2 4 10 15,0-8-146-15,6-2 421 0,0-1-172 0,6-1-78 16,-2 0 204-16,4 0-238 16,1 0-75-16,1-6 0 0,15 0 0 0,4-4 0 15,2 1 0-15,5 1-221 0,4 1 2 0,0 0 129 16,2 3 64-16,4 1-848 0,-3 3 384 0,5 0 216 94,-6 0 123-94,-1 0-279 0</inkml:trace>
  <inkml:trace contextRef="#ctx0" brushRef="#br0" timeOffset="128648.71">26804 10167 1628 0,'-9'-3'0'0,"-4"-7"-1"0,5 3-1 0,-3 3 1 0,-6 1-1 0,4 0 1 0,-7 3 0 0,-3 0 277 0,3 0-123 0,-2 14 295 0,1 1-204 0,2 5-102 0,-2 0-43 0,6 3 241 0,6 1-150 16,2-1-76-16,7 1-38 0,0 1 101 0,3 3-125 0,9-5-52 0,9-1 0 0,6-2 0 16,1 2 0-16,2-3 0 15,0 3 0-15,-4-5 0 0,-7 2 0 0,-3-1 0 0,-4 2 0 0,-7 1 0 16,1 5 0-16,-6-4-73 16,-9-2 21-16,-8 1-5 0,-7 0 26 0,-4-4-114 0,-5 2 58 15,1-11 16-15,0-1-1 0,3-3-340 16,2-4 186-16,6 0 93 0,3-6-239 0,9-11 170 15,9-3 82-15,0-7-571 0</inkml:trace>
  <inkml:trace contextRef="#ctx0" brushRef="#br0" timeOffset="128840.8">26869 10398 2256 0,'8'-2'0'0,"2"0"0"0,-3 2 0 0,-2 0 0 0,2 0 0 0,-1 4 0 0,-3 5 0 0,-1 4 0 0,0 2 688 0,-2 1-325 0,0 2-163 16,0-2-80-16,0 2-118 0,0 1 46 0,0-4-10 15,0 1 1-15,0-4-620 0,0-1 310 0,2-2 164 63,2-4-711-63,-1-5 420 0,3 0 210 0,0-2-325 0</inkml:trace>
  <inkml:trace contextRef="#ctx0" brushRef="#br0" timeOffset="129129.21">27014 9982 972 0,'0'-1'0'0,"0"1"0"0,0 0 0 0,2 0 0 0,-1 8 0 0,2 10 421 0,-2 9-191 0,4 8-96 16,-2 14-48-16,1 9 446 0,-3 2-252 0,1 4-121 0,0 1-60 0,-2-5 146 16,0-4-104-16,2 2-41 0,0-20-185 0,-1-9 62 15,1-9 30-15,1-6-263 0,-2-11 147 0,2-2 83 16,0-1 27-16,3-14-68 47,1-7 52-47,2-6 22 0,1-2-1 0,2-5-157 0,-3 5 73 0,3 0-28 0,2 3 164 0,-2 1-61 0,2-1 0 0,2 2-63 0,-5 9 360 0,1 3-146 15,-1 4-81-15,1 4 339 0,-2 4-190 0,4 0-64 16,-3 5-62-16,-4 18-22 0,2 5-68 0,-2 6 0 16,-2 4 0-16,3 1 0 0,-5-1 0 0,1-1 0 78,4-6 0-78,-2 1 0 0,1 0 0 0,2-13 0 0,1-3-77 0,0-8-245 0,0-3 179 0,5-5-918 0,-1 0 502 0,-3 0 265 0,3-3 128 0</inkml:trace>
  <inkml:trace contextRef="#ctx0" brushRef="#br0" timeOffset="129658.79">27657 10273 1601 0,'-1'-8'0'0,"-1"-1"0"0,0 3 0 0,2-2 0 0,0 5 0 0,4-4 0 0,7-3 194 0,6 7-83 0,3 1-37 0,2 0 385 0,3 2-211 0,0 0-105 0,-2 2 69 0,1 7-92 0,-4 5-41 0,-3-1-1 0,-3 8-12 47,-2-1-29-47,-6 8 10 0,-6-2-10 0,0 3 43 0,-13 1-42 0,-6 0-1 0,-5 0-20 0,-5 3 29 0,-4-7-8 0,-5-3-1 15,-2-2-54-15,3-4 27 0,1-4 0 0,-2-2-372 16,10-8 186-16,7-3 74 0,8-3 55 0,7-14-605 15,6-2 298-15,3-10 163 0,21-6 77 0,4-3-568 16</inkml:trace>
  <inkml:trace contextRef="#ctx0" brushRef="#br0" timeOffset="129866.24">27939 10194 1225 0,'8'-6'0'0,"-3"4"0"0,1-1 0 0,-3 3 0 0,-3 0 0 0,0 3 0 0,-3 11 0 0,-11 5 781 15,0 3-372-15,-1 5-185 0,-1-1-85 0,6 4 493 16,4-1-297-16,-1 1-150 0,5 2-184 0,2 2-1 15,0 4 0-15,14-7 0 0,3-2 0 0,6-1 0 16,4-4 0-16,5-3 0 0,4-1 0 0,-3-10 0 16,-1-6 0-16,0-3-723 62,-2-1 287-62,-5 0 95 0,-1 0-624 0,-11-4 469 0</inkml:trace>
  <inkml:trace contextRef="#ctx0" brushRef="#br0" timeOffset="130205.04">27300 9668 1862 0,'4'-15'0'0,"5"1"0"0,1 7 0 0,7-3 0 0,2 6 0 0,7-2 0 0,-3 6 0 0,2 0 0 0,-3 0 202 0,3 10-83 0,-4 2-40 0,-1 2-52 0,-10 1 10 0,-2 4 1 0,-7 0-1 0,-1 5-75 0,-3-2 37 0,-9 5 10 0,-7-4 28 0,-1-3 1 0,1-2-1 0,-3-1-21 0,5-1 129 0,-3 1-44 0,6-9-37 0,5-1 85 16,1 0-56-16,6-2-28 0,2 0 1 0,0 2-11 31,13-2-17-31,7-2-1 0,5 4 1 0,3 1 36 0,0 1 1 0,3 4-28 0,-6 3-42 0,-3 0 32 16,-5 2 1-16,-6 3 0 0,-8-1 46 0,-3 4 10 15,-3-2-57-15,-21-5 15 0,-5 3-52 0,-4-4 0 16,-4-2 0-16,-2-4 0 0,0-5 0 0,4 0-15 16,3-5 23-16,2 0-356 15,6 0 173-15,1 0 98 0,11-7-871 0,6-4 454 16</inkml:trace>
  <inkml:trace contextRef="#ctx0" brushRef="#br0" timeOffset="130733.88">28661 9960 1594 0,'-21'-9'0'0,"11"2"0"0,2 4 0 0,3 3 0 0,2 0 0 0,3 0 0 0,0 7 0 0,0 1 318 0,3 1-139 0,5 4-70 0,6-3 113 16,0 1-92-16,2 2-25 31,-2 1-20-31,2-3-357 0,2 3 156 0,0-3 78 0,0 2 38 0,3-2-752 31</inkml:trace>
  <inkml:trace contextRef="#ctx0" brushRef="#br0" timeOffset="130972.24">29068 9893 1677 0,'-12'0'0'0,"0"7"0"0,0 5 0 0,-3 0 0 0,-2 5 0 0,-2 5 0 0,-5 3 0 0,-4 3 0 0,-2 3 131 0,2-3-51 0,-2 0-1 0,1-2 26 0,-2-1-34 0,3-3 0 0,-5-1-24 0,8-8 30 0,4-5-39 0,3-1 0 0,2-3 99 0,10-4-50 0,-1 3-15 0,7-3 127 0,0 0-81 0,3 0-40 0,7 0 0 0,9 0 14 0,3 0-18 0,4 0-9 16,1 0-27-16,-1 0 89 0,3 0-44 0,-1-3-1 47,4 3-35-47,-6-3-133 0,1 2 62 0,-4-2 31 0,0 3-501 0,-3-3 263 0,4 2 99 0,-6 0 73 0,-4-1-863 0,-1 2 441 0,-6 0 222 0</inkml:trace>
  <inkml:trace contextRef="#ctx0" brushRef="#br0" timeOffset="131127.82">28697 10429 1589 0,'-36'11'0'0,"14"0"0"0,5-1 0 0,3 2 0 0,8-4 0 0,2-2 0 0,4 0 279 0,0-4-125 0,7-1-58 0,13 1 108 0,5-2-83 0,4 0-32 0,1 0-10 0,2 0 145 0,1 0-93 0,2-2-46 0,-4 1-386 0,4-4 179 0,-8 2 75 0,-2 1 43 15,-4-2-653-15,-3 3 348 16,-3-1 114-16</inkml:trace>
  <inkml:trace contextRef="#ctx0" brushRef="#br0" timeOffset="131283.41">28851 10340 1068 0,'-8'0'0'0,"-2"0"0"0,1 0 0 0,1 0 0 0,1 2 0 0,0 8 0 0,-1 4 607 16,-1 9-284-16,-3 3-134 0,-1 8-80 0,1 5 194 15,-5 8-133-15,0-2-66 0,-4 1 81 0,4 4-64 16,1-16-46-16,7-3 0 0,2-8-409 0,3-7 186 15,4-7 93-15,0-2-663 0,0-7 373 0,14-2 192 16</inkml:trace>
  <inkml:trace contextRef="#ctx0" brushRef="#br0" timeOffset="131456.95">28832 10558 1596 0,'0'-3'0'0,"0"2"0"0,0 1 0 0,0 0 0 0,1 0 0 0,0 0 0 0,6 10 0 0,1 3 743 0,3 4-343 0,0 6-186 16,3-2-88-16,0 6 192 0,2-3-139 0,0 5-71 15,4 0-158-15,-3-1 40 0,3-6 23 0,-1-3-656 16,0-4 340-16,1-6 171 0,3-1 94 0,-4-8-897 47</inkml:trace>
  <inkml:trace contextRef="#ctx0" brushRef="#br0" timeOffset="131632.49">29241 10144 1758 0,'6'-16'0'0,"1"5"0"0,3 2 0 0,1 0 0 0,8 3 0 0,2 0 0 0,8 3 0 0,-2 1 714 0,6 1-338 0,-2 1-169 0,1 0-37 0,1 0-66 0,2 0-24 0,-8 5-9 0,-2 1-34 0,-4 1 1 0,-2 4 0 0,-6-2-1518 0</inkml:trace>
  <inkml:trace contextRef="#ctx0" brushRef="#br0" timeOffset="131729.23">29382 10277 1133 0,'-23'5'0'0,"7"-2"0"0,2 2 0 0,5-1 0 0,6 1 0 0,3-3 0 0,0 3 0 0,11-2 524 0,5-1-243 0,7 2-112 15,1-2 63-15,6-1-98 16,-1 2-48-16,1-2-221 0,-3-1 87 0,5 3 52 16,-9-2-10-16,-2 3-648 0,-2 1 341 0</inkml:trace>
  <inkml:trace contextRef="#ctx0" brushRef="#br0" timeOffset="131945.21">29511 10158 733 0,'-7'-6'0'0,"3"1"0"0,0 5 0 0,-2 0 0 0,6 4 0 0,0 20 0 0,0 7 672 62,0 10-317-62,0 6-149 0,0 4 370 0,4 5-269 0,-2 3-134 0,-1 0-68 0,1-1-34 0,-1 1 10 0,-1-18-44 0,0-3 115 0,-1-9-57 0,-11-5-29 0,2-6 1 0,-4-3-93 0,-3-11 27 0,-3-4 1 0,-1 0-210 0,-2-11 123 16,1-5 62-16,-3-5 39 0,5-1-582 0,2-1 277 16,5-5 73-16,1-2-434 0,-1-4 296 15,12-4 164-15</inkml:trace>
  <inkml:trace contextRef="#ctx0" brushRef="#br0" timeOffset="132180.47">30015 10082 1800 0,'-12'-13'0'0,"8"4"0"0,-1 0 0 0,5 3 0 0,0 4 0 0,5-4 589 0,12 2-275 0,5-1-138 0,2-2-58 0,7 2 63 0,2 3-71 0,1-1-36 0,2-1 0 0,1 3-166 15,4-1 75-15,-7 2 23 0,-5 0-509 0,-2 2 271 16,-6 6 136-16,-6 1 67 0,2-4-724 0,-13 3 378 0,-2-4 53 0,-2-4-209 16,-2 0 266-16</inkml:trace>
  <inkml:trace contextRef="#ctx0" brushRef="#br0" timeOffset="132454.73">30349 9789 763 0,'4'-13'0'0,"2"1"0"0,0 6 0 0,1 5 0 0,2 1 0 16,-4 7 428-16,0 12-195 0,-4 9-87 31,-1 8-59-31,-6 10 355 0,-11 2-202 0,-5 4-101 0,-2 0 0 0,-6 9-41 0,-1-11-34 0,0 0 0 0,-1-5-206 0,3-2 91 16,0-9 44-16,4-2-502 0,11-15 270 15,6-11 138-15,7-6 70 0,1-3-652 16,1-20 327-16,13-6 128 0,4-5 99 0,2-2-74 47,0 0 102-47,0 2 38 0,0 7 63 0,2-3 0 0,-6 10 0 0,-3 2 0 0,0 3 43 0,3 5-39 0,-4 2-42 0,7 2 580 0,-4 6-306 0,2 0-68 15,0 10-91-15,5 7 600 0,-2 1-318 0,6 1-151 16,-7 3-89-16,1-1 13 0,-3-1-46 16,-1 2-1-16,0 0-46 0,1 0-524 15,-7-4 257-15,-2 0 133 0,-6 0-322 0,-1 2 228 16,-1-8 114-16</inkml:trace>
  <inkml:trace contextRef="#ctx0" brushRef="#br0" timeOffset="132684.1">30049 10418 1222 0,'-10'-3'0'0,"1"-2"0"0,8-1 0 0,1 3 0 0,5-4 0 0,15 2 0 0,7-3 574 0,8-1-257 0,3 2-144 0,5-1-68 15,4-1 292-15,2 1-179 0,1-2-90 0,4 2-125 16,-11 3-10 78,-7-1 46-94,-6 5 0 0,-4 1-642 0,-9 0 321 0,-4 1 171 0,-13 12 69 0,0 2 41 0,-13-1 0 0,-10-1 40 0</inkml:trace>
  <inkml:trace contextRef="#ctx0" brushRef="#br0" timeOffset="132830.72">30152 10502 647 0,'-6'5'0'0,"1"1"0"0,1 3 0 0,1 0 0 0,2 2 0 0,1-4 0 0,-2 3 495 0,1 0-228 0,1 0-114 31,-4 1 122-31,1-1-123 0,1-4-56 0,-1 2-29 0,1-2 0 0,-1-2-28 0,0 1 9 0,-1-4-741 0,2-1 356 0,2 0 179 15,0 0 89 48</inkml:trace>
  <inkml:trace contextRef="#ctx0" brushRef="#br0" timeOffset="133002.4">30346 10369 1176 0,'1'-6'0'0,"2"0"0"0,-1 1 0 0,2 1 0 0,-1 1 0 0,0 1 285 0,0 2-127 0,0 0-60 0,1 12-30 0,0 7 729 0,-1 8-380 0,0 7-179 0,-1 3 365 0,-1 2-512 15,0 3-91-15,1-1 0 0,1 3 0 0,1 7 0 16,-1-10 0-16,-1-3 0 0,0 1 0 0,0-3 0 16,-2-4 0-16,0 4 0 0,0-12 0 0,-7-4 0 0,-8 1 0 0,-2-5-88 15,-3-2-67-15,-5 1 78 16,-2-6-268-16,0-7 153 47,-6 1 76-47,3-3 39 0,-1 0-342 0,-1-3 181 0,9-6 104 0,7-6-926 0</inkml:trace>
  <inkml:trace contextRef="#ctx0" brushRef="#br0" timeOffset="133157.5">30981 11012 2591 0,'5'-18'0'0,"1"6"0"0,2 10 0 0,4 2 0 0,-8 0 0 0,-4 0-952 0,0 3 458 0</inkml:trace>
  <inkml:trace contextRef="#ctx0" brushRef="#br0" timeOffset="138238.71">10485 11703 1409 0,'-5'0'0'0,"1"-6"0"0,1 5 0 0,3-5 0 0,0 6 0 0,1 0 0 0,15 0 0 0,6 0 469 0,7 0-215 0,10 0-100 16,2-2-63-16,6 0 241 0,7 0-148 0,7-1-73 16,1-2 56-16,9-1-55 31,-8 0-42-31,-6-3-111 0,-2 4 39 0,-8-2 0 0,-8 4 39 0,-5 0-214 0,-17 3 103 0,-12 0 55 16,-5 0 28-16,0 0-704 0,-16 3 352 0,-6 7 83 0,-4-1 123 0,-5 0-573 15</inkml:trace>
  <inkml:trace contextRef="#ctx0" brushRef="#br0" timeOffset="138434.04">10638 11705 1878 0,'-22'6'0'0,"-1"2"0"0,10 5 0 0,2 0 0 0,8 5 0 0,3 4 0 0,0 4 0 0,1 7 0 0,13 2 280 16,2 7-122-16,4 5 226 0,-4 4-173 0,1 9-87 16,-3 7-35-16,-6-4 80 0,-5 0-67 0,-1-1-32 15,-1-3 0-15,-1-6-161 31,0 5 74-31,-1-17 22 0,-8-5 0 0,-1-2-407 0,-2-7 219 0,-4-3 110 0,2-4-528 0,0-16 296 16,3-4 79-16,3-3-302 16,1-18 245-16,5-12 123 0</inkml:trace>
  <inkml:trace contextRef="#ctx0" brushRef="#br0" timeOffset="138971.5">10942 11804 1340 0,'2'-7'0'0,"0"2"0"0,0 2 0 0,-2 0 0 0,0 3 0 0,0 0 663 0,-2 3-303 0,-5 8-167 16,-2 3-77-16,-1 5 94 0,-1 0-86 0,0 4-34 16,1-5 95-16,1 5-73 0,4-2-38 0,-1 0-73 15,5 0 1-15,-2 3 44 0,3-5-9 0,0-1-211 16,1 0 105-16,8-1 54 47,1-4 25-47,0 3-343 0,-1-6 154 0,0-1 101 0,-3-6-30 0,0 3-165 0,-2-5 84 0,-2 4 67 0,-2-5-129 0,0 0 106 0,0 0 55 0,-10 0-66 0,-3-7 59 0,2-3 21 15,0-2 10-15,0-1 77 16,1-4-24-16,3-1-1 0,1 1-22 0,3-1 166 16,3 0-78-16,0 1-45 0,9 2 0 0,7-1 79 15,4 3-35-15,2-4-53 0,3 5 322 0,6 4-154 16,1 2-39-16,3 3 34 0,-1 0-62 0,1 3-21 16,-7 0-10-16,-4 7-5 0,-3 6 1 0,-7 4-27 15,-6-1 0-15,0 5-100 0,-8-3 46 0,0-3 26 16,-5 2 1-16,-6-2-83 15,-3-4 55-15,-2 2 5 0,-4-6-378 0,3-4 195 16,-2-2 63-16,1 0-284 0,0-1 189 0,-2 0 87 16,4 0 57-16,1 0-112 0,3-2 80 0,-1-4 40 62,2 2-1-62,-1-3 145 16,6 1-48-16,1 1-29 0,2-1 1 0,3 1 332 0,0-1-189 0,0-1-82 0,0 4 118 0,8-3-50 0,4 1-65 0,0 1-33 0,5-1 159 0,-4 2-64 0,2 1-41 0,0 1-334 94,1-1 147-94,-4 2 73 0,2 0 47 0,-4 0-10 0,-3 5 37 0</inkml:trace>
  <inkml:trace contextRef="#ctx0" brushRef="#br0" timeOffset="139277.69">11015 12101 793 0,'-16'5'0'0,"6"1"0"0,0-4 0 15,2 1 0-15,0 1 0 0,5-2 0 0,2-2 0 0,1 0 221 0,0 0-93 0,4 0-45 0,9 0 0 0,0-2-73 0,3-2 37 0,-2-1-10 0,3 2-220 0,-2-4 111 47,1 5 54-47,-4-1-159 0,0 2 107 0,0-3 45 0,-7 3 24 0,2 1-204 0,-3 0 100 0,-1 0 3 0,-1 0 35 0,-2 6 147 0,0-1-58 0,0 2-35 0,-2 4 0 0,-7 0 407 0,0 1-207 0,1 2-79 0,-1 1 371 0,1 4-212 16,3-1-115-16,2 3 58 0,0 1-76 0,3 2-54 16,0 0 0-16,0 2 65 31,0 1-54-31,3 3-18 15,3-4-9 1,-1-2-88-16,0 3 31 0,-2-4 0 0,-2 2 30 0,1 0 9 0,-2-8-9 0,0-2 0 0,-3-4-315 0,-5-4 142 0,-3-4 84 0,-3-1-196 0,1-2 123 0,-2-2 35 16,1-13 36-16,-2-5-68 0,2 1 45 0,-2-7 0 15,3 0 8-15,1 1 6 0,1 3 1 0,-1 1 25 16,3 3 0-16,-2 1 125 0,4 8-57 0,-2 2-34 31,0 5 332-31,1 2-164 16,-1 0-91-16,-3 7 41 0,2 12-55 0,2 0-4 0,-1 3 0 0,4 2-176 0,-1-1 73 0,3 1 54 15,3-5 47-15,0-2-671 0,3-5 292 0</inkml:trace>
  <inkml:trace contextRef="#ctx0" brushRef="#br0" timeOffset="139404.35">11144 12377 2316 0,'5'6'0'0,"1"2"0"0,5 1 0 0,-3 2 0 0,1 2 0 0,2 2 0 0,-2 1 0 0,-1 1 0 0,3 0 0 0,-3 0 158 0,2 0-60 0,0 0-624 0,-1-3 276 0,-1-4 144 15,4-2 71-15,-5-6-811 16</inkml:trace>
  <inkml:trace contextRef="#ctx0" brushRef="#br0" timeOffset="139570.9">11537 12047 2658 0,'14'-14'0'0,"3"3"0"0,3-1 0 0,5 3 0 0,5-2 0 0,-4 2 0 0,4 1 0 0,1 1 0 0,0-1 0 0,-1 1 385 0,5 0-165 0,-8 3-96 0,-3-1-43 0,-3 3-1 16,-1 1-43-16,-5 1-326 0,-1 0 172 0,-12 5 72 15,-2 9 41-15</inkml:trace>
  <inkml:trace contextRef="#ctx0" brushRef="#br0" timeOffset="140020.37">11646 12252 1018 0,'-11'5'0'0,"6"-1"-1"0,1 1 0 0,4-2 0 0,0 0 1 0,0 1-1 0,0-1 0 0,8-1 228 0,4 1-95 0,1 2-48 16,-3 2 210-16,4 1-120 0,-4 3-73 0,-4 2 139 15,0 5-102-15,-5 2-51 0,1 5-24 0,-2 5-1 16,0-2 1-16,-10 3-27 0,-2 2 1 0,1-3-47 16,-2-1 23-16,1-2 10 0,5-10 14 0,-1-3-206 15,7-7 104-15,1-7 50 0,0 0-175 0,4-17 114 16,12-12 8-16,1-3-386 0,3-9 185 15,0-5 117-15,-1-4 54 0,3-9-316 16,-5 0 193-16,-3-5 93 0,-1-4 45 0,-4-7-49 16,-3-8 48-16,0-10 14 0,-2 15 10 0,-3 7 346 15,2 10-162-15,-3 14-80 16,0 20 291-16,0 5-196 0,0 22-83 0,-4 0 749 31,2 18-385-15,2 13-189-16,0 10-97 0,0 14 273 0,6 6-189 0,5 10-91 0,4 6-45 0,-1 5 217 0,1 0-141 0,5 13-158 0,-2-19 0 0,0 0 0 15,3-3 0-15,-2-3 0 0,-2-5 0 0,3 10 0 16,-7-24 0-16,-5-2-289 0,-2-7 112 0,-5-7 107 109,-1-7 53-109,0-2-736 0,-1-19 363 0,-8-7 176 0,-1 0 89 0,2-15-485 0,2-14 286 0,-4-10 135 0</inkml:trace>
  <inkml:trace contextRef="#ctx0" brushRef="#br0" timeOffset="140097.16">12046 11739 2044 0,'0'-27'0'0,"0"5"0"0,0 4 0 0,0 13 0 0,2 2 0 0,-1 3 0 0,3 4 0 0,2 9 0 0,3 3 623 0,-1 5-298 0,1 3-144 0,2-1-119 0,3 4-1 0,0-1-24 0,7 4 8 0,0-6-837 0,0 1 414 0</inkml:trace>
  <inkml:trace contextRef="#ctx0" brushRef="#br0" timeOffset="140235.7">12548 12001 2831 0,'0'-2'0'0,"0"-1"0"0,0 0 0 16,2 1 0-16,7 1 0 0,3-1 0 0,5-1 0 0,4 2 0 0,4 0 369 0,4-1-167 0,4 0-753 0,0 2 293 0,0-3 147 16,2 2 81-16,-9 1-433 15,-8 0 248-15</inkml:trace>
  <inkml:trace contextRef="#ctx0" brushRef="#br0" timeOffset="140365.87">12588 12257 1200 0,'-23'12'0'0,"5"-2"0"0,3 4 0 0,11-7 0 0,4-2 261 0,0 0-113 0,1-4-57 15,13 1-27-15,5 2 657 0,6-4-348 0,3 0-168 16,3 0-86-16,1 0 262 0,0 0-173 0,4 0-77 16,-7 0-709-16,1 0 307 15,-4 0 153-15,-3 0-1058 0</inkml:trace>
  <inkml:trace contextRef="#ctx0" brushRef="#br0" timeOffset="141088.1">13830 11914 639 0,'0'-21'0'0,"0"5"0"0,-1 1 0 0,-4 1 0 0,2-3 0 0,0-3 0 0,-2-5 0 0,0 4 451 0,-2-1-207 0,-2-3-104 0,-1-3-108 0,-1 2 5 0,-6-2 9 0,1 5-23 0,-4 5 14 0,-1 2 0 0,0 6 0 0,-1 6 84 15,-4 2-32-15,6 2-10 0,4 5-42 0,2 11 211 16,5 4-106-16,1 8-43 0,8 2-36 0,0 8 182 16,0 5-104-16,9 4-53 78,7 4 105-78,1 9-70 0,0-4-47 0,0 1 0 0,1 2 5 0,-4 4 0 0,1 4-44 0,-1 3 68 0,-5-9-39 0,-3-4-48 0,-4-4-18 0,-2 0 0 0,0-5 0 0,-6 5 0 0,-10-17 0 0,-1-4 0 0,-4-6 0 0,-3-4 0 15,1-10 0-15,-4 0 0 0,8-12 0 0,-1 0 0 141,4-12-313-141,3-5 1 0,2-6 151 0,4-9-301 0,7-2 218 0,0-10 103 0,6-6 52 0,10-6-667 0</inkml:trace>
  <inkml:trace contextRef="#ctx0" brushRef="#br0" timeOffset="141182.84">14056 11637 924 0,'1'-18'0'0,"0"4"0"0,-1 6 0 0,0 1 0 0,0 6 0 0,-6 1 630 0,-4 8-296 0,-4 13-149 0,2 4 428 0,-4 8-279 0,4 5-154 0,1 4 304 0,2 5-237 0,4 5-247 0,3 0 0 0,2 5 0 0,0-2 0 0,0-1 0 0,13-1 0 0,4-2 0 0,3 5 0 0,-3-16 0 15,3 0 0-15,-2-3 0 0,0-2 0 0,-5-2 0 16,-1 9-462-16,-9-11 9 0,0 2 232 0,-3 0-865 16,-7 1 524-16,-12-3 263 0</inkml:trace>
  <inkml:trace contextRef="#ctx0" brushRef="#br0" timeOffset="141337.43">13838 12812 2178 0,'-3'6'0'0,"-3"-1"0"0,1 2 0 0,2 1 0 0,2 1 0 0,-1 3 0 0,2 4 0 0,0 0 0 0,0 4 319 0,0 5-141 0,0 2-71 0,0 2 89 16,0 4-71-16,2-3-48 0,-2-3-1 0,0 1-133 16,0-4 47-16,0 0 23 0,0-3-492 0,-5-11 253 15,0-3 132-15,-1-7-581 0,1 0 298 0,-2-8 187 16,3-13-7-16</inkml:trace>
  <inkml:trace contextRef="#ctx0" brushRef="#br0" timeOffset="141521.94">13802 12770 1844 0,'7'-17'0'0,"0"5"0"0,5 2 0 0,0 5 0 0,2-1 0 0,6 2 0 0,2 4 0 0,1 1 553 0,2 15-259 0,2 4-128 16,2 4-64-16,-1 5 162 0,-6 3-117 15,-3 1-56-15,-5 1-27 0,-6 3 39 0,-4-2-34 0,-3 4 10 16,-1-6-42-16,-16 0-36 0,-7-4 0 0,-6-2-17 16,-3-6 27-16,-3 1 9 15,1-10 17-15,1-6-307 0,0-4 153 0,2-2 77 16,5 0 0-16,-1 0-631 0,10-8 296 0,8-12 170 15,8-7 83-15,1-11-685 0</inkml:trace>
  <inkml:trace contextRef="#ctx0" brushRef="#br0" timeOffset="141723.26">14472 12162 2811 0,'-12'-19'0'0,"1"5"0"0,6 8 0 0,4 4 0 0,-1 1 0 0,2 1 0 0,0 0 0 0,0 0 902 16,3 3-684-16,10 7-218 0,5 3 0 0,1 1 0 16,4-1 0-1,1 5 0-15,-1-3 0 0,-2 4 0 0,0-4 0 0,0 4 0 16,0 0-68-16,-5-4-240 0,1 2 168 0,-3-5-1003 0,-3 3 553 0,1-6 277 16</inkml:trace>
  <inkml:trace contextRef="#ctx0" brushRef="#br0" timeOffset="141906.1">14782 11897 2373 0,'0'-10'0'0,"0"0"0"0,0 8 0 0,0-1 0 0,0 3 0 0,0 14 0 0,0 16 0 0,0 12 0 0,0 16 1117 0,-9 11-676 0,-3 6-441 0,-4 8 0 0,-2 9 0 0,-4 5 0 0,3 3 0 0,-3 5 0 0,9-26 0 0,0-4 0 0,3-7 0 0,2-8 0 0,0-2 0 0,-2 6 0 0</inkml:trace>
  <inkml:trace contextRef="#ctx0" brushRef="#br0" timeOffset="142990.7">15460 12239 820 0,'2'-21'0'0,"-2"6"0"0,0-1 0 0,0 1 0 15,0 0 0-15,0 1 0 0,-5-6 307 16,-1 9-139-16,-2-1-66 0,-4 2-32 0,1 5 210 0,-2-1-121 16,-4 3-51-16,-1 3-41 0,-1 9 89 0,-1 12-59 0,-2 11-30 15,1 9 50-15,1 8-31 0,6 2-9 0,3 4 1 16,3-4 1-16,5 3-42 0,3-7 0 0,0 5 33 15,0-16-32-15,11-5-1 0,3-9 0 0,4-7-74 16,3-6 38-16,3-9 8 16,-4 0 29-16,3-26-190 0,1-8 92 0,-3-7 29 62,-2-8-296-62,3-6 148 0,-8 3 87 0,0-3-120 16,-1-3 92-16,-3-1 20 0,3-8 22 0,-7 8-76 0,-1-4 58 0,-1 2 30 0,-1-1-1 0,-3 2 86 0,0-7-38 0,0 20 9 0,0 8-27 0,0 14 213 0,0 14-107 0,-7 6-53 0,1 5 488 0,0 12-228 15,1 20-138-15,0 11 181 0,0 11-141 0,1 4-70 16,3 12-26-16,1-4 322 0,0 1-184 0,0 1-103 16,0 3-117-16,0-6 0 0,1 12 0 0,9-19 0 15,1-3 0-15,6-3 0 0,2-6 0 0,1-5 0 16,5 1-794-16,-3-17 359 16,-1-8 229-16,-1-8-827 0,0-9 498 0</inkml:trace>
  <inkml:trace contextRef="#ctx0" brushRef="#br0" timeOffset="143180.19">15872 12180 1258 0,'9'-12'0'0,"2"4"0"0,0 3 0 0,0 4 0 0,3 1 0 0,-5 3 359 0,1 15-161 0,-1 4-81 78,-3 3-39-78,-1 5 442 0,-4 7-232 0,-1-4-130 0,0 6-62 0,-5 0-30 0,-8 2 0 0,-2-2 276 0,-8 5-104 0,0-9-104 0,-1-3-121 0,-1-3-13 0,-1-4 0 0,-2 1 0 0,5-13 0 0,4-5-330 0,2-3 152 0,4-5 108 0,4 0 53 0,3-7-344 0,6-12 112 0,0-7 117 0,15-4-31 0,7-4-571 16,5-2 348-16</inkml:trace>
  <inkml:trace contextRef="#ctx0" brushRef="#br0" timeOffset="143702.76">16102 12180 2060 0,'11'-20'0'0,"-1"-2"0"0,-6 7 0 0,-4 6 0 0,0 4 0 0,0-2 0 0,0 6 0 0,-4 1 0 0,-4 0 0 0,-5 8 370 15,2 6-166-15,-1 9 313 0,0 3-240 0,0 6-110 16,4 0-70-16,3 4 124 0,2 2-203 0,3-3-18 16,0 0 0-16,0 6 0 0,7-9 0 0,6 0 0 15,5-4 0-15,4-1 0 0,6-5 0 0,3 2 0 16,2-14-277-16,4-8 119 16,1-2 58-16,-1-2-248 0,-1-18 121 0,1 1 87 0,-11-5 50 0,-3-3-62 15,-6 0 57-15,-5-2 29 16,-4 0 0-16,0-5 51 0,-8 6 10 0,0-2-33 15,-4 1 1-15,-9 2 39 0,-6 4 0 0,0-2-49 63,-4 9 200-63,-2 5-96 0,0 10-46 0,2 1 392 0,-4 0-180 0,7 6-110 0,0 9-12 0,4 6 203 0,1 2-134 0,4 4-66 0,1 2-24 0,7 0-12 0,3 4-30 0,0-4-6 0,0 0-32 0,7-4 0 16,4 3 0-16,4-8-85 15,4-4 37-15,1-3 43 0,2-3 0 0,0-9-250 16,3-1 119-16,-4 0 32 0,1-11 52 0,-1-8-262 15,0-11 139-15,-2-6 67 0,1-2 26 0,-4-3-170 16,-3-6 106-16,-2-2 55 0,1-1-65 0,-3-7 59 16,2-10 21-16,-5 5 14 0,-1-3 0 0,-1 0 24 15,-2-1 1-15,1 4 82 0,0 1-51 0,-3 20 10 16,0 18-41-16,0 6 432 16,0 16-216-16,-3 1-71 0,-2 0-72 0,-1 21 525 46,1 11-262-46,2 4-130 16,3 9-67-16,0 6 174 0,0 8-110 0,0-3-77 0,3 6-89 0,2 1 0 0,2-2 0 0,-1 1 0 0,4 6 0 0,-2-10 0 0,3-4 0 0,2-3 0 16,-1-6 0-16,2-4 0 0,0 1 0 0,-3-17-816 15,2-4 379-15,-4-12 143 0,2-6-631 0,-2-3 434 0</inkml:trace>
  <inkml:trace contextRef="#ctx0" brushRef="#br0" timeOffset="143902.23">16788 12177 1841 0,'0'-14'0'0,"0"5"0"0,0 2 0 0,0 3 0 0,0 0 0 0,0 4 0 0,3 0 0 0,5 4 688 0,2 8-326 0,3 1-162 0,4 3-58 16,-2-2-58-16,4 3-23 0,3-2-1 0,-3-2-379 15,3-2 178-15,1 1 98 0,-6-5 36 0,1-1-766 78,0-4 405-78,-1-2 203 0,-3 0-611 0,1 0 344 0</inkml:trace>
  <inkml:trace contextRef="#ctx0" brushRef="#br0" timeOffset="143991.99">17108 12008 1130 0,'13'-36'-1'0,"-4"-1"1"0,3 3 0 0,1 2 0 0,-3 14 0 0,-1 6 0 0,-3 6 0 0,-1 4 0 0,-2 2 0 0,2 2 768 0,-4 17-371 0,-1 11-180 0,0 11 453 0,-5 12-317 0,-7 10-158 0,-3 10 7 0,-1-3-202 0,-1 2 0 16,-1 2 0-16,-2 2 0 0,-1 0 0 0,-3 19 0 16,-1-13 0-16,-2 4 0 15,2-2-271-15,0 1 146 0</inkml:trace>
  <inkml:trace contextRef="#ctx0" brushRef="#br0" timeOffset="144319.1">17638 12296 1419 0,'0'-20'0'0,"0"0"0"0,2 9 0 0,21 4 0 0,8-1 0 0,8-4 0 0,11-2 483 0,4 1-227 0,9 2-110 0,3-1-54 0,4 1-76 16,-6 0 21-16,7-3 9 0,-19 5-509 0,-6 1 231 16,-7 2 116-16,-4 3-484 0,-12 1 281 0</inkml:trace>
  <inkml:trace contextRef="#ctx0" brushRef="#br0" timeOffset="144472.22">18051 11846 1121 0,'-9'-8'0'0,"3"1"0"0,1 2 0 0,3 5 0 0,2 0 0 0,0 12 511 0,0 11-242 0,3 12-116 16,7 9-58-16,0 9 407 0,0 9-233 0,-2 12-107 15,1 1-14-15,-1 10-56 0,1-1-28 0,3-2-733 16,1-4 352-16,0 11 187 16,-6-24 78-16</inkml:trace>
  <inkml:trace contextRef="#ctx0" brushRef="#br0" timeOffset="144930.14">19604 11925 977 0,'-10'-38'0'0,"-1"1"0"0,0-2 0 0,-4 1 0 0,2 1 0 0,-6-9 0 0,2 9 0 0,-2 2 0 0,-1 1 136 16,3 7-50-16,-2 3 149 62,-2 3-90-62,5 13-59 0,-3 2-26 0,5 6 75 0,-3 0-50 0,3 3-24 0,-3 10 9 0,7 6 124 0,1 8-79 0,0 10-39 0,6 6-1 0,3 7 101 0,0 8-62 0,0 1-43 0,4 1 101 0,10 6-67 16,-3 2-35-16,3 4 0 0,-1 10-25 0,-2-11-9 16,1 3 0-16,-3-1 0 0,-2 0 0 0,-1 11 9 46,-2-23-9-46,-4-1 0 0,0-9 0 0,-4-6 0 0,-9-3 0 0,-2-2 9 0,-4-19-9 0,-3-7 24 0,2-10-538 0,-3-4 239 0,0 0 120 0,2-11-509 16,7-10 301-16,1-2 145 0,3-4 74 0,7-8-521 16,3-2 297-16</inkml:trace>
  <inkml:trace contextRef="#ctx0" brushRef="#br0" timeOffset="145155.19">19748 11751 1461 0,'0'-36'0'0,"0"9"0"0,-9 3 0 0,-1 3 0 0,-1 8 0 0,-4 8 0 0,-4 5 0 0,2 0 251 0,-3 7-108 0,-1 13 239 0,3 7-178 0,-1 8-84 0,6 7-42 0,4 5 228 0,3 2-135 0,2 10-59 16,4-6-42-16,0 2 85 0,4 2-60 0,8-1-29 0,1 3 0 0,2 6 34 15,-1-11-37-15,3-3 0 0,-4 0-366 0,-1-1 169 16,-4-3 85-16,-3 9-685 0,-5-13 336 0,0 0 200 15,-5-2 30-15,-9-4-590 0,-3 4 352 0</inkml:trace>
  <inkml:trace contextRef="#ctx0" brushRef="#br0" timeOffset="145319.79">19427 12801 1360 0,'-6'4'0'0,"-1"7"0"0,3 0 0 0,-2 6 0 0,4 3 0 0,-3 7 0 0,2 1 369 0,0 4-166 0,1 3-84 0,1 4 349 0,-2-4-215 0,-2 6-100 0,4-8-168 0,-1-5 26 0,1-1 0 0,-1-6 25 0,2-6-637 16,-2-1 328-16,2-12 149 0,-1-2 81 0,-1 0-732 15</inkml:trace>
  <inkml:trace contextRef="#ctx0" brushRef="#br0" timeOffset="145506.29">19371 12827 1225 0,'1'-6'0'0,"3"1"0"0,3 1 0 0,1 1 0 0,1 0 0 0,5 3 0 0,0 0 541 0,3 7-252 0,2 9-127 0,3 0 91 0,0 5-99 16,-5 2-64-16,2 3 150 0,-7 1-101 0,-3 2-52 15,-4 0-26-15,-5 6-37 0,0-3 12 0,-14 1 0 16,-6-1 0-16,-7-2-158 0,-2-4 80 16,-4 1 47-16,2-8-8 0,0-5-325 15,6-4 182-15,-2-2 29 0,7-3-273 0,0 0 122 16,9-5 122-16</inkml:trace>
  <inkml:trace contextRef="#ctx0" brushRef="#br0" timeOffset="146309.15">20044 12050 1450 0,'-9'-11'0'0,"2"3"0"0,4 3 0 0,1 5 0 0,2 0 0 0,0 0 0 0,0 7 574 94,7 4-273-94,4 3-133 0,3 3-65 0,0-1 158 0,3 5-112 0,-1-2-48 0,-1 0-36 0,0 3 0 0,0-2-29 0,-1 1-195 0,0 2 97 0,0 2 59 0,0-5 15 0,-3 3-662 0,-2-5 343 0,-1-1 172 0,3 0 66 0,-6-9-712 0</inkml:trace>
  <inkml:trace contextRef="#ctx0" brushRef="#br0" timeOffset="146486.68">20310 11976 925 0,'0'-4'0'0,"-3"1"0"0,-2 3 0 0,2 0 0 0,2 4 0 0,-1 13 602 0,1 7-274 0,-2 9-150 15,3 5 171-15,-2 13-156 47,1 5-78-47,-3 9 291 0,-2 12-176 0,0-11-101 0,-2 4-46 0,-3-2 33 0,2-7-40 0,1-3 1 0,-3 2-32 0,5-18-359 32,0-6 175-32,-2-6 87 0,0-5 45 0,4-9-602 0,-3-3 332 0,4-12 55 0,2-1-272 0,-1 0 218 0,2-9 120 15</inkml:trace>
  <inkml:trace contextRef="#ctx0" brushRef="#br0" timeOffset="146766.44">20449 11839 1614 0,'0'-20'0'0,"0"10"0"0,0 3 0 0,0-1 0 0,6 4 0 0,4 0 0 0,2 1 547 15,1 3-260-15,-1 0-125 0,4 2-57 0,-1 7-34 16,-1 6 0-16,0-2-84 0,-3 6 20 0,-6 2 0 15,-4 3 31-15,-1 0-185 0,0 3 92 0,-8 2 55 16,-5-2-8-16,-3-3 33 16,-3-1 13-16,1-2-1 0,0-2 169 0,-2 2-100 15,4-8-44-15,1-4-70 0,4 0 264 0,0-3-104 16,7-4-58-16,2 1-30 16,2-3-26-16,11 0-1 0,9-11 0 0,8-4-59 15,7-1 30-15,5 0 9 0,-1-1 20 0,3 3-517 0,1-1 258 0,0 2 97 16,0 4 74-16,4 0-871 0,-11 9 446 0,1 0 220 15</inkml:trace>
  <inkml:trace contextRef="#ctx0" brushRef="#br0" timeOffset="147056.66">21022 12043 1118 0,'-14'-10'0'0,"0"6"0"0,-1 0 0 0,-4 1 0 0,-1 0 0 0,-1 3 512 0,1 0-237 0,1 10-119 0,-1 5-60 0,2 5 146 0,-3 6-94 0,4-1-60 0,5 7-25 0,1 0 318 15,2 2-172-15,6 0-86 0,1 3 153 0,2-6-124 16,8-5-60-16,10-1-92 16,6-4-53-16,0-3 11 0,3 1 49 0,-3-8-271 15,-4-2 151-15,-3 2 75 0,-5-3 37 0,-4 2-280 16,-3 2 118-16,-5 0 83 0,0-1-25 16,-14 2-10-16,-7-1 19 0,-3 2 29 0,-6 3 43 0,-1-5-14 15,-2 0 1-15,2-2 0 63,0-1-114-63,3-6 56 0,2 0 20 0,9-3-340 0,8-3 189 0,3-9 95 0,6-6 46 0</inkml:trace>
  <inkml:trace contextRef="#ctx0" brushRef="#br0" timeOffset="147186.32">21005 12373 1235 0,'10'0'0'0,"0"0"0"0,-3 4 0 0,1 2 0 0,-2 2 0 0,-1 1 659 0,1 3-301 0,-3 2-165 15,-2 1-78-15,-1-1 157 0,0 3-117 0,0-3-59 16,0 1-101-16,0-1 17 0,0-5-1 0,2 0-538 15,-1-4 283-15,1 0 149 0,1-5 62 16,-1 0-559-16,3-8 310 0,-1-6 156 0,1-6-76 0,-1-2-243 16,-2-7 208-16,3-4 100 0</inkml:trace>
  <inkml:trace contextRef="#ctx0" brushRef="#br0" timeOffset="147479.53">21167 11922 1000 0,'1'-1'0'0,"2"1"0"0,1 0 0 0,-1 0 0 0,0 11 0 0,2 8 0 0,0 9 0 0,0 12 426 109,-1 9-193-109,1 9-89 0,1 3 77 0,-5 2-91 0,3-3-47 0,-3-6 1 0,1-4-47 0,1-1 9 0,-1-20-8 0,-2-3 196 0,2-11-98 0,0-3-49 0,0-12-25 0,-1 2-216 0,1-2 92 0,1-12 49 0,1-8 25 0,4-5-135 0,0-3 80 16,4-2 11-16,0 3 26 0,0 2-64 0,2 1 37 0,0 5 32 0,2 2-17 0,-1-1-45 0,1 9 37 0,-2 7 269 0,0 0-126 0,-2 2-44 15,2 7-37-15,-1 8 345 47,-5 9-177-47,-1 5-77 0,-2 4-45 0,-3 0 142 0,2 2-109 0,-1 4-115 0,-1-10 0 0,0-2 0 0,-1-6 0 0,1-4-199 0,-1-2 117 0,2-10 54 0,2-5 32 16,0 0-783-16,1-8 387 0,2-9 133 16,0-5 110-16,-2-6-587 0</inkml:trace>
  <inkml:trace contextRef="#ctx0" brushRef="#br0" timeOffset="147790.71">21508 11898 1244 0,'0'-19'0'0,"0"6"0"0,0 2 0 0,2 2 0 0,6-1 0 0,1 4 478 0,5-2-211 0,0 5-120 16,5 2 171-16,0 1-141 0,1 0-69 0,2 1-119 16,-2 6 33-16,-3 5-9 0,-5 1 24 0,-1 2-104 15,-6 3 52-15,-3 2 26 31,-2 2 9-31,-3 0-69 0,-12-2 43 0,2 2 0 0,-4-4 43 0,1 0 100 0,1-1-41 0,1-5-107 32,5-2 283-32,-1-3-130 0,7 0-56 0,-1-1 16 0,3-3-23 0,1 0-10 0,1-3-32 0,9 1-12 15,6-1 13-15,1 4-1 0,5-3 9 0,-1 4-146 16,-2 2 68-16,-3 1 35 0,-1 4 0 16,-1 5 26-16,-8 0-22 0,-4 2 0 0,-2 2 127 0,0-2-134 15,-11 4 0-15,-5-1 0 16,-3-3 0-16,-1-5 0 0,-1-1 0 0,0-1 0 0,3-5 0 0,-2 0 0 15,7-5 0-15,1-2-138 0,2 0-63 0,5 0 111 16,4-2 25-16,1-3-1006 0</inkml:trace>
  <inkml:trace contextRef="#ctx0" brushRef="#br0" timeOffset="148238.32">21959 12203 1856 0,'0'-6'0'0,"0"0"0"0,2 4 0 0,3-3 0 0,2 1 0 0,4 1 0 0,3 1 0 0,2 2 0 0,4 0 265 0,1 0-115 0,1 10-57 0,0 3 51 0,0 5-45 0,-6 2-36 0,-4 1 0 0,-6 3 5 0,-4 5-32 0,-2 0 0 16,-2 3 8-16,-16-3-32 16,-6 0 23-16,-2-3 1 0,-3-1-35 0,-3-1 35 15,-4-2 8-15,7-10-176 0,-1 0 84 0,5-6 20 16,1-3 28-16,4-3-494 0,3 0 238 0,9-2 95 16,8-15 70-16,0-2-496 0,14-11 276 0,5-1 138 15</inkml:trace>
  <inkml:trace contextRef="#ctx0" brushRef="#br0" timeOffset="148408.87">22168 12168 981 0,'9'-14'0'0,"-3"0"0"0,-4 7 0 0,1 6 0 0,-1 0 0 0,-2 1 607 0,-5 7-286 15,-3 9-133 63,-6 5-81-78,1 7 696 0,1-1-383 16,3 2-193-16,2 3 50 0,3 2-277 0,4-3 0 0,0 0 0 0,0 0 0 0,11 1 0 0,9-2 0 0,8 1-194 0,6-9-135 0,8-5 182 0,4-8 92 0,5-4-1028 0,4-5 537 0</inkml:trace>
  <inkml:trace contextRef="#ctx0" brushRef="#br0" timeOffset="148807.81">22707 12204 915 0,'-14'-27'0'0,"-2"4"0"93,-1 5 0-93,-3 2 0 0,0 8 0 0,-4 5 495 0,1 3-229 0,-3 0-116 0,4 11 464 0,-5 8-281 0,7 5-153 0,1 5 20 0,4 5-82 0,2 2-42 0,5 4 1 0,-2 3 136 0,10-5-94 0,0-3-41 0,0-1 0 0,8-3-120 0,4-3 39 0,6 4 9 0,-2-16 30 0,4-1-14 0,1-9-22 0,-1-3 0 0,3-3-237 0,2-2 104 0,-5-12 79 0,2-8-541 0,-2-7 283 0,-1-2 109 16,3-5 75-16,-5-2-211 0,-3-4 152 0,1-2 76 16,-2-5 37-16,-2-6-37 0,4-11 28 0,-5 1 10 15,-1-6 37-15,0-5-35 0,-1 0 35 0,-1 6 0 16,-3 2 138-16,-1 27-65 0,-3 15-36 0,0 14 665 15,-10 9-314-15,0 3-174 0,0 5-43 0,0 19 161 16,2 8-131-16,-2 8-64 0,3 5-33 16,2 6 211-16,0 6-113 0,2-1-70 15,3 0-30-15,0-1 45 0,0 3-111 0,0-2 0 16,0 8 0-16,2-12-29 0,3 0 14 0,1-5-583 16,3-1 317-16,-3-4 158 0,1 3 19 0,-2-16-766 15,2-5 417-15,-1-6 209 0,1-9 104 0</inkml:trace>
  <inkml:trace contextRef="#ctx0" brushRef="#br0" timeOffset="148936.46">22988 12195 1551 0,'19'-35'0'0,"-6"14"0"0,1 5 0 0,2 5 0 0,-2 5 0 0,-2 4 264 0,4 2-106 0,-6 0-65 0,3 10-29 0,-2 7 447 0,-2 2-238 0,-2 3-118 15,0 4 70-15,-7-2-99 0,0 5-45 0,-1-1-1 0,-12-2-1 0,-1 8-35 16,-5-9-8-16,-2 2-154 0,-3-4 76 0,-1 1 39 15,-3-7 0-15,-3 4-139 0,5-8 85 0,1-5 46 16,2-1 8-16,2-7-710 0,4 0 300 16,3 0 179-16,11-13-507 0</inkml:trace>
  <inkml:trace contextRef="#ctx0" brushRef="#br0" timeOffset="149120.87">23165 12044 3056 0,'2'-7'0'0,"-2"1"0"0,1 1 0 0,-1 1 0 0,0 4 0 0,0 0 0 0,-7 13 0 0,-2 8 0 0,-2 8 624 0,2 7-373 0,3 3-251 0,2-1 0 78,4 2 0-78,0 1 0 0,1-2 0 0,11 4 0 0,8-7 0 0,4-9 0 0,7-5 0 0,5-5 0 0,5-7 0 0,5-3 0 0</inkml:trace>
  <inkml:trace contextRef="#ctx0" brushRef="#br0" timeOffset="149619.84">23843 12101 1184 0,'-5'-19'0'0,"-4"-2"0"0,1 4 0 0,-4-1 0 0,2 9 0 0,-3 0 0 0,-3 2 0 0,0 3 0 0,-3 3 356 0,-2 1-151 0,3 5-90 0,-1 13 109 0,0 7-94 0,6 6-48 0,-1 6-23 0,3 2 8 0,6 1-32 0,5-3 1 0,0-3 74 0,0-3-37 0,2-2 2 0,6 0-30 0,5-11 29 0,0-7-38 0,4-4 0 0,1-7 0 0,2 0-260 0,-2-7 126 0,0-18 66 16,0-5-315-16,-3-6 150 0,1-3 96 0,0-7-121 16,-4 2 99-16,-1-2 35 46,-1 0 26-46,-1-3-19 0,-1-2 23 0,1-8-9 0,-5 5 32 0,3 3 95 0,-4 2-47 0,2 4-25 0,-2 7 131 0,-1 3-86 16,1 20-29-16,-2 11-1 0,-1 4 389 0,2 4-174 0,-1 18-107 0,3 13 341 16,1 5-212-16,2 9-103 0,1 5-51 0,-1 6 147 15,4 2-99-15,-1 10-41 16,-1-12-33-16,-2 2 252 0,5-3-312 0,-4-2 0 0,5-1 0 0,-2-2 0 16,-1-16-30-16,0-7 28 15,-2-9-859-15,-1-5 448 0,1-10 181 0,1-3-897 0</inkml:trace>
  <inkml:trace contextRef="#ctx0" brushRef="#br0" timeOffset="149759.47">24144 12082 1845 0,'0'-6'0'0,"0"2"0"0,1 0 0 0,1 4 0 0,4 0 0 0,-2 0 0 0,4 0 804 0,2 12-384 0,4 4-193 16,-2 0-96-16,3 3-47 0,1 1-25 0,1 2 0 15,2 2-15-15,0-5-404 0,-1-2 198 0,0-4 98 16,0-2-1000-16,0-2 526 0</inkml:trace>
  <inkml:trace contextRef="#ctx0" brushRef="#br0" timeOffset="149913.06">24548 11816 1588 0,'4'-5'0'0,"-3"1"0"0,1 4 0 0,-2 0 0 0,0 21 0 0,-7 17 0 0,-13 19 1111 15,-7 21-530-15,-5 13-277 31,-10 26-134-31,-8 17 7 0,-6 13-177 0,-3 2 0 0,0 6 0 0,12-31 0 0,-7-8 0 0,5 1-497 0,5-7 48 16,-7 4 242-16</inkml:trace>
  <inkml:trace contextRef="#ctx0" brushRef="#br0" timeOffset="151890.23">12808 13905 1677 0,'-5'0'0'0,"-1"0"0"0,0 0 0 0,0 0 0 0,4 0 0 0,1 0 0 0,1 0 433 15,0 0-202-15,1 0-97 63,8-2-48-63,4 1 172 0,3-4-110 0,1 0-46 0,-1 1 16 0,4-1-40 0,0 1 0 0,-1 1-241 0,1-2 101 0,2 0 59 0,-5 5 16 0,0-2-541 0,-3 0 282 0,0 2 143 0,-1 0 60 0,0 0-856 0</inkml:trace>
  <inkml:trace contextRef="#ctx0" brushRef="#br0" timeOffset="152072.75">12796 14110 1698 0,'-23'6'0'0,"-1"3"0"0,-1 0 0 0,13 3 0 0,-1-4 0 0,7-1 0 0,3 0 702 0,3-2-332 0,0 0-156 15,11-1 146-15,11-3-161 0,4-1-81 0,5 0 152 16,2 0-270-16,6 0 0 62,-3-1 0-62,-4-1 0 0,1 0 0 0,0 0 0 0,2 1 0 0,-9 1-335 0,0 0-5 0,-4 0 188 0,1 0-973 0,-3 0 520 0</inkml:trace>
  <inkml:trace contextRef="#ctx0" brushRef="#br0" timeOffset="152607.32">13690 13917 1334 0,'-20'0'0'0,"-2"-5"0"0,5-1 0 0,3 2 0 0,0-3 0 0,3-1 0 0,0 0 235 0,2-5-91 0,6 5 438 16,3-6-274-16,0-1-135 16,0 0-69-16,9-3 244 0,10 1-161 0,4 0-75 15,5 1-38-15,3 2 60 0,3 4-49 0,2 1-15 16,-4 4-29-16,-1 5-41 0,0 0 0 0,-2 10 0 16,-2 4 0-16,1 6 0 0,-11 7 0 0,0 5 0 15,-10 6-221-15,-4 3 99 0,-3 5 79 0,0 5-241 16,-10-8 141-16,-8 2 31 0,-3-3 47 0,-8-3-16 15,-4 0 45-15,-6-2-9 16,2-11 8-16,-2-5 222 0,-2-6-110 0,4-4-56 16,-1-7-28-16,2 2 361 31,10-6-150-31,6 0-102 0,7-6 165 0,7-2-265 0,4 1 0 0,1 3 0 0,1-2 0 0,5 4 0 16,12-1 0-16,6-1 0 15,5 2 0-15,8 1 0 0,-5 1 0 0,5 0 0 0,3 0 0 0,-2 0 0 16,1 5 0-16,3 0 0 94,-8 2 0-94,1-2 0 0,-4 2 0 0,1 0-76 0,-3-1-80 0,7 0-1025 0,-10-2 576 0,0 2 285 0</inkml:trace>
  <inkml:trace contextRef="#ctx0" brushRef="#br0" timeOffset="153352.04">14789 13718 1075 0,'-2'-22'0'0,"2"2"0"0,0 2 0 0,0 1 0 0,0-3 0 0,-1-1 0 0,1-5 0 0,-1 6 0 0,1 0 117 0,-3 3-40 0,0-4-13 0,0 4-28 0,0-4 10 0,-3 6-9 0,0 0 17 16,-2 3-17-16,0 0-1 31,-3 4 1-31,0-1 51 0,0 6-9 0,-3 0-42 0,0 3-1 0,-3 0 74 0,3 11-36 0,-6 1 8 16,6 5 60-16,0 2-53 0,3 3-27 0,2 4 96 15,-1 3-51-15,7 0-40 0,2 7-1 0,1 0 32 16,0 5-31-16,0 1 1 16,1 9-23-16,4-5 28 0,1 0 0 0,4 4-36 0,-3 2-1 0,3 2-91 15,0 5 55-15,-2-8-9 0,-2-1-110 0,-1-2 78 16,-3-1 39-16,-1-4-79 0,-1 6 56 0,0-16 3 15,-6-3 0-15,-5-4-3 16,-2-8 27-16,-4-4-43 0,-3-2-9 0,3-12 11 16,-2 0 0-16,-1-3 16 0,1-13 8 0,2-3-232 15,-3-3 100-15,9-1 64 0,2-5-355 0,4-6 201 16,3 0 100-16,2-4-411 16,0-4 246-16,10 4 138 0,1 1 63 0</inkml:trace>
  <inkml:trace contextRef="#ctx0" brushRef="#br0" timeOffset="153657.22">15114 13561 1540 0,'0'-19'0'0,"0"-1"0"0,-1 3 0 0,-1 0 0 0,-6-7 0 0,-1 7 0 0,1 3 0 0,-1-1 0 0,-3 5 248 0,0 1-105 0,-6 2 134 15,2 7-125-15,-4 0-57 16,0 4-30-16,1 11 114 0,-2 7-71 0,-1 3-27 0,7 2-9 0,2 5 187 15,3 2-111-15,5 2-56 16,4 3-27-16,1 7 122 109,0-2-80-109,1-1-35 0,9-1-31 0,2 3-41 0,2-1 0 0,3 7 0 0,-2-6 0 0,1-4 0 0,-3-2 0 0,-1 0 0 0,-4-2 0 0,0 5 0 0,-6-9 0 0,-2-1 0 0,0-2 0 0,-5-2 0 0,-6-5 0 0,-6 4 0 0,-2-9-26 0,0-3-35 16,-1-4-426-16,1 0 225 0,-1-5 113 0,0 1-579 0,6-4 351 0,2 0 169 0,2 3 87 0</inkml:trace>
  <inkml:trace contextRef="#ctx0" brushRef="#br0" timeOffset="154117.99">14670 14539 962 0,'-3'-2'0'0,"2"1"0"0,-1-1 0 0,0 0 0 0,2 2 131 0,0 0-47 0,0 0-24 0,2 11 477 0,4 4-256 16,2 5-122-16,1 3-61 0,-1 2 128 16,2 1-95-16,0 5-39 31,-2-1-32-31,-1-1-112 0,-1 3 44 0,1-2 0 0,-3-2-363 0,0 1 212 0,-2-9 93 0,-1-5-508 0,-1-4 295 0,0-2 99 31,0-9 85-31,0 0-222 0,-1 0 145 0</inkml:trace>
  <inkml:trace contextRef="#ctx0" brushRef="#br0" timeOffset="154337.45">14666 14483 939 0,'-2'-14'0'0,"2"3"0"0,0 0 0 0,0 3 0 0,3 3 0 0,11 1 0 0,2 2 567 0,5 2-265 0,6 0-125 16,-1 6-74-16,4 7 196 0,1 3-132 0,2 4-65 16,-4 4 21-16,1 5-34 0,-8-4-10 0,-5 5-55 15,-3-1 12-15,-8 5-1 16,-4-2 1-16,-2 7 52 0,0-7-9 0,-19 1-44 15,-5 0 1-15,-4-5 228 0,-4-1-114 0,-4 0-49 16,4-10-37-16,-1-6-28 0,0-1-36 0,3-5 0 16,4-3-15-16,0 2-81 0,11-4 61 0,2-2-616 15,7-5 318-15,5-5 170 0,1-1 43 0,1 0-708 16,15-2 395-16,8 1 200 0</inkml:trace>
  <inkml:trace contextRef="#ctx0" brushRef="#br0" timeOffset="154557.65">15257 14679 2864 0,'-4'-3'0'0,"1"2"0"0,0 1 0 0,-2 0 0 0,4 0 0 0,-1 0 0 0,2 4 0 0,0 8 512 0,0 1-238 0,0 8-110 0,0 4-47 0,6 3-117 0,-1 3 0 0,4 3 0 0,1 3 0 0,-1-1 0 0,0-2 0 0,-1-2 0 0,-1-6 0 15,-3-2 0-15,1-6 0 0,-2 1-13 0,0-9-158 16,-3-3 104-16,0-7-616 0,0 0 277 0,-3 0 185 16,-3 0 84-16,1-7-781 0</inkml:trace>
  <inkml:trace contextRef="#ctx1" brushRef="#br0">16271 11534 0,'0'0'16</inkml:trace>
  <inkml:trace contextRef="#ctx0" brushRef="#br0" timeOffset="155576.57">6862 6650 882 0,'-11'-12'1'0,"2"3"0"0,-1 1 1 0,3 7 0 16,-4-2 219-16,2 3-90 0,-2 0-46 0,-3 12-22 0,-4 6 443 0,0 10-236 0,-4 10-114 0,-2 11 190 0,-5 12-152 0,-1 8-77 0,-10 16 62 15,4 1-74-15,-3 12-33 0,-6 6-1 0,1 8 132 16,-3 3-83-16,-8 9-32 0,8-25-9 0,-2-4-42 16,4-6-37-16,5-13 0 0,3-1 0 0,14-26 0 15,6-9 0-15,6-9 0 16,-2-5 0-16,7-7 0 0,-1-3 0 0,7-10 0 15,0-6 0-15,0 0 0 0,0 0 0 0,0 0 0 16,0-1-129-16,3-4-8 0,3-3 14 0,2-4-675 16,2-2 380-16,-3 2 190 15,2-3 87-15,-5 1-270 0,2 1 186 0,-3 2 95 0</inkml:trace>
  <inkml:trace contextRef="#ctx0" brushRef="#br0" timeOffset="155883.97">6046 7950 1207 0,'-8'-12'0'0,"0"5"0"0,2-4 0 0,0 5 0 0,3 2 0 0,0-2 0 0,1 6 0 0,2 0 257 0,0 6-110 0,0 15-51 0,0 2-29 0,2 12 10 0,2-1-38 0,4 4-1 0,-2 4 679 0,0-1-340 0,0 1-170 0,-3 3 60 0,-2-4-119 0,0-2-55 0,-1-3 58 0,0-5-108 0,0-2-43 0,-1-4 0 0,-3-12 0 0,0-5 0 0,1-5 0 31,0-3 0-31,1 0 0 0,2-17 0 0,0-8 0 0,2-10 0 0,8-1 0 0,2-4 0 0,6-3 0 0,-1 1 0 0,4-2 0 94,2 0 0-94,3-2-192 0,2-1-58 0,8-8 63 0,2 7 85 0,5-3-749 0,2-1 407 0,4 0 203 0</inkml:trace>
  <inkml:trace contextRef="#ctx0" brushRef="#br0" timeOffset="156119.32">7057 6529 2406 0,'-4'-9'0'0,"-1"0"0"0,5 5 0 0,-2 2 0 0,2 2 0 0,0 0 0 0,0 12 436 0,0 9-190 0,0 5-108 0,0 5 152 0,0 1-126 0,2 6-63 0,1 3-22 0,-1-2-8 0,2 2-71 0,-2 1 0 0,1 0 0 0,1-3 0 0,1 5 0 0,-2-15 0 16,3 0-220-16,-2-5-186 16,2-9 221-16,-5-3-635 0,2-3 356 0,0-9 217 0,-2 0 104 0,1-12-455 15,-1-12 280-15</inkml:trace>
  <inkml:trace contextRef="#ctx0" brushRef="#br0" timeOffset="156368.66">6982 6466 1125 0,'-9'-21'0'0,"4"4"0"0,3 0 0 0,2 1 0 0,0-2 0 0,2 8 287 16,13 2-124-16,5-1-62 0,6 5-32 0,2 3 551 16,8-3-281-16,-4 4-156 15,4 0 264-15,2 7-204 0,-1 8-103 0,2 9-51 16,-1 2 36-16,-10 6-125 0,-7 5 0 0,-5 3 0 15,-9 4 0-15,-5 4 0 0,-2 8 0 0,-6-6 0 16,-13-1 0-16,-9 4 0 0,-6-2 0 0,-2-2 0 16,-4 2 0-16,4-15 0 15,2-6 0-15,1-7 0 0,2-7 0 0,0 1 0 0,10-14 0 0,4-3 0 16,6 0 0-16,6-1 0 16,3-8-191-16,1 1 14 0,1-1 45 0,3-3-773 15,13 1 434-15,4 0 216 0,5 2 109 0</inkml:trace>
  <inkml:trace contextRef="#ctx0" brushRef="#br0" timeOffset="156578.1">7532 6786 2217 0,'0'-5'0'0,"2"-1"0"0,-2 2 0 0,3 3 0 0,-3 1 0 0,1 0 0 0,1 7 458 0,-1 11-210 0,0 7-104 0,-1 4 720 15,2 7-864-15,-2 7 0 0,0-4 0 0,0 5 0 16,0-2 0-16,0 3 0 31,0-4 0-31,0 3 0 0,0-9 0 0,0-7 0 0,0-4 0 16,0-5 0-16,0-6 0 0,0-2 0 0,0-7 0 0,0-4 0 0,0 0 0 0,-4 0-862 15,-2-6 352-15,1-3 227 0,4 0 126 0</inkml:trace>
  <inkml:trace contextRef="#ctx0" brushRef="#br0" timeOffset="159948.22">6503 10569 1420 0,'-24'-6'0'0,"5"1"0"0,5 5 0 0,5 0 0 0,4 6 0 0,5 9 0 0,0 6 458 0,5 5-210 0,6 6-105 0,5 3-52 0,-1 8-17 0,4 1-10 0,-2 0 690 0,0 5-358 0,0 1-179 0,-3 1-151 0,3 5-66 78,-7-14 0-78,0 1 0 0,0-7 0 0,-3-2-37 0,-2-5-90 0,2 0 92 0,-6-17 32 0,1-2 0 0,-2-7 41 0,0-3 0 0,-2-3-1424 0,-4-18 665 0,1-6 346 0</inkml:trace>
  <inkml:trace contextRef="#ctx0" brushRef="#br0" timeOffset="160149.68">6468 10529 2076 0,'0'-16'0'0,"0"1"0"0,0 7 0 0,6 3 0 0,13 1 0 63,3 3 0-63,4 1 0 0,7 0 592 15,1 16-282-15,0 6-135 0,4 6-69 0,-1 3 135 0,-1 6-101 0,2 7-42 0,-12-4-35 0,-4 3 67 0,-5-1-130 0,-8 4 0 0,-8 3 0 0,-1 8 0 0,-8-10 0 0,-16 1 0 0,-4 0 0 0,-3-1 0 0,-5 0 0 0,2-13 0 0,4-4 0 0,-4-8 0 16,4-4 0-16,2-2 0 0,0-5 0 16,8-8 0-16,7-3-61 0,1 0-348 46,7-2 154-46,3-6 110 0,2-6-647 0,2-1 382 0,15-4 186 0</inkml:trace>
  <inkml:trace contextRef="#ctx0" brushRef="#br0" timeOffset="160279.06">6933 11053 2112 0,'7'3'0'0,"-1"3"0"0,-1 2 0 0,0 3 0 0,1 1 0 0,-3 5 0 0,0 2 0 0,-1 0 797 0,-1 5-379 0,1 0-190 15,-2 0-95-15,0 4 3 0,0-4-40 0,0 0-85 16,1-5-11-16,1-2-130 0,-1-2 28 0,4-3 69 15,-2-3 46-15,2-6-10 0</inkml:trace>
  <inkml:trace contextRef="#ctx0" brushRef="#br0" timeOffset="160436.64">7181 10662 1496 0,'0'0'0'0,"0"0"0"0,0-1 0 0,0 0 0 0,0-1 0 0,0-1 829 15,0 3-400-15,2 0-195 0,1 0-99 0,3 0-189 16,-2 6 46-16,2 2 9 0,0 2-347 0,3 4 192 16,-1-1 96-16</inkml:trace>
  <inkml:trace contextRef="#ctx0" brushRef="#br0" timeOffset="160560.31">7242 10972 1492 0,'-8'2'0'0,"1"1"0"0,2 2 0 0,2-2 0 0,0 1 163 0,1 1-53 15,2-2-41-15,0 1 611 0,1-2-322 0,3 1-160 16,7 2-80-16,-3-1-78 16,5-1-2-16,-3 2 0 0,2 1 0 0,2-3-903 0</inkml:trace>
  <inkml:trace contextRef="#ctx0" brushRef="#br0" timeOffset="162038.24">7822 10582 1391 0,'-6'-3'0'0,"1"1"0"0,5 2 0 0,0 0 0 0,0 5 0 0,0 7 337 0,9 5-149 0,1 2-76 0,4 6-36 0,-2 2 470 0,1 3-245 0,2 1-136 0,-5 2-64 0,0 3-32 16,0 2 1-16,-1 0-33 0,-4 6 42 0,0-7-10 16,-2-1-31-16,1-1-465 15,-3-3 233-15,1-3 116 94,-1-1 67-94,-1-12-698 0,0-8 295 0,0-3 194 0,0-5 66 0,-1-2-181 0,-6-11 139 0</inkml:trace>
  <inkml:trace contextRef="#ctx0" brushRef="#br0" timeOffset="162192.82">7828 10524 2185 0,'0'-17'0'0,"0"3"0"0,0-1 0 0,5 7 0 0,12 3 0 0,4 4 0 0,7 1 0 0,6 1 0 0,3 12 351 0,2 7-156 0,2 4-79 0,-2 5 273 0,1 2-176 0,3 5-78 16,-16-3-53-16,-2 5 50 0,-9-3-46 0,-6 5-39 15,-8-2-47-15,-2 10 0 0,-12-7 0 0,-13 0 0 16,-8 3 0-16,-6-5 0 0,2-1 0 0,-7 3 0 15,5-14 0-15,3-5 0 0,2-5 0 0,4-5 0 16,1-4 0-16,2 1 0 16,13-9 0-16,9 0-580 0,2-6 109 0,3-9 219 15,13-5 91-15,11 1-348 0</inkml:trace>
  <inkml:trace contextRef="#ctx0" brushRef="#br0" timeOffset="162502">8598 11044 1397 0,'-20'-2'0'0,"-3"-5"0"0,5 1 0 0,3-5 0 0,-1-4 0 0,5-5 0 0,3-3 0 0,1-11 404 16,7-1-188-16,0-5-89 0,15-4 43 0,4-3-66 15,4-7-24-15,2 9-10 16,6 2-32-16,-1 4-1 15,1 4 0-15,0 9 81 0,2 1-31 0,-7 15-9 0,-2 8-41 0,-3 2 42 0,-1 7 0 0,0 15-41 16,1 5 8-16,-6 11 147 0,-2 4-78 16,0 2-39-16,-3 4 0 0,-3 0-39 15,5 2 10-15,-8-7 41 0,0-3-31 0,1-2-57 16,-1-2 0-16,0-1-65 0,-3 2 7 0,1-13 44 16,-2-6 25-16,0-2-624 31,0-8 307-31,0-5 115 0,0 2 87 0,-3-5-634 0,1 0 350 0,2-6 175 0</inkml:trace>
  <inkml:trace contextRef="#ctx0" brushRef="#br0" timeOffset="162868.09">9387 10318 1704 0,'-21'-9'0'0,"4"4"0"15,3 2 0-15,-3 3 0 0,-1 0 0 0,-3 13 0 0,5 5 0 0,1 2 640 0,1 0-303 0,7 4-149 0,1 0 89 0,3 2-111 16,3-5-69-16,0-1-84 0,11-4 24 0,5 0-1 16,2-1 1-16,4-3-69 15,-2-5 29-15,-1-2 1 0,3-2 38 0,-5 0-130 16,1 1 65-16,-2 3 42 0,-6-2-9 0,-4 3 78 16,0 3-25-16,-4 1-69 0,0 3 1 0,-2 6-21 15,0 0-11-15,-4 4 1 0,-4 0 549 0,-1 1-507 16,0 3 0-16,3 3 0 0,0-6 0 15,3-2 0-15,3-1 0 0,0 0 0 94,0-1 0-94,0 2 0 0,4-4 0 0,4-2 0 0,0 0 0 0,-1 0 0 0,-2 1-720 0,1 2 288 0,-3-4 203 0,-3-1-560 0,0 0 377 0,0-1 187 0</inkml:trace>
  <inkml:trace contextRef="#ctx0" brushRef="#br0" timeOffset="163110.48">9622 10544 1377 0,'7'-13'0'0,"3"0"0"0,1 5 0 0,1 1 0 0,5 4 237 0,1 1-101 0,2 2-50 0,6 0-16 0,-6 0-9 16,0 13-25-16,1 4 886 31,-2 4-444-31,-4 2-220 0,-1 5-103 0,-8 0-40 0,-4 2-115 0,-2 1 0 94,0 4 0-94,-14-2 0 0,-2 4 0 15,-4-7 0-15,-4-3 0 0,-4-1 0 0,1-4 0 0,-3-4 0 0,0-3 0 0,9-8 0 0,1-6 0 0,5-1 0 0,5 0-338 0,4-12-37 0,4-7 91 0,2-7 129 0</inkml:trace>
  <inkml:trace contextRef="#ctx0" brushRef="#br0" timeOffset="163235.14">9901 10470 2172 0,'0'-10'0'0,"0"2"0"0,0 3 0 0,0-2 0 0,0 6 0 0,-3 1 0 0,-2 3 0 0,-1 10 0 0,-2 8 841 16,0 6-394-16,2 5-210 0,1 2-100 0,5 3-40 16,0 1-97-16,0 1 0 0,2 2 0 0,7-7 0 15,8-2 0-15,4 0 0 0,5-5 0 0,2 1 0 16,3-12 0-16,1-7-310 0,0-3-30 0,0-6 187 16,-1 0 94-16,0 0-939 0,-8-11 486 0,-3-3 237 15</inkml:trace>
  <inkml:trace contextRef="#ctx0" brushRef="#br0" timeOffset="163469.51">10153 10485 1723 0,'-3'-2'0'0,"2"-1"0"0,1 1 0 0,0 0 0 0,0 2 0 0,9 0 0 0,5 0 225 0,8 2-85 0,2 3-57 0,4 2 192 15,2-1-120-15,3 0-59 0,-1-1-30 0,6 2-58 47,-4 1-9-47,-4-4 37 0,-3 4 0 0,-5-5-109 0,-7 4 55 0,0 0 35 0,-9 0-59 0,-6-1 39 0,-4 5 0 0,-15-4 39 0,-4 5-1 0,-3 0-47 16,0-4-5-16,-3 4-93 0,-1 2 56 15,0-3 15 1,1 3 0-16,-1 3-438 0,8-5 228 0,4 0 96 0,2 0 60 0,8-3-463 16</inkml:trace>
  <inkml:trace contextRef="#ctx0" brushRef="#br0" timeOffset="163634.07">10547 10768 2165 0,'-6'3'0'0,"1"1"0"0,1 1 0 0,0-1 0 0,-3 1 0 0,-3 3 321 0,0 0-147 16,-4 3-69-16,0 0 241 0,-2 2-154 0,-1 2-79 16,-3 2-29-16,2-1 154 0,0 1-101 0,-1-1-81 15,3-1-56-15,0-1-354 0,2 1 158 0,5-4 111 16,2-5-788-16,7-5 454 0</inkml:trace>
  <inkml:trace contextRef="#ctx0" brushRef="#br0" timeOffset="163908.34">10768 10606 1730 0,'0'5'0'0,"0"1"0"0,0 1 0 0,0 4 0 0,-1 4 0 0,-4 6 0 0,2 2 491 16,-1 1-228-16,4 2-114 0,0 3-56 0,0-5 505 15,7 3-273-15,4-9-149 0,4-5-202 0,1-3 31 94,4-4-1-94,1-5-373 0,-1-1 198 0,0-8 102 0,-2-12 53 0,-1 0-298 0,-5-3 175 0,-2-2 96 0,-6 2-30 0,-4 0-58 0,0-1-27 0,-2 4 61 0,-9 2 31 0,-2-3 128 0,-6 8-44 0,2 2-26 0,-5-1 189 0,0 7-108 0,0 1-54 0,-3 1 45 0,5 3-14 0,2 0-33 16,3 1 35-16,-1 8-377 15,6 0 171-15,1-1 74 0,5 1 50 0,0-2-324 16,4-5 149-16</inkml:trace>
  <inkml:trace contextRef="#ctx0" brushRef="#br0" timeOffset="164229">10985 10206 2026 0,'11'-7'0'0,"3"1"0"0,4 1 0 0,3 3 0 0,4-3 0 0,8 0 0 0,-2 4 314 0,3-4-139 16,4 4-70-16,0 1 106 0,0 0-87 0,1 0-36 0,-10 0-9 0,-5 6-77 0,-5 0 33 0,-6 6 1 0,-11 3-1 0,0 3 44 0,-2 0-10 0,-10 3-33 0,-5 2-1 0,0-2 1 0,-3 3 8 0,4-4 358 0,0-1-402 0,5 3 0 0,1-1 0 0,6 3 0 0,-1 2 0 0,3-3 0 0,3 2 0 0,7 4 0 0,5-2 0 0,3 3 0 0,4 5 0 0,-1-7 0 0,4 3 0 0,0 0 0 0,0-1 0 0,-2 5 0 31,-1 0 0-31,-8-6 0 0,-5 1 0 0,-5 1 0 0,-4 2 0 0,0 0 0 0,-13 5 0 0,-4-14 0 0,1 4 0 0,-2-5 0 0,2-1 0 0,0-1 0 16,2 4-38-16,0-8-247 0,6 1 131 0,1 0 51 0</inkml:trace>
  <inkml:trace contextRef="#ctx0" brushRef="#br0" timeOffset="165428.96">15465 14045 1341 0,'-8'-4'0'0,"2"-2"0"0,3 4 0 0,3 2 0 0,0 0 0 0,3 0 131 0,11 9-45 0,5 1-1 0,1 0 398 0,2 5-211 0,0-1-121 16,-1 0-56-16,-1 0 31 0,0 1-43 0,-4 0 0 15,6 2-32-15,-8-1-322 0,1-1 156 0,-2 2 78 16,-2 0-605-16,0-2 341 16,-2-3 181-16,-2-3-644 0</inkml:trace>
  <inkml:trace contextRef="#ctx0" brushRef="#br0" timeOffset="165610.47">15828 13808 1206 0,'-12'0'0'0,"0"5"0"0,-1 3 0 0,4 5 0 0,-1 8 0 0,-1 7 0 0,2 6 760 0,-1 11-360 0,-2 11-170 0,4-2-100 0,0 6-45 0,-1 1 0 0,4-1-45 15,4-5 370-15,1 4-175 0,0-16-102 0,0-6-47 16,3-4 1-16,6-6-47 0,0-2-36 0,1 4-557 16,-2-14 274-16,1-2 160 0,0-2 79 0,7-7-1191 15</inkml:trace>
  <inkml:trace contextRef="#ctx0" brushRef="#br0" timeOffset="166018.85">16283 13997 2300 0,'0'-20'-2'0,"0"1"0"0,0 2 1 0,-5 2 1 0,-1-2-1 0,-3 0 1 0,-2 8 0 0,2 2 0 0,-4 3 233 0,-2 4-97 0,-1 0-48 0,-4 16 62 16,1 10-56-16,3 10-27 0,-1 1 0 0,5 9 18 0,-1-2-1 0,4 9-35 15,5-7-9-15,0-1 77 16,4-4-39-16,0-5 0 0,0-4-143 0,10 0 62 16,6-14 16-16,3-8-227 0,5-9 126 0,-1-1 64 15,5-4 16-15,-5-19-321 0,1-11 145 0,-2-5 89 16,-1-3 8-16,-3-6-210 0,2-4 120 0,-7-1 73 16,0 0 33-16,-3-3-27 31,-3-2 30-31,-2-5 0 0,0-10 85 0,-4 8-24 0,-1-3 1 0,0 5 150 0,-1 6-92 0,-6 10-45 15,-2 4-11-15,1 27 303 0,1 11-139 0,-6 5-88 16,2 14 0-16,0 12 298 0,-4 10-142 16,5 11-99-16,4 6-45 0,-1 7 52 15,3 4-48-15,1 3 0 0,-1 13 97 0,0-12-77 16,3 1-92-16,-1 1-16 16,2 1 0-16,0-2 0 0,0 5 0 0,8-21 0 0,7-5 0 0,4-9 0 0,5-7 0 15,-1-6-443-15,3-2 18 0,-3-18 219 16,0-6 58-16,-3-5-886 15,-3-18 498-15</inkml:trace>
  <inkml:trace contextRef="#ctx0" brushRef="#br0" timeOffset="166235.7">16530 13979 1602 0,'0'-11'-1'0,"0"1"1"0,0 2-1 0,0 2 1 0,0 3 0 0,2 0 0 0,3 3 202 0,4 0-82 0,5 9 391 0,-1 5-237 0,1 2-107 0,0 4-69 16,0 4 156-16,0 2-108 0,-2 4-53 0,-1 3-27 0,-1 6-32 94,-6-6 5-94,-2 0 0 0,-2 2 0 0,0 2-80 0,-10-3 39 0,-8 4 11 0,-1-10 29 0,-6-3 1 0,-1-6 0 0,-2-3-508 0,1-6 243 0,-2-1 70 15,7-9 78-15,6 0-546 0,4-12 291 0,7-8 147 0,5-9 73 0,0-5-483 0</inkml:trace>
  <inkml:trace contextRef="#ctx0" brushRef="#br0" timeOffset="166721.4">16785 13912 589 0,'6'-12'0'0,"-1"0"0"0,-2 7 0 0,-1 2 0 0,-2 3 0 0,0 0 646 0,-5 12-309 0,-5 10-149 16,-2 5-74-16,-2 9 632 0,1 5-353 0,1 5-168 15,4-2 468-15,1 2-693 0,7 2 0 0,0 3 0 16,2-6 0-16,11 7 0 0,12-15 0 0,4-6 0 16,11-7 0-16,4-7 0 0,5-10 0 0,7-5 0 31,-8-2 0-31,-1-17 0 0,-6-6 0 0,-3-4 0 0,-1-1 0 0,-12 0-78 0,-3 1-281 0,-8-1 148 15,-2 0 80-15,-5-2 37 0,-1-5 15 0,-5 6 11 16,-1-2 26-16,-2-1 28 16,-11-1 1-16,-4 6-28 0,-2 0-9 0,0 13 114 15,-1 5-51-15,-3 8-26 32,2 1-1-32,-2 3 367 0,-2 13-190 0,5 9-47 0,4 3 260 0,4 6-254 0,1 0-122 0,5 2 0 0,1 6 0 0,5-7 0 15,0 0 0-15,0-2 0 16,11-3 0-16,8-2 0 0,1-3 0 0,5-8 0 15,2-7 0-15,-1-7 0 0,4-3 0 0,-4-3-51 0,5-17-207 0,-8-9 125 16,-2-5-225-16,-1-4 160 0,-3-8 79 16,-4 0-149-16,1-7 105 0,-5 4 67 15,-3-2 30-15,-1-2-55 0,-2-6 42 0,0-3 0 16,-1-12 31-16,0 9 41 0,-1-5-31 0,2 3 0 16,-2 8 0-16,-1 11 84 0,2 8-52 0,-2 25 10 15,0 15 353-15,0 0-194 0,0 11-61 0,-2 15 371 16,-3 10-189-16,1 8-127 0,1 10-59 0,2 5 229 15,-3 6-174 1,3 6-153-16,-2-8 0 0,0-1 0 0,-2 0 0 0,5-3 0 16,-2 2 0-16,2 9 0 0,0-17 0 0,0-5 0 15,5-6 0-15,8-4 0 0,2-12 0 0,2-1-1207 16,2-20 551-16,3-5 309 16</inkml:trace>
  <inkml:trace contextRef="#ctx0" brushRef="#br0" timeOffset="166895.94">17579 13968 1707 0,'-2'0'0'0,"-1"0"0"0,2 0 0 0,-1 0-2 0,2 0 1 0,0 2 0 0,0 5 805 0,2 5-384 0,4 0-192 0,3 5-11 0,4 0-81 0,-1 1-54 0,2 0 0 0,-1 0-325 0,5 1 140 0,-2-5 70 0,3 3-753 15,-2-6 406-15,1-5 207 0,1-2 103 0,2-4-790 31</inkml:trace>
  <inkml:trace contextRef="#ctx0" brushRef="#br0" timeOffset="167034.56">17945 13746 1669 0,'2'-25'0'0,"-2"8"0"0,3 7 0 0,-3 5 0 0,0 5 0 0,0 0 0 0,0 19 0 0,0 16 0 0,-8 15 764 31,-3 8-363-31,-3 8-182 0,0 9-81 0,-3-3 215 0,1 10-157 0,-4 6-80 16,-2 8-41-16,2 1-75 0,-5 6 0 0,6-22 0 0,2-7 0 0,2-8 0 15,5-8 0-15,4-9-26 0,2-3-302 0,4-25 177 16,0-13 95-16</inkml:trace>
  <inkml:trace contextRef="#ctx0" brushRef="#br0" timeOffset="167285.01">18006 14110 1893 0,'15'-14'0'0,"6"1"0"0,1 6 0 0,2 0 0 0,6 2 0 0,1 0 422 0,5 0-193 0,9 3-87 0,-3-3 712 16,2 3-463-16,1-1-391 16,-3-1 0-16,1 1 0 0,5 1 0 0,-12 2 0 93,-6 0 0-77,-1 0-71-16,-6 0-258 0,-6 0 183 0,-4 0 100 0,-12 0-770 0,-1 0 426 0,-3 5 25 0,-13 0 169 0,-2-1 40 0,-2-4 63 0,-1 0-563 0</inkml:trace>
  <inkml:trace contextRef="#ctx0" brushRef="#br0" timeOffset="167398.74">18423 13743 1625 0,'-4'-10'0'0,"-1"1"0"0,3 3 0 0,-4 4 0 0,3 2 0 0,2 9 0 0,-4 18 208 0,2 9-85 0,-3 10-44 0,1 10 720 32,-3 1-386-32,1 2-188 0,2 7-94 0,-3 5 197 0,-1 3-328 0,1 6 0 0,3-15 0 0,5-9 0 0,0-5 0 0,0-6 0 15,5-11-533-15,10 0 61 31,0-21 250-31,8-12-495 0</inkml:trace>
  <inkml:trace contextRef="#ctx0" brushRef="#br0" timeOffset="167650.07">18740 14068 1932 0,'0'0'0'0,"0"0"0"0,0 0 0 0,0 1 0 0,0 13 0 0,0 4 0 0,2 10 0 0,2 9 1114 0,4 6-539 0,4 6-265 0,7 0-310 0,2-6 0 16,6-2 0-16,3-7 0 0,9-5 0 0,-3-15 0 15,3-11 0-15,1-3 0 16,2-14 0-16,-4-18 0 0,2-6 0 0,-12-4 0 16,-4-5 0-16,-9-1 0 0,-7-1 0 0,-8-1 0 15,0-5 0-15,0 9 0 0,-16 0 0 0,-6-4 0 16,-7 2 0-16,-4 6-8 0,-7-2 16 0,2 20-8 16,-2 7 0-16,-1 11 0 0,2 6 0 0,3 0 0 15,0 11 0-15,15 13 0 0,4 5 0 0,7 2 0 16,6 6 0-16,4-1-83 0,0 5-34 0,8-5 56 15,10 3-896-15</inkml:trace>
  <inkml:trace contextRef="#ctx0" brushRef="#br0" timeOffset="168329.26">19905 13817 1820 0,'-3'-9'0'0,"-3"1"0"0,6 4 0 0,0 1 0 0,3 1 0 0,6 2 0 0,7 0 444 16,4 0-193-16,3 0-112 0,5 0-50 0,2 0 355 125,0 0-204-125,6 2-100 0,3 1-43 0,-7 4-212 0,3-2 75 0,-2 5 40 0,-4-1-1 0,1 1-788 0,-1 4 423 0</inkml:trace>
  <inkml:trace contextRef="#ctx0" brushRef="#br0" timeOffset="168437.97">19938 14154 1662 0,'-28'0'0'0,"5"6"0"0,7 4 0 0,-1 3 0 0,14-1 0 0,3-3 0 0,0 1 677 0,13-1-320 16,11 2-151-16,6-4-90 0,4-2 661 0,5-2-641 0,1 1-136 15,0-3 0-15,6 0 0 0,-7-1 0 0,0 0 0 16,0 0-93-16,-3 0 7 16,-2-5 62-16,4 1-1050 0,-12-3 545 0,-4 0 274 15</inkml:trace>
  <inkml:trace contextRef="#ctx0" brushRef="#br0" timeOffset="171090.95">21236 13975 1154 0,'-8'-25'0'0,"4"6"0"0,4 0 0 0,0 1 0 0,9-3 0 0,8 0 0 0,5-6 357 0,0 7-163 0,3-1-77 0,1 3 126 0,-3 6-102 0,1 1-51 0,-2 3 230 0,-7 6-145 0,-1 2-68 0,-1 2-34 0,1 11 148 15,-2 4-91-15,-2 6-36 0,-1 3-9 0,-2 6 14 16,-1 2-30-16,-2 3 1 0,-3 1-31 0,-1 7-106 16,0-7 49-16,0 1 28 0,-7 0-117 0,-4-1 73 46,-3 1 36-46,-5 6 11 0,-4-11-18 0,-5 1-12 0,-2-4-1 0,-6-5 115 0,-3-1-41 0,-5-1-33 0,2-9-16 0,3-4 204 16,0-2-211-16,5-3 0 0,6-6 0 0,2 0 0 16,14 0 0-16,7 0 0 0,5 0 0 0,0-3 0 15,5 1 0-15,15 2 0 47,8 0 0-47,4 0 0 0,7 0 0 0,3 2 0 0,5 5 0 0,-2-2 0 0,-3 0 0 0,2-1 0 0,0 2 0 0,-4-1 0 0,7 1 0 0,-15 0 0 0,-2-1 0 0,-5-3 0 16,-6 3 0-16,-4-4 0 15,1 2 0-15,-10-3-586 0,-4 0 209 0,-1 0 169 16,0 0 84-16,0-3-268 0,4-5 167 0,-1-4 97 47,3-1 45-47</inkml:trace>
  <inkml:trace contextRef="#ctx0" brushRef="#br0" timeOffset="171857.9">22383 13618 1317 0,'0'-18'0'0,"0"1"0"0,0-2 0 0,-3 1 0 0,-1-6 0 0,2 2 0 0,0 1 0 0,-3-3 0 0,2 3 437 0,-3 0-200 0,0-5-90 0,-1 8 90 15,-2 0-100-15,3 1-50 0,-3 2-24 0,-3 3 125 16,1 0-65-16,-1 3-48 0,0 3 1 0,-3 6-39 16,3-2 1-16,-3 2 0 15,-1 0 9-15,1 2-10 0,4 10 1 0,-2 0 0 16,-3 3-1-16,5 3 1 0,-4 5 9 0,5 1-9 15,1 2 0-15,1 1-1 0,2 5 262 0,3 1-299 16,0 6 0-16,3-3 0 16,0 4 0-16,0 1 0 0,0 2 0 0,6 6 0 47,4 9 0-47,0-2 0 0,1 4 0 0,0 0 0 0,2 3 0 0,-5 0 0 0,4 10 0 15,-6-10 0-15,1-2 0 0,-6-3 0 0,1 2 0 0,-2-5 0 0,0 6 0 0,-5-20 0 0,-5-4 0 0,-4-6 0 16,0-2 0-16,-1-6 0 0,-4 0 0 0,1-11 0 15,-1-3 0-15,0-1 0 0,-1-8 0 0,-2 0 0 16,2 0 0-16,1 0 0 63,1 0 0-63,0-8 0 0,3-1 0 0,1-8 0 0,4 1 0 0,2-3-91 0,6-1 4 0,2-1-759 0,0-3 405 0,0 1 192 15,10 4-608-15,2 2 410 0</inkml:trace>
  <inkml:trace contextRef="#ctx0" brushRef="#br0" timeOffset="177764.56">5947 6176 1362 0,'0'0'0'16,"0"0"0"-16,0 0 0 0,0 0 0 0,0 0 0 0,0 0 0 0,0 0 109 0,2 8-37 0,-1 4 50 63,1 9-41-63,2 8 0 0,-1 12-30 0,2 8 57 0,1 8-34 15,-2 11 1-15,-1 5-35 0,0 7 61 0,0 10-21 0,-1-12-9 0,-2 1-30 0,0-4 39 0,0 0 0 0,0-3-39 0,0 8 35 0,0-16-10 0,0-4-26 0,0 0 77 0,0 0-38 0,1-1 0 16,1 7-29-16,1-13 37 0,3-2-46 0,0-1-1 15,-3-1 1-15,1 2 48 16,-1 11-39-16,0-11-9 0,-1 0-1 0,-2 5 15 0,0-4-19 0,0 2-3 16,0 6-13-16,0-13 13 15,0-1 0-15,0 2-38 0,0-3 39 0,1 0-1 16,2 5 10-16,0-13-58 0,0 1 1 0,1 0 39 16,0-1-10-16,2 4-41 0,-2 1 24 0,-1-7-19 15,0 0 42-15,0-1-65 0,0 2 30 0,0 3-13 16,-2 6 1-16,1-9 28 0,-1-1 6 0,0 3 5 15,-1 1-6-15,0 0-7 16,0 3 7-16,0-4 42 0,0-1 0 0,0-2-47 16,0 2 0-16,0 1-37 0,0 9 0 0,0-9 42 0,0-2-1 0,0 0-38 15,0-2 0-15,0 10 39 16,0-13-56-16,0 1 22 16,0-3 1-16,0 0 10 0,0-2 12 0,0 6-6 0,0-9 5 0,0 1-34 15,0 1 0-15,0 0 13 0,0 1 13 0,2 4-77 31,-1-3 38-31,1-4-8 0,-1 2 42 0,1-6-49 0,-2-1 0 0,1 5 35 0,-1-8-120 16,2-3 55 0,-2-1 31-16,0-4-109 0,0 2 69 0,0 1 23 78,0-6 10-78,0-1-254 15,0-1 144-15,0-3 73 0,0 1 35 0</inkml:trace>
  <inkml:trace contextRef="#ctx0" brushRef="#br0" timeOffset="179034.36">22559 14445 2288 0,'-5'6'0'0,"-1"1"0"0,3 3 0 0,-2 2 0 0,-1 8 0 0,4-3 0 0,2 5 0 0,0 0 181 0,0 1-72 0,4 1-35 0,8 1 47 15,2-8-47-15,5 1 1 0,1-3-37 0,0-3-32 0,1-3 32 0,5 0 10 16,-4-6-10-16,-2-3-28 0,0 0 0 0,-2-1 29 16,-2-12-58-16,-2-6 38 15,-3-2-9-15,-6 0-37 47,-3-6 20-47,-2 2 0 0,0-1 5 0,-8-1-2 0,-4 3 16 0,-5 2 5 0,1 4-5 0,-2 0 21 0,-2 6-30 0,-2-3 14 0,3 8-33 0,-2 2 0 0,1 3 26 0,3 2 2 16,-3 0-143-16,7 0 66 0,0 9 32 0,6-1-483 15,1 4 234-15,5 0 126 16,1 0 31-16,1-1-646 0</inkml:trace>
  <inkml:trace contextRef="#ctx0" brushRef="#br0" timeOffset="179606.83">22712 13534 1402 0,'-7'-24'0'0,"3"7"0"0,4 0 0 0,0 0 0 0,0 1 0 0,0 1 0 0,6-2 0 0,2 7 0 0,4 4 405 0,-1 0-184 0,4 4-91 0,0 2-46 0,1 0 81 16,-2 0-68-16,3 9-29 15,-2 9-62-15,-4 5 0 0,1 4 31 0,-2 5-51 16,-9 1 20-16,1 4 1 0,-2 2 31 0,-2-3-156 16,-9 3 78-16,-4 2 48 15,-1-10-9-15,-4-2 42 16,-3-3-21-16,0-4-57 0,-5-4 45 0,-4-1 342 0,4-9-166 0,1-4-78 15,2-4 301-15,2 0-185 0,7 0-99 0,1-5-123 16,9-2 0-16,3-2 0 0,3 1 0 0,0 2 0 16,13-3 0-16,7 2 0 31,7 0 0-31,2 2 0 0,5 0 0 0,-2 2 0 0,6-2 0 0,-8 3 0 0,4 0 0 0,-3 2 0 0,0-3 0 0,-1 3-954 16,4 0 414-16,-7 0 256 0,-3 0-601 0</inkml:trace>
  <inkml:trace contextRef="#ctx0" brushRef="#br0" timeOffset="180104.09">23579 14016 1735 0,'-14'-10'0'0,"2"-1"0"0,1 0 0 0,-4-3 0 0,8-3 0 0,-3 0 236 0,2-2-100 0,0-3-49 0,0 0 55 109,0-2-43-109,2 2-36 0,-2 3 1 0,0 2-47 0,-4 5 21 0,1 0 0 0,-4 7 9 0,-1 5-9 0,-1 2 0 0,-2 15 0 0,-1 10 68 0,1 7-34 0,-1 7 10 0,3 0-44 0,5 0 64 0,3 4-32 0,3-2 0 0,1 4 18 0,5-11-9 0,0-4-41 0,8-3 0 0,9-2-38 0,2-8 0 0,1 1 47 0,2-11-9 0,1-9-146 47,1 0 73-47,1-9 37 0,-2-11-254 0,4-11 138 0,-7-5 37 0,-2-3-238 0,-2-5 131 0,-2-4 78 0,-3-3 10 0,3-8-48 16,-8 4 57-16,-1-5 25 0,-2-6 0 0,-2-4 50 15,-1-2-26-15,0-14-10 0,0 15 11 0,0 8 71 16,0 8-36-16,0 14 0 47,0 16 170-47,0 8-112 0,0 17-30 0,0 4 348 0,-7 18-166 0,-1 10-100 0,0 10-11 0,0 6 218 0,3 2-143 0,0 6-67 0,3 2-34 0,1 2 156 0,1 3-162 0,0 7-65 15,0-12 0-15,0-4 0 0,0 1 0 0,3-2 0 16,3-2 0-16,5 3 0 16,-2-16 0-16,2-4-351 0,2-7 33 0,-1-6 176 15,0-8 38-15,1-1-873 32,-3-12 475-32,-1-3 232 0,2-11 116 0,-3-10-359 0,-5-4 237 0</inkml:trace>
  <inkml:trace contextRef="#ctx0" brushRef="#br0" timeOffset="180292.1">23670 13906 1275 0,'0'-19'0'0,"0"0"0"0,0 2 0 0,0 0 0 0,0 4 0 0,3 0 0 0,4 5 246 0,5 4-103 0,3 4-53 0,4 0 324 16,1 0-179-16,4 4-103 16,-1 9-48-16,3 3 173 0,-4 6-111 0,2 0-55 15,-3 5 29-15,-6 2-46 0,-3-3 0 0,-8 6-67 16,-2-1 0-16,-2-2 30 0,0 7 10 0,-9-9-107 16,-5 0 49-16,-5-4 24 0,-7-1 0 0,-1-7-181 15,-6 3 112-15,2-9 9 0,-2-4 37 0,2-3-445 16,3-2 217-16,2 0 110 0,4-5-173 0,9-9 137 15,6-8 63-15,7-2-390 16,0-8 226-16,18 0 114 0,5-6 47 0</inkml:trace>
  <inkml:trace contextRef="#ctx0" brushRef="#br0" timeOffset="180444.21">24011 13773 1898 0,'11'-14'0'0,"1"1"0"0,-9 7 0 0,1 3 0 0,-4 1 0 0,0 2 0 0,-7 0 0 0,-6 11 0 0,-4 5 907 0,-3 5-434 0,0 4-218 16,1 4-109-16,0 0 106 0,3 5-252 0,7-5 0 15,2 0 0-15,6 2 0 16,1 1 0-16,3-1 0 0,15 6 0 0,9-10 0 0,9-1 0 16,4-4 0-16,6-4 0 0,7 0 0 15,-2-9 0-15,-2-3-1137 0</inkml:trace>
  <inkml:trace contextRef="#ctx0" brushRef="#br0" timeOffset="181239.27">24901 13515 950 0,'0'-22'0'0,"0"4"0"0,1-3 0 0,0 1 0 0,-1-1 0 0,0-3 157 0,0 6-65 0,0-1-27 0,0-2 35 0,-2 6-31 0,-6-1 0 0,0-4 20 0,-1 9-9 0,-2 1-42 0,0 5-1 0,-3-1 80 0,0 3-40 0,-4 2 10 15,2 1-50-15,0 0 157 0,0 4-78 0,-2 11-39 0,2 2-1 0,-4 9 84 16,6 2-67-16,1 5-27 0,2 6 264 0,1 5-147 16,6 2-72-16,0 10 214 0,4-1-189 0,0 3-136 15,0 2 0-15,4 5 0 0,9 6 0 0,-1 9 0 16,1-3 0-16,-1 1 0 0,0 2 0 0,0 1 0 15,-6-3 0-15,3 12 0 16,-5-22 0-16,-3-6 0 0,-1-3 0 0,0-6 0 16,-9-7 0-16,-7 3 0 0,0-19 0 0,-5-3 0 15,-2-9 0-15,-4-2 0 0,-1-6 0 0,-5-3 0 16,5-7 0-16,1 0 0 0,1-3-133 0,1-10-27 16,5 0 66-16,-2-3-760 15,13 0 413-15,3-4 202 0</inkml:trace>
  <inkml:trace contextRef="#ctx0" brushRef="#br0" timeOffset="183838.67">25304 14568 2337 0,'-7'-14'0'0,"-1"1"0"0,1 4 0 0,1 4 0 0,-2 3 0 0,2-3 0 0,0 5 0 0,-1 0 0 0,0 0 0 0,-2 9 0 0,2 5 0 0,-2 4 251 0,2 5-112 0,0 4-50 0,1 3 97 16,2 3-74-16,2 0-37 0,2 4 9 0,0-6 18 16,2 1-33-16,8-5 1 15,5 2-33-15,5-5 38 0,6 0 9 0,1-10-46 0,5-6-57 0,2-4 28 16,3-4 0-16,-2 0-115 0,2-9 82 16,-7-12 25-16,-6-3 1 0,-5-6-63 0,-2 0 29 0,-7-1 26 15,-3-4-9-15,-7 8 73 16,0 0-36-16,-10 3-18 0,-10 0-40 0,-3 5 241 0,-6-1-92 15,-2 11-55-15,-7 3-57 0,2 5-1 16,1 1 0-16,-1 0 0 0,0 8 0 0,7 4 0 16,5 2 0-16,6-1-22 0,4-1-107 0,7 0 75 15,1 0 25-15,6-2-696 0,0 4 334 0,5-3 177 16,11 1 88-16,5-1-345 0</inkml:trace>
  <inkml:trace contextRef="#ctx0" brushRef="#br0" timeOffset="184446.98">25287 12975 1335 0,'-18'-9'0'0,"8"0"0"0,0 6 0 0,4-2 0 0,5 3 0 0,1 2 110 0,1-2-36 0,17 1-1 0,9-1 412 16,10-1-214-16,9-2-122 0,4-1-56 0,7 3 238 16,5-4-147-16,6 1-74 0,10-1-26 0,-2 2 85 15,2-1-65-15,4 3-34 16,1 0-67-16,-6 1 0 0,4 0 44 0,-22 2-127 0,-6 0 59 15,-9 2 29-15,-8 5 0 0,-5 0-295 16,0 1 171-16,-14-4 36 0,-6 0 53 0,-3-1-537 16,-5 0 264-16,-3-3 127 0,0 0 59 0,-6 0-331 15,-13 0 204-15,-5 0 101 0</inkml:trace>
  <inkml:trace contextRef="#ctx0" brushRef="#br0" timeOffset="184851.41">25200 12983 1668 0,'-16'3'0'0,"4"4"0"0,4 7 0 0,3 4 0 0,3 3 0 0,2 8 0 0,0 4 0 0,2 2 0 0,9 4 601 0,5 4-281 0,-4 1-142 16,0 3 102-16,1 2-112 0,-6-6-70 0,1-1 5 15,-3-4-32-15,-2 0-1 16,-1-1-33-16,-2 1-79 0,0-10 35 0,0-4 0 15,-5-5 44-15,-2-4-101 0,-1-6 51 0,-3-1 34 16,-1-8-9-16,-3 0-181 0,-2-8 42 0,1-8 70 16,-2-5-156-16,-4-2 93 0,7-1 25 0,-4-1 18 15,2-3 13-15,0 1 0 0,1 0 27 0,-4 1 73 16,7 8-31-16,1 4-1 0,1 4-41 0,-2 3 130 16,4 5-50-16,-3 0-43 15,4 2 147-15,-2 4-78 0,3 13-21 0,-1 3-25 47,-4 6 9-47,4 1-23 0,1 4 32 0,-2 1-334 0,2 0 148 0,2 1 73 0,0 0 35 0,3-7-639 0,2-5 320 0,0-3 158 63,4-5 81-63</inkml:trace>
  <inkml:trace contextRef="#ctx0" brushRef="#br0" timeOffset="185126.68">25469 13230 3095 0,'0'-7'0'0,"2"5"0"0,-2-2 0 16,0 0 0-16,0 3 0 0,0 1 0 0,0 0 0 0,-3 5 0 0,-7 8 0 0,-2 2 0 0,0 1 0 0,-2 3 0 0,-1-2 158 0,0 2-60 0,1-1-30 0,-1-1-48 0,-1 1 27 0,8-6-10 0,-4 2 29 0,5-5-1 16,3 1-27-16,-1-2-1 0,4 3 50 0,1-7-50 125,0 2 1-125,10-2 2 0,6-1-40 0,4-3 0 0,4 1 0 0,1-1 0 15,2 0 0-15,3 0 0 0,-2 0 0 0,4-1-77 0,-3-2-115 0,-4 3 93 0,3-3-271 0,-3 2 150 0,-2-2 101 16,1 3-14-16,-8 0 54 0,0 0 6 0,-6 0-1 0,-2 3-460 0,-4 1 248 0,4-1 115 0,-8-2 72 0,0-1-385 0</inkml:trace>
  <inkml:trace contextRef="#ctx0" brushRef="#br0" timeOffset="185234.39">25573 13234 1111 0,'-12'-11'0'0,"1"0"0"0,-2 4 0 0,3 2 0 0,-1 5 0 0,-1 0 0 0,4 1 0 0,0 16 544 0,1 6-253 0,4 4-127 0,2 5-64 0,0 4 386 16,1 0-230-16,0 2-109 0,0-1 121 0,0 1-116 15,0 2-57-15,2 6-19 0,6-12-106 0,-1-4 34 16,-2 0 0 0,4-4-532-16,0-4 282 0,-1-3 151 0,1-11 62 0,1-5-854 15,2-3 436-15</inkml:trace>
  <inkml:trace contextRef="#ctx0" brushRef="#br0" timeOffset="185412.91">25685 13329 2251 0,'0'-1'0'0,"0"-1"0"0,-2 0 0 0,2 0 0 0,0 0 0 0,0 2 0 0,2 0 0 0,4 0 411 0,8 0-178 0,-2 0-102 0,3 2 10 0,1 2-52 0,4-1-26 0,1-1-261 15,4 1 127-15,-2-1 49 16,3-1 30-16,0-1-832 0,0 0 426 0,-3 0 214 31</inkml:trace>
  <inkml:trace contextRef="#ctx0" brushRef="#br0" timeOffset="185600.42">25999 13234 792 0,'0'-13'0'0,"0"0"0"16,0 5 0-16,0 4 0 0,-2-1 0 0,2 2 0 0,0 1 550 0,2 2-257 0,11 0-127 0,-1 5 319 15,1 5-224-15,3 4-102 0,0 1 115 31,-1 6-118-31,-3 0-59 0,-1 7-30 0,-4 0-57 0,-2 5 9 0,-2-1 18 16,-3 1 1-16,-4 0-31 0,-7 1 1 0,-6-2 29 0,-4 2 10 0,-4-6-132 16,-4-3 62-16,-1-8 30 0,-3 0-388 0,3-8 198 15,0-4 54-15,6-5 64 0,7-1-477 0,3-12 252 16,11-9 127-16,3-5-419 0,0-2 277 0,13-2 134 16,10-1 66-16</inkml:trace>
  <inkml:trace contextRef="#ctx0" brushRef="#br0" timeOffset="185753.51">26150 13293 1287 0,'11'-5'0'0,"-3"3"0"0,0 2 0 0,-1 0 0 0,-3 3 0 0,-2 14 369 0,-2 3-165 16,0 2-84-16,0 7 646 0,-6-2-364 0,1 4-173 15,1-2-100-15,2 0 139 0,2-2-115 16,0-1-149-16,4-1-4 0,9-2 0 0,4-5 0 0,2-4 0 16,7-4-448-16,0-5 166 0,3-5 160 0,5 0-770 15,-2 0 393-15,-2-8 251 16,1-1 4-16</inkml:trace>
  <inkml:trace contextRef="#ctx0" brushRef="#br0" timeOffset="186106.61">26400 13225 1489 0,'-11'-15'0'0,"1"2"0"0,4 2 0 0,1 4 0 0,0 1 0 0,5 0 0 0,0 3 0 0,7 1 537 0,6 2-250 0,7 0-125 0,3 0-23 0,-2 9-41 0,0 1-35 0,-1 2-55 0,-2 3 1 0,-1 0 28 0,-1 3 10 0,-6-1-243 15,-5 1 116-15,0 1 60 32,-5-2 28-32,0 1 0 0,0 0 39 0,-12-3-10 0,-3-1-38 0,0-4 138 0,1 2-113 0,-1-5-10 0,0 1 399 0,1-4-186 15,5-1-96-15,0-3-41 0,5 1 126 0,4-1-216 16,0 3 0-16,1-3 0 0,12 0 0 0,7 0 0 16,6-3 0-16,3-3 0 0,5 0-84 15,-2-3 12-15,4 3 55 0,1-2-1031 16,0 5 510-16</inkml:trace>
  <inkml:trace contextRef="#ctx0" brushRef="#br0" timeOffset="186565.68">27179 13747 2457 0,'-3'-4'0'0,"-3"1"0"0,4 2 0 0,2 1 0 0,0 0 0 0,0 0 0 0,0 4 0 0,9 7 0 0,3 1 337 0,2 5-149 16,4 0-65-16,-1 1 9 0,2-2-47 0,-2 4 0 15,3-1-47-15,0 2-149 0,3 2 85 0,-5-4 26 16,0-1-494-16,-2 0 266 0,0-3 133 0,-5-2 66 16,2-1-729-16,-6-6 372 0,-1-3 134 0,0-3-282 15</inkml:trace>
  <inkml:trace contextRef="#ctx0" brushRef="#br0" timeOffset="186789.08">27528 13677 1202 0,'1'-9'0'0,"0"1"0"0,-1 5 0 16,1 1 0-16,-1 2 0 0,0 0 0 0,0 13 0 0,0 10 542 0,-1 8-252 0,-8 6-126 0,-3 7-63 0,-1 4 95 16,-6 6-69-16,4-1-49 0,-5 2 99 0,-3 4-69 15,1 1-35-15,0-2-196 0,-3 5 90 0,5-19 31 16,1-3 0-16,4-5-498 78,1-6 270-78,6-7 134 0,2-2 76 0,6-10-863 0</inkml:trace>
  <inkml:trace contextRef="#ctx0" brushRef="#br0" timeOffset="187211.95">27931 13900 1106 0,'0'-21'0'16,"0"0"0"-16,-1-3 0 0,-4 11 0 0,0-1 0 0,-5 3 0 0,-2 5 367 0,-2 4-164 0,-6 2-74 0,0 5-51 0,-4 15 41 0,1 8-41 0,-2 7 1 15,1 6-42-15,-3 4 111 0,8-1-60 0,3 2-26 16,7-4 46-16,4-2-35 0,5-4-1 0,0 2-129 16,0-12 42-16,12-6 26 0,7-6 0 0,3-7-279 15,4-7 152-15,1 0 61 0,-2-13 38 0,2-11-308 16,-4-10 158-16,-2-2 38 0,1-7 52 0,2-5-103 16,-9 4 76-16,2-7 34 15,-2-2 77-15,1-8-44 0,-6 0 0 0,5-14 176 16,-10 8-83-16,-1 2-46 0,-1 2-24 0,-1 7 258 15,-1 12-132-15,-1 3-33 0,0 23-43 0,0 12 351 79,0 6-177-79,-3 0-74 0,-3 15-41 0,0 12 73 0,-2 11-66 0,-1 6-32 0,5 7 115 0,0 3-74 0,-1 10-27 0,2-8 5 0,2-1-25 0,1 0-1 0,0-1-26 0,0-3-45 0,0 10 10 0,4-16 35 0,5-4 0 0,3-4-591 15,0-6 293-15,4-6 101 94,2-4 93-94,-2-14-761 0,1-7 396 0,0-2 197 0</inkml:trace>
  <inkml:trace contextRef="#ctx0" brushRef="#br0" timeOffset="187287.75">28288 13762 1989 0,'5'-22'0'0,"-1"7"0"0,0 4 0 0,-1 10 0 0,-1 1 0 0,2 0 0 0,-1 9 0 0,-1 6 340 0,3 4-142 0,1 4 69 0,-2-1-114 0,2 2-59 0,4 2-28 0,-3-4 17 0,3 5-37 0,-1-3-9 0,1-7 0 0,-1 4-545 0,2-1 272 0,-2-7 137 15,4 2 77-15,-2-4-833 0</inkml:trace>
  <inkml:trace contextRef="#ctx0" brushRef="#br0" timeOffset="187469.02">28729 13573 2484 0,'8'-17'0'0,"0"7"0"0,0 5 0 0,-3 5 0 0,3 0 0 0,-4 9 0 0,-3 15 0 0,-1 9 531 0,-3 9-247 0,-12 10-124 0,-9 13 293 15,-2 1-434-15,-4 8-19 0,-10 9 0 0,-7 12 0 16,-1 8 0-16,-12 11 0 0,8-14 0 0,-2 1 0 16,2-6 0-16,3 1 0 0,1 1-289 0,1 12-157 47,13-24 237-47</inkml:trace>
  <inkml:trace contextRef="#ctx0" brushRef="#br0" timeOffset="189556.75">13629 15663 1536 0,'-12'0'0'0,"-2"0"0"0,3 0 0 0,2 0 0 0,1 0 0 0,5 6 0 0,0-2 0 0,3-1 627 0,0 0-295 0,0 2-147 31,0-2-64-31,9-2 286 0,5 2-185 0,3-3-92 0,5 0-46 0,1 0 80 0,2 0-53 0,-1 0-99 15,-1 0-12-15,2 0 0 0,-2-3 0 0,-2 2-464 16,4 0 222-16,-7-1 135 0,0 2 73 0,0 0-954 16,-3 0 424-16,-1 2 263 0</inkml:trace>
  <inkml:trace contextRef="#ctx0" brushRef="#br0" timeOffset="189731.29">13631 16038 1674 0,'-18'2'0'0,"3"2"0"0,3-1 0 0,1 5 0 0,5-5 0 0,1 2 201 16,5 0-86-16,0-1-39 0,9 1 691 0,11 0-365 16,5-1-182-16,5-3 256 0,1 0-476 0,3 2 0 15,-2-3 0-15,2 0 0 0,-1 0 0 0,3 1 0 16,-7 1 0-16,-1-1-428 16,0 1 7-16,0 1 229 0,-3 6 115 0</inkml:trace>
  <inkml:trace contextRef="#ctx0" brushRef="#br0" timeOffset="190448.27">15216 15976 1172 0,'-25'-20'0'0,"6"4"0"0,4-1 0 0,2 2 0 0,5-2 0 0,-3-6 212 0,8 0-92 0,3 1 348 16,0-4-215-16,8 4-108 16,7 0-53-16,9-2 93 0,1 11-79 0,3 1-34 15,3 6 1-15,5 3 53 0,-2 3-44 0,4 0 10 16,-6 9-54-16,-2 7-33 94,-1 5 1-94,-4 4-137 0,-3 4 84 0,-3 5 52 15,-8-1-9-15,-7 3 42 0,-4 0 0 0,0 2 0 0,-12-2 0 0,-5 5-320 0,-7-8 106 0,-4-2 83 0,-6-1 0 0,-4-5 171 0,-8-4-65 0,-3 1-5 0,6-13-53 0,2-2 343 0,4-4-140 0,3-3 288 0,10 0-195 16,1 0-105-16,14 0-146 0,8-5 0 0,1 0 0 0,0 0 0 0,13 3 0 0,12 1 0 0,2 0 0 0,7-1 0 0,2 1 0 0,5 1 0 15,0 0 0-15,3 0 0 0,-5 0 0 0,1 1 0 16,-1 2 0-16,1 3 0 0,-3-4-337 0,5 3 158 16,-11-3 24-16,0 1-597 0,-3-1 357 0,-2-2 178 15,-2 0 90-15,3 0-595 0</inkml:trace>
  <inkml:trace contextRef="#ctx0" brushRef="#br0" timeOffset="190764.94">16294 15491 2059 0,'-11'-44'0'0,"0"6"0"0,2 8 0 0,-5 0 0 0,3 13 0 0,-3 2 0 0,0 6 0 0,1 4 354 0,1 2-158 16,-1 3-70-16,3 0 358 0,-1 8-224 0,-1 13-111 15,2 7-56-15,0 7 117 0,1 14-210 0,7 1 0 16,-1 4 0-16,3 6 0 15,0 4 0-15,3 5 0 0,4 12 0 0,2-10 0 0,5 1 0 0,-1 4 0 16,2-2 0-16,-1-2 0 0,0 7 0 0,-4-17 0 16,-4-7 0-16,-5-4 0 0,-1-6 0 15,0-6 0-15,-7 5 0 0,-12-17 0 16,-3-3 0-16,-5-7 0 0,-1-6 0 0,-5-4 0 0,-3-1 0 16,6-6 0-16,-1 0 0 0,3-5-230 15,1-4-25-15,4-4 110 0,-2-1 44 0,12-6-582 16,4 2 324-16,7-2 160 0,2-1 82 0,4 1-573 15</inkml:trace>
  <inkml:trace contextRef="#ctx0" brushRef="#br0" timeOffset="191081.09">16461 16331 1026 0,'1'1'0'0,"1"3"0"0,-2 1 0 0,2 3 0 0,-2 1 352 0,0 6-158 0,0-3-78 0,0 5 647 0,0-1-362 0,0 2-174 0,0-2-99 0,4-1 75 0,4-2-84 0,1-2-41 0,6-3 1 0,1-1-160 16,3-7 55-16,0 0 31 0,1-3-250 0,0-11 142 15,-3-5 69-15,2-2 45 0,-10 0-93 0,-2-1 59 0,-6 0 31 0,-1 1 0 16,0-1-5-16,-9-2-74 16,-5 7 7-16,-6 3 345 0,-4 5-145 0,-2 1-67 15,-4 8-37-15,-1-3 222 0,6 3-118 0,-2 3-105 16,4 9-31-16,3-3 0 0,4 3 0 0,1 2-584 15,10 1 288-15,3-2 152 63,2 1 81-63,0-2-431 0,10-4 234 0,5 1 77 0,1-9 77 0</inkml:trace>
  <inkml:trace contextRef="#ctx0" brushRef="#br0" timeOffset="191402.23">16499 15449 2127 0,'3'-25'0'0,"2"3"0"0,6 4 0 0,5 5 0 0,3 0 0 0,1 9 0 0,1 1 250 16,3 3-106-16,3 0-54 0,-1 14-33 15,2 0-10-15,-5 4-9 0,-5 2-1 0,-5 4-132 16,-5 2 66-16,-6 2 33 0,-2 3 10 0,0-3-201 16,-14 0 113-16,-6-2 55 0,-4-1 59 0,1-2-2 15,-4 0-63-15,1-7-4 31,1-2 423-31,3-5-188 0,3 0-116 0,1-4-40 0,3-1-1 0,7-2-4 0,1-2 44 0,4 0 458 16,3 0-514-16,0 0-33 0,10-3 0 0,10-3 0 16,4-3 0-16,6 1 0 0,1 1-149 0,4 2-146 93,5-1 176-93,-2 5-1020 0,2-1 541 0</inkml:trace>
  <inkml:trace contextRef="#ctx0" brushRef="#br0" timeOffset="192640.65">17498 15824 2026 0,'-9'0'0'0,"-1"1"0"0,-2 3 0 16,4 0 0-16,0 1 0 0,-1 5 0 0,3-5 0 0,1 1 800 0,3 1-382 0,2 1-191 15,0-3-94-15,8 4 194 0,12-4-327 0,7 0 0 0,2-2 0 0,6-1 0 16,2-1 0-16,7-1 0 16,-5 0 0-16,0 0 0 0,1 0 0 0,-3 0 0 15,1 0-34-15,5 0-48 0,-10 0 55 0,-5 0-1025 16,-4 0 452-16,-6 0 282 0,-6 0 140 0</inkml:trace>
  <inkml:trace contextRef="#ctx0" brushRef="#br0" timeOffset="192939.85">17597 16044 1534 0,'-21'0'0'0,"1"-3"0"0,5 2 0 0,6-1 0 0,-2 2 0 0,11 0 0 0,0 0 0 0,7 0 0 0,13 0 136 15,5 0-49-15,6 0 255 0,0-2-157 0,3 2-74 16,-3 0-37-16,1 0 20 15,-1 2-19-15,-8 4-9 0,-3 5-29 0,-4-1-81 63,-5 5 40-63,-5 4 0 0,-5 4 51 0,-1 3 4 0,-18 3-14 0,-11 0 0 0,-4 5 177 0,-8-5-88 0,-4 4-35 0,3-8 79 0,3-1-67 0,2-6-33 0,6-3 1 0,10-6 154 0,-1 2-225 0,16-11 0 16,4 0 0-16,2 0 0 0,8 0 0 0,14 0 0 15,7-4 0-15,2-1 0 0,6-3 0 0,2 5 0 16,-2-3 0-16,3 1 0 0,1 2 0 0,-7 2 0 15,1-1-9-15,-4 2-83 16,-3 0 51-16,-3 0-630 0,1 2 308 0,-11 5 168 0,-5 1 79 0,-4 0-472 16,-4-1 275-16,0-2 138 0,-2 1 60 0</inkml:trace>
  <inkml:trace contextRef="#ctx0" brushRef="#br0" timeOffset="193125.35">17813 15432 1976 0,'0'-15'0'0,"0"2"0"0,3 7 0 0,0 5 0 0,3 1 0 0,2 0 0 0,1 3 432 15,0 17-202-15,0 1-96 32,-1 6-49-1,-1 4 365-31,-1 3-206 0,2 3-94 0,-3-2-61 0,4 0-339 0,-4-1 144 0,4-1 71 0,2 1-823 0,1 1 456 0,0-7 216 0</inkml:trace>
  <inkml:trace contextRef="#ctx0" brushRef="#br0" timeOffset="193267.35">18190 15712 1053 0,'3'0'0'0,"3"0"0"0,0 0 0 0,0 0 0 0,4 0 598 0,1 5-285 0,-2 2-138 16,2 2-69-16,3 2 126 0,-1 1-98 0,3 2-39 15,-3 2-34-15,1 2-259 0,0-4 117 0,-1 1 59 16,2 0-681-16,2-1 355 0,-4-2 176 0</inkml:trace>
  <inkml:trace contextRef="#ctx0" brushRef="#br0" timeOffset="193498.75">18470 15588 1426 0,'0'-18'0'0,"0"0"0"0,0 9 0 0,0 2 0 0,0 4 0 0,0 3 0 0,0 0 0 0,0 21 655 15,0 7-309-15,0 10-154 0,0 5-78 0,0 11 215 16,0 5-137-16,-3-2-82 0,-3 1 342 0,-2 2-337 109,0 4-115-109,-4-2 0 0,1 8 0 0,1-16 0 0,0-5 0 0,2-5 0 0,1-7 0 0,3-10 0 16,-2 0 0-16,3-19 0 0,0-6 0 0,-1-2 0 0,1-8 0 0,0-12-1008 0</inkml:trace>
  <inkml:trace contextRef="#ctx0" brushRef="#br0" timeOffset="193706.98">18604 15468 1606 0,'23'-19'0'0,"-4"8"0"0,3 5 0 0,1 0 0 0,-4 6 0 0,1 0 0 0,2 0 264 0,-6 0-118 15,-2 12-55-15,-3 4 176 0,-5 0-115 0,-1 2-57 16,-3 3-20-16,-2 0-46 0,0-1 8 0,-12 2 0 16,0-3 0-16,-4 1-55 0,0-2 36 0,-1-2-8 15,2-5 145-15,-2-1-59 0,4-2-30 0,0 1 10 16,6-6 57-16,2-2-48 0,2-1-24 0,3 0 47 15,0 0-36-15,2 0 10 0,14 0-45 0,1-1-5 16,7-5 5-16,4 0 0 16,2 1-29-16,3-3-334 0,-2 3 162 0,0 1 100 15,0 1-787-15,-1 0 388 0,-4 2 213 0,4 1 98 16,-10 0-277-16</inkml:trace>
  <inkml:trace contextRef="#ctx0" brushRef="#br0" timeOffset="193934.02">19070 15285 711 0,'2'-20'0'0,"1"0"0"0,-1 8 0 0,5 0 0 0,-2 11 0 0,-1 1 785 0,4 0-374 0,1 8-187 0,1 14-93 0,-1 10 790 31,-3 11-446-31,0 11-220 0,-4 5-237 0,0 10-18 0,-2 1 0 0,0 12 0 0,0-3 0 0,0 8 0 0,0 3 0 0,0-2 0 0,0-4 0 0,0 9 0 16,0-21 0-16,0-5 0 0,0-4 0 0,0-4 0 15,0-3 0-15,0 3-293 0,0-20-87 0,0-7 115 16,-5-5-381-16,-2-8 304 16,-3-2 142-16,2-8 86 0,-2-3-565 0</inkml:trace>
  <inkml:trace contextRef="#ctx0" brushRef="#br0" timeOffset="194979.45">19568 16474 544 0,'-1'-15'0'0,"-1"1"0"0,-3 7 0 0,0 5 0 0,0 2 0 0,-1 0 384 0,-1 15-173 0,-2 6-77 15,3 7 350-15,0 5-224 0,1 4-111 0,3 0 101 32,2 1-106-32,0 0-44 0,0-7-36 0,9-2 176 0,9-4-100 0,1-5-52 15,7-3-25-15,4-4 9 0,-1-11-35 0,3-2 1 0,0-2-1 0,-1-17 1 16,-1-3-1-16,-2-5 10 0,-9-3-9 0,-10 0-1 15,-5 1 0-15,-4-1 1 0,0 3-1 0,-9-1 10 32,-11 6-9-32,-6 6 24 0,-7 2-26 0,-3 5-36 0,-3 5 0 0,-4 4 0 15,4 0 0-15,3 0 0 0,3 12 0 0,6 3 0 16,5 1 0-16,7 2 0 0,13 0-821 0,2 2 387 16,8-6 209-16,17 6-859 0</inkml:trace>
  <inkml:trace contextRef="#ctx0" brushRef="#br0" timeOffset="195619.17">19611 15109 1839 0,'-17'-15'0'0,"0"0"0"0,5 2 0 0,3 6 0 0,1-2 0 0,7 6 0 0,1 0 0 0,1 0 0 0,16 0 302 0,10 2-132 0,13 0 362 110,4 1-253-110,10 0-120 0,7 0-61 0,5 0 236 0,7 0-148 0,14 0-154 0,-1 0-32 0,3-2 0 0,1-1 0 0,-1-3 0 0,-5-4 0 0,5 3 0 0,-24 1 0 0,-6 0 0 0,-6 1-15 0,-10 2-38 0,-7 2 45 0,-5-2-503 0,-17 3 255 0,-11 0 55 0,-3 0 88 0,0 0-458 0,-15 0 266 0,-6 0 125 0,-7 0 76 0,-3 0-426 15,-8 0 247-15</inkml:trace>
  <inkml:trace contextRef="#ctx0" brushRef="#br0" timeOffset="195972.23">19617 15027 1568 0,'-9'4'0'0,"1"2"0"0,2 6 0 0,3 1 0 0,3 8 0 0,0 3 0 0,0 2 180 0,7 7-72 15,4 5-35-15,0 3 409 31,1 8-213-31,-2-3-121 0,-4 2-55 0,-2-2 76 0,1 2-67 0,-3-4-31 0,-2 4 8 0,0-11-166 16,0-7 62-16,-7-2 31 0,0-6-198 0,-2-6 115 16,-4-1 66-16,2-12-85 0,-1-3 67 0,-4 0 23 15,2-9 0-15,-3-7-196 0,0-5 93 0,0 0-5 16,3-4 43-16,0 0 8 47,0 1 0-47,1 2 26 0,1-2-10 0,1 7 160 0,3 4-75 0,2 4-29 0,1 2 299 0,0 6-145 0,-4-2-85 0,4 3 33 0,1 3-49 0,-1 10 5 15,-1 4-1-15,1 3-105 0,-2 2 43 0,3 2 18 0,0 0 15 16,1-1-406-16,-1-3 194 0,3 0 88 16,-2-1 55-16,1-8-606 0,2-3 300 0,0-3 150 47,0-4-386-47</inkml:trace>
  <inkml:trace contextRef="#ctx0" brushRef="#br0" timeOffset="196190.64">19902 15221 1123 0,'-9'4'0'0,"-2"4"0"0,-2 4 0 0,-2 1 0 0,-4 4 0 0,-4 2 0 0,-4 3 644 0,-1-1-302 0,-1 1-144 0,5-2-85 0,3-7 408 0,6-1-242 0,6-4-121 0,2-3 75 0,5 2-89 16,2-5-57-16,10 4-80 0,9-4 0 0,9 0 30 15,4 0 1-15,5 1-173 16,2 0 81-16,-2-2 46 0,1 1 0 0,-1 0-170 15,0-1 108-15,4 3 63 0,-11-1-46 0,-1 1 37 32,-4-2-93-32,-4 3-573 15,-3-1-145-15,-1 1 386 0,-11-2 206 0,-5 0-298 0</inkml:trace>
  <inkml:trace contextRef="#ctx0" brushRef="#br0" timeOffset="196337.25">19951 15229 936 0,'-8'0'0'0,"0"0"0"0,-1 0 0 0,1 3 0 0,3 8 572 0,-1 8-268 0,1 3-133 0,3 6-67 0,1 7 230 0,-3 4-139 0,2 1-84 16,2-1-37-16,0 0 244 0,0-2-141 0,0-3-70 15,0 2-288-15,0-10 104 0,6-5 58 0,2-6-741 16,1-4 400-16,1-4 198 0</inkml:trace>
  <inkml:trace contextRef="#ctx0" brushRef="#br0" timeOffset="196492.35">20094 15337 1610 0,'0'0'0'0,"0"-3"0"0,0 1 0 0,5-1 0 0,-1 1 0 0,3 0 0 0,0 2 0 0,1 0 386 16,3 0-176-16,1 0-86 0,2 0 19 0,2 0-57 16,0 2-26-16,2 0-645 15,1-2 309-15,1 0 154 0,2 0 87 0</inkml:trace>
  <inkml:trace contextRef="#ctx0" brushRef="#br0" timeOffset="196695.8">20374 15229 726 0,'0'-9'0'0,"0"0"0"0,2 2 0 0,0 2 0 0,0 1 0 0,6 2 0 0,0 2 0 0,3 0 0 0,2 2 0 0,4 7 0 0,1 3 0 0,-2 1 0 0,1 3 0 0,-3 4 0 0,-2-1 0 0,-2 5 0 0,-7-2 626 0,-3 2-294 0,0-2-149 0,-9 2 248 0,-8-4-198 0,-4 5-89 0,-5-5-59 0,-4-2-12 0,-3-3-1 0,0-4-36 32,2-1 0-32,0-1-65 0,9-7 28 0,4-2-1 0,5 0 38 0,7 0-357 0,6-8 164 0,0-5 43 15,13-4-499-15,10 2 289 0</inkml:trace>
  <inkml:trace contextRef="#ctx0" brushRef="#br0" timeOffset="196851.61">20591 15294 1830 0,'1'-1'0'0,"-1"-1"0"0,1-1 0 0,-1 3 0 0,0 0 0 0,0 0 0 0,0 11 378 63,-7 4-172-63,-2 5 263 0,1 3-217 0,-1 3-99 0,2 3-63 0,4 0 314 0,3 0-255 0,0 3-149 0,0-1 0 0,8-2 0 0,7-5-21 0,4-5-7 0,3-2-686 0,3-6 375 0,3-3 196 0,-2-8-778 0,-2 0 457 0,0-4 168 16,-4-8 131-16</inkml:trace>
  <inkml:trace contextRef="#ctx0" brushRef="#br0" timeOffset="197099.95">20764 15221 1502 0,'0'-14'0'0,"0"-1"0"0,5 3 0 0,-1 1 0 0,4 0 0 0,0 7 0 0,3 2 0 0,1 2 266 0,2 0-114 0,1 0-58 16,0 6-20-16,-3 6 124 47,-1 2-81-47,-1 3-40 0,-6 2 2 0,-2 2 0 0,-1 3-34 0,-1-2 29 0,-4-1-1 0,-8 1-37 0,0-2 0 0,0-4 236 0,1 2-109 0,-1-4-68 0,1-4-29 0,2-3 114 15,2-2-72-15,1-1-36 0,-1 1 1 0,4-2-73 16,0-3 0-16,3 0 0 16,0 0 0-16,2-6 0 0,9 0 0 0,4-5 0 47,1 2-144-47,4-1-67 0,2 2 123 0,0-1-826 0,0 2 431 0,2 2 223 0</inkml:trace>
  <inkml:trace contextRef="#ctx0" brushRef="#br0" timeOffset="199071.54">21644 15949 782 0,'-1'-12'0'0,"1"0"0"0,-2 3 0 0,0-3 0 0,1-1 0 0,1 4 0 0,-2-1 37 0,1 0 0 0,-1 1 0 0,0 4 198 0,-1-3-90 0,1 6-59 0,-3 1-24 0,-1 1 80 0,-2 8-53 0,-4 9-26 0,-1 11 9 0,0 5 95 0,-1 6-66 0,2 2-32 15,-1 2 96-15,6-2-64 16,0 2-23-16,5-8-14 0,2-2 0 0,0-6-27 16,0-2 0-16,5 2-43 0,6-14 17 0,6-8 0 15,1-5 25-15,4 0-185 63,0-14 93-63,7-15 56 0,-4-8 13 0,0-3-312 0,-2-8 153 0,1-4 36 0,-3-6-179 0,0-2 100 0,-7 2 81 0,-4-3 76 0,-1-1-4 0,-2-3-1 0,-5-1 0 0,2-10 30 0,-2 16 9 0,-1 1-39 15,-1 9 0-15,0 7 0 0,0 11 0 0,0 6-9 47,-1 21 9-47,-2 5 1 0,-2 0-1 0,2 11 219 0,-3 9 441 0,1 10-293 16,1 5-103-16,3 7 483 0,1 5-337 0,0 2-168 0,0 2-84 0,0 10 82 0,1-10-184 0,5 2-19 0,-1-2 0 16,0 2 0-16,-1 2 0 0,3 8 0 0,-3-12 0 0,0 2 0 15,-1-4 0-15,-2-2 0 16,3-4 0-16,-3 4-47 0,-1-16-41 0,0-3-817 62,0-12 416-62,0-6 226 0,0-8 113 0,0-2-541 0,2 0 331 0,0-18 162 0,2-9 80 0,1-5-108 0</inkml:trace>
  <inkml:trace contextRef="#ctx0" brushRef="#br0" timeOffset="199247.07">21958 15923 944 0,'8'-25'0'0,"2"6"0"0,1-1 0 0,1 9 0 0,4-4 0 0,-2 7 382 0,3 6-172 0,2 2-87 0,1 0-43 0,-1 0 182 0,2 10-103 0,-3 5-66 16,0 2-28-16,-2 4 210 15,-5 2-119-15,-3 5-60 0,-3 0 102 0,-5 2-85 16,0 2-38-16,-11-3-56 0,-6 2 18 0,-2-2 0 16,-5 2 9-16,-1-7 32 0,-3-1-41 0,-4-5 0 15,-3-1 0-15,1-3-204 0,-2-1 111 0,6-8 42 16,4-3-188-16,3-2 114 0,5 0 20 0,6-7 41 16,6-9-588-16,6-9 293 0,9-4 143 0,14-4-473 15,7-1 308-15,5 1 153 0</inkml:trace>
  <inkml:trace contextRef="#ctx0" brushRef="#br0" timeOffset="199410.65">22297 15762 2139 0,'16'-26'0'0,"-5"8"0"0,-5 9 0 0,-3 2 0 0,-3 7 0 0,0 0 0 0,0 0 0 0,-8 5 427 0,-3 10-195 0,-5 4-88 0,-2 5 655 16,5 6-609-16,-2 6-190 16,2-1 0-16,4 5 0 0,2 6 0 0,7-5 0 15,0 0 0-15,2 2 0 0,14-1 0 0,10 9 0 16,6-12 0-16,10-3 0 0,6-4 0 0,4-7-243 15,0-2-179-15,6-4 120 0,-13-10 150 0,-3-1-987 16</inkml:trace>
  <inkml:trace contextRef="#ctx0" brushRef="#br0" timeOffset="199595.14">22896 15777 2641 0,'0'-4'0'0,"-5"-1"0"0,3 3 0 0,1 1 0 0,1 1 0 0,0 0 0 0,0 0 368 0,3 5-157 0,12 4-92 0,3-1 468 0,3 2-582 0,3-1-5 15,3 0 0-15,0-4 0 0,-3 2-80 0,0-1 6 16,1-1-1139-16,-6 2 596 0,0 4 297 0</inkml:trace>
  <inkml:trace contextRef="#ctx0" brushRef="#br0" timeOffset="199787.62">22880 16105 3414 0,'-16'0'0'0,"4"0"0"0,7 1 0 0,2 5 0 0,3-2 0 0,0 2 0 0,1 1 0 0,14 2 462 0,8 0-407 94,5 1-55-94,1-1 0 0,2 2 0 0,2-2 0 0,3 0 0 0,-1-3 0 0,-1-1 0 0,2-2 0 0,0 0 0 0</inkml:trace>
  <inkml:trace contextRef="#ctx0" brushRef="#br0" timeOffset="203140">24814 15666 1005 0,'-3'-14'0'0,"2"-4"0"0,-1 2 0 0,1-3 0 0,-2 0 0 0,2-5 0 0,-3 1 152 0,1 1-57 0,-1-2-28 0,0-1 105 0,-3-1-67 0,-2-6-25 0,0 7-9 0,-2 3 1 0,1-1-1 0,-3 5-33 0,0 1 61 0,0 2-21 0,-1 7-10 0,0 8-30 0,0 0 77 0,1 6-39 31,-2 15 0-31,0 5 60 0,6 6-54 0,-1 7 0 0,6 2-44 0,3 6 118 0,1 3-59 0,0 6-20 78,1-4-10-78,10 2 22 0,-1 2-25 0,4-1-1 0,1 2 8 0,3 12 10 0,0-11-43 0,-2 2 0 0,-2-3-121 0,-2-1 61 0,-2-2 30 0,-3 8-153 0,-5-15 86 0,-2-3 49 0,0-1-3 0,-11-3-48 0,-8-4 21 0,-2 3 25 0,-3-14-21 0,-5-7 66 16,2-5-72-16,-4-4 31 16,3-7-37-16,-3 0-3 0,10-2 31 0,4-2 5 0,5-9-307 15,2-2 146 1,5-2 67-16,5 1-456 0,0-5 263 0,9 2 133 15,9-3 65-15</inkml:trace>
  <inkml:trace contextRef="#ctx0" brushRef="#br0" timeOffset="203439.2">25050 16269 2159 0,'-12'5'0'0,"-2"5"0"16,3 4 0-16,-1 0 0 0,1 3 0 0,1 3 0 0,4 1 0 0,1 2 0 0,5-4 475 0,0-2-219 0,2-1-109 16,8-1-54-16,8-5-85 0,1 2 9 0,1-7 21 0,-1-5 0 0,3 0-258 15,1 0 129-15,-2-4 65 16,0-5-189-16,-4-6 122 0,-5 1 65 0,-1-3 18 0,-4-1-28 0,-4-2-55 16,0-1 40-16,-3 1 203 15,-3 0-86-15,-7 1-65 0,-7 2 0 0,-3 1 314 0,0 0-156 0,-4 9-52 16,-2-1-48-16,3 7 97 0,-1-1-58 0,-5 2-19 15,8 0-208-15,1 3 84 0,5 5 43 0,4 4-1 47,3-1-191-47,5-2 121 0,3 3 51 0,2-5-866 0,14 3 426 0,1-6 214 0</inkml:trace>
  <inkml:trace contextRef="#ctx0" brushRef="#br0" timeOffset="203776.3">25110 15402 1212 0,'0'-20'0'0,"0"-1"0"0,0 4 0 0,3 2 0 0,9 6 0 0,0 3 0 0,5 4 0 0,2 2 402 15,1 0-182-15,5 8-81 0,-5 6 16 0,-2 6-58 16,0-1-30-16,-5 5-77 0,-2 2 24 0,-1 2 9 15,-9 0 15-15,-1 0-75 0,0-2 38 0,-1 3 0 16,-10-4 36-16,-2 3-56 0,-3-6 24 0,-2-5-1 16,-2-2 34-16,0-1 118 0,-3-3-85 0,3-5-5 15,2-4 236-15,3 0-132 0,4-2-66 0,1 0-33 16,2 0 210-16,5 0-126 16,3 0-59-16,0 0-87 0,12-2 29 0,9 0-13 15,6 2-25-15,2-5 0 0,6 3-6 0,1 0-3 16,3-1 24-16,3 2-497 0,5 0 223 0,-5 1 140 15,-1 0-883-15,-1 0 483 0</inkml:trace>
  <inkml:trace contextRef="#ctx0" brushRef="#br0" timeOffset="206218.59">15066 15511 1070 0,'0'-2'0'0,"0"2"0"0,0 0 0 0,0 0 0 0,9 13 0 0,9 13 643 0,10 13-301 0,9 23-151 0,14 18 249 0,2 11-205 16,3 9-97-16,-2 3-49 0,-5-3 74 0,-5-5-61 16,0 3-20-16,-12-24-132 0,-1-5 45 0,2-1 0 15,3-9 46-15,0-4-584 0,6 3 303 0,-5-14 134 16,2-2 74-16,3-3-921 16</inkml:trace>
  <inkml:trace contextRef="#ctx0" brushRef="#br0" timeOffset="206554.69">17375 15945 1894 0,'-14'-17'0'0,"6"12"0"0,8 2 0 0,0 3 0 0,9 8 0 0,10 15 0 0,5 7 743 16,4 12-357-16,1 5-175 0,2 2-87 0,1 7 449 15,6 6-573-15,4 16 0 0,-3-6 0 0,2 3 0 16,-2 0 0-16,0-10-392 0,0 5-83 0,-10-20 251 16,0 2 131-16</inkml:trace>
  <inkml:trace contextRef="#ctx1" brushRef="#br0" timeOffset="52008.35">6411 15218 0,'0'0'16,"0"0"-16,0 0 16,0 0-16</inkml:trace>
  <inkml:trace contextRef="#ctx1" brushRef="#br0" timeOffset="61762.15">31712 17462 0,'0'0'16,"0"0"-16,0 0 16,0 0-1</inkml:trace>
  <inkml:trace contextRef="#ctx0" brushRef="#br0" timeOffset="-212328.19">25946 15536 2198 0,'-17'-12'0'0,"1"7"0"0,-2-1 0 0,4 4 0 0,-3 2 0 0,0 2 0 0,3 7 0 0,-5 8 0 0,-2 6 279 0,5 2-124 0,1 10-58 0,0 4 81 0,5 5-69 0,5 7-34 0,1 4 10 0,4-4 132 0,8-2-89 0,9-2-44 0,7-2 5 0,3-7-49 16,8 4 10-16,-2-14-10 15,3-3-367-15,1-7 184 0,-1-1 91 0,-2-6-616 0,6 2 301 0,-11-10 182 16,-2-3 25-16,0 0-561 0,-4-11 341 0</inkml:trace>
  <inkml:trace contextRef="#ctx0" brushRef="#br0" timeOffset="-212022.35">26252 15586 2664 0,'-5'0'0'0,"-1"0"0"0,0 0 0 0,-2 0 0 0,1 1 0 0,-3 10 0 0,5 6 0 0,-3 5 0 0,-1 4 0 0,0 4 0 0,-2 4 0 0,-1 2 117 0,0 5-39 0,0-5 1 0,2-1-122 15,-4-2 42-15,1-1 9 0,3-11 32 0,-2-6 19 16,5-3-19-16,1-5 0 16,1-4-1-16,3-1 244 0,2-2-127 0,0 0-58 0,0 0 176 0,5-2-274 15,10-1 0-15,7-2 0 31,1 1 0-31,5-3 0 0,1 0 0 0,3 1 0 0,2 1 0 0,5-2 0 16,-7 2 0-16,0-2 0 0,2 5 0 0,0-4 0 16,-1 3 0-16,2-1 0 0,-8 2 0 0,-2 2 0 0,-5 0-794 15,-5 0 264 1,1 0 235-16,-11 0-419 0,-3 0 337 0,-2 2 168 0,0-2 85 0,-10 0-279 16</inkml:trace>
  <inkml:trace contextRef="#ctx0" brushRef="#br0" timeOffset="-211873.75">26378 15663 824 0,'-15'-9'0'0,"7"4"0"0,1 2 0 0,3 2 0 0,1 1 0 0,2 1 624 0,1 16-282 0,0 4-156 0,0 7-73 0,1 6-36 0,6 4-1 0,0 2-36 0,-2 8 484 0,2-4-3 0,-3 2-240 0,1 2-121 0,-2-2-151 0,0-2 31 0,-2 4 10 0,2-12-491 0,-2-5 240 0,1-3 121 0,0-8 59 0,-1-5-769 0,2-2 406 0,1-13 89 0</inkml:trace>
  <inkml:trace contextRef="#ctx0" brushRef="#br0" timeOffset="-211701.57">26570 15812 2514 0,'1'-8'0'0,"0"1"0"0,2 1 0 0,4 1 0 0,-1 2 0 0,1-3 0 0,4 5 434 0,1 1-196 0,-1 0-100 15,7 0 84-15,0 0-81 0,0 7-56 0,2 0-390 47,1 0 173-47,0 0 85 16,2 1 44-16,3-1 10 0,-6-2 32 0</inkml:trace>
  <inkml:trace contextRef="#ctx0" brushRef="#br0" timeOffset="-211505.06">26914 15676 1103 0,'-5'-13'0'0,"4"4"0"0,1 0 0 0,0 4 0 0,0 2 0 0,4 0 0 0,7 3 507 15,2 0-234-15,5 7-107 47,-2 6 263-47,3 6-195 0,-1 2-97 0,0 3-49 0,-1 4 99 0,-4 5-65 0,-5 0-45 16,-5 3-2-16,-3 2-1 0,0-1-34 0,-11 1-1 0,-6 3-43 0,-9-9 16 0,-5-3 1 0,-2-5 26 0,-6-6-137 0,2-4 68 0,-2 0 45 15,7-11-10-15,6-3 35 47,3 0-1-47,9-9-38 0,6-7-1087 0,7-7 514 0,2 0 271 0,17-4-356 0,8-1 309 0</inkml:trace>
  <inkml:trace contextRef="#ctx0" brushRef="#br0" timeOffset="-211358.46">27157 15727 2825 0,'8'-11'0'0,"1"4"0"0,-2 0 0 0,-3 5 0 0,-4 2 0 0,0 0 0 0,0 12 0 0,-12 9 0 0,1 4 0 0,-3 1 461 0,6 2-211 0,-1 5-105 0,5-3-54 0,1 3 68 0,3 3-159 0,0-1 0 0,2-2 0 0,10 1 0 0,7-3 0 0,3-3 0 15,5 3 0-15,4-17-239 0,1-2 96 0,2-8-864 16,0-4 438-16,-2 0 274 0,-1-9 73 0</inkml:trace>
  <inkml:trace contextRef="#ctx0" brushRef="#br0" timeOffset="-211098.15">27336 15548 1469 0,'-11'-18'0'0,"3"1"0"0,7 8 0 0,1 2 0 0,0 1 0 0,0 3 0 0,9 2 265 15,7-2-104-15,0 3-66 0,4 0 249 0,0 11-153 0,-2-2-76 0,2 6-40 16,-1-1-116-16,-3 3 34 15,-5-1 1-15,-2 2-75 0,-7 2 60 0,0 1 30 16,-2 0 10-16,-3-1 184 16,-11 0-82-16,-1-4-41 0,-3 2 0 0,-2 0 167 0,1-4-108 0,-3-3-50 15,1-1 296-15,4-1-385 0,2-4 0 0,2 2 0 16,4-6 0-16,4 4 0 0,5-4 0 0,0 2 0 16,5-3 0-16,8 2 0 15,9-2 0-15,5 0 0 0,0 0 0 0,7 0 0 16,-1 0-9-16,4 0-976 0,-5 0 454 0,0 0 246 15,-2 0-238-15,-5 0 241 0</inkml:trace>
  <inkml:trace contextRef="#ctx0" brushRef="#br0" timeOffset="-210839.84">27693 15533 2867 0,'2'-14'0'0,"1"-1"0"0,5 6 0 0,2 2 0 0,3 2 0 0,1 5 0 0,5 4 0 0,3 16 0 0,2 6 0 0,-2 10 441 0,3 6-191 0,-9 5-110 0,-3 4 93 15,-3 3-233-15,-5 2 0 0,-2 4 0 0,-3 6 0 16,-3-9 0-16,-13-1 0 16,-10-2 0-16,-4-4 0 0,-5-4 0 0,-8 2 0 0,6-13 0 0</inkml:trace>
  <inkml:trace contextRef="#ctx0" brushRef="#br0" timeOffset="-210756.07">27671 16322 3931 0,'-41'23'0'0,"3"-1"-927"0,8-9 324 0,-3-1 265 0</inkml:trace>
  <inkml:trace contextRef="#ctx0" brushRef="#br0" timeOffset="-210318.49">28482 15949 1468 0,'-8'-16'0'0,"3"-4"0"0,0 6 0 0,2 1 0 0,-1-1 0 0,-4-1 0 0,3-4 0 0,-1 8 146 0,-2 0-54 0,-3 4-28 0,2 2 225 15,-6 5-126-15,0 0-53 0,-3 2-40 0,0 17 95 16,-2 9-64-16,2 7-31 0,0 5 77 0,1 8-46 16,7-1-36-16,4 0 1 0,3-5 14 0,3-1 1 15,0-3-43-15,0 1-37 0,5-13-8 0,8-5 44 16,4-8 1-16,2-9-229 0,4-4 114 0,2-3 67 78,1-25 4-78,-1-6-367 0,-3-9 154 0,0-5 104 0,-4-3-1 0,1-7 41 0,-5 4-42 0,-4-4-139 0,0-3 140 0,-4-5 39 0,-2-6 0 0,2-9 134 0,-4 14-42 0,-1 1-27 0,4 6 0 0,-3 7 61 0,0 13-43 0,3 7-10 16,-4 23-34-16,1 10 0 0,0 0 53 0,2 17 1 15,2 8 814-15,1 11-386 0,-1 4-208 16,-1 13 216 0,-2 4-207-16,3 5-135 0,-3 3-110 0,1 13 0 31,1-15 0-31,0 3 0 0,-2 1 0 0,0 1 0 0,1-1 0 0,1 4 0 0,1-20 0 0,-2-9 0 0,3-12 0 0,0-5 0 15,0-11-503-15,-2 3-29 0,1-17 191 0,-1 0 151 16,-3 0-492-16,0 0 321 0,-1-10 153 0,0-7-285 16,-1-4 227-16</inkml:trace>
  <inkml:trace contextRef="#ctx0" brushRef="#br0" timeOffset="-210121.52">28712 15904 1932 0,'2'-18'0'0,"1"-3"0"0,0 4 0 0,5 5 0 0,-1 0 0 0,3 3 0 0,-1 6 0 0,5 3 311 0,-1 0-136 0,4 8-69 0,1 9 176 15,3 3-113-15,-1 2-70 0,-2 3-30 0,0 4 71 16,-2 0-50-16,-3 4-27 0,-4 3-45 0,-6-3-10 31,-3-2 30-31,0 1 0 0,-3-2-207 0,-9-3 104 0,-8 4 61 0,-6-9-231 0,-4-5 133 0,-3-2 68 16,-1-6-32-16,3-4-275 16,-2 2 120-16,6-7 80 0,5 0 52 0,4-7-101 15,9-10 76-15,6-4 38 0,3-5-479 0,1-4 263 16</inkml:trace>
  <inkml:trace contextRef="#ctx0" brushRef="#br0" timeOffset="-209950.97">29077 15736 3331 0,'-9'-9'0'0,"1"-1"0"0,0 5 0 0,0 5 0 0,-7 0 0 0,2 4 0 0,-7 9 0 0,2 6 0 0,1 3 0 0,3 5 527 0,1-1-454 15,7 1-73-15,2 5 0 16,4-1 0-1,0 1 0-15,7 4 0 0,13 0 0 0,7 2 0 0,8-1 0 0,5-13 0 0,5-4 0 0,4-6 0 0,0-2-209 16,-4 1-262-16,7 1 166 0,-10-5 154 0</inkml:trace>
  <inkml:trace contextRef="#ctx0" brushRef="#br0" timeOffset="-206573.18">29677 15753 1213 0,'-15'-1'0'0,"4"1"0"0,2 0 0 0,4 0 0 0,5 0 0 0,0 1 0 0,0 2 0 0,3 3 0 0,12-3 458 0,1 0-198 0,4-1-115 0,1 1 22 0,3-1-63 0,1-2-31 0,1 0-1 15,1 0-247-15,1 1 103 0,-5-1 56 0,1 1-527 16,-4 4 283-16,6-1 145 0,-7 2 66 0</inkml:trace>
  <inkml:trace contextRef="#ctx0" brushRef="#br0" timeOffset="-206376.73">29722 16064 1549 0,'-16'0'0'0,"1"-1"0"0,2-1 0 0,7 2 0 0,0 0 0 0,6 0 0 0,0 0 0 0,0 0 474 0,3 2-217 0,10 0-108 0,6 1-44 0,3-1 81 0,5-2-73 16,1 0-36-16,3 0-385 0,0 0 174 0,5 0 98 15,-6 0 33-15,2 0-645 47,-1 0 333-47,-1 2 166 0,0 1-282 0</inkml:trace>
  <inkml:trace contextRef="#ctx0" brushRef="#br0" timeOffset="-205989.76">30440 15515 1558 0,'-17'-17'0'0,"5"7"0"0,5 5 0 0,-2 4 0 0,-1 1 0 0,1 0 0 0,-6 2 0 0,1 13 249 15,0 7-104-15,1 5-50 0,-2 7 104 0,-1 4-78 16,1 5-29-16,5 1 151 0,-1 1-100 0,3 4-50 16,5 0 0-16,3 0 160 0,0 4-94 0,2-12-64 15,12-5 1-15,10-2-165 16,2-5 57-16,9-5 27 0,3 3-571 0,-2-10 294 16,1-5 153-16,-1 2 76 0,-2-5-822 0,2 7 371 31,-8-7 225-31</inkml:trace>
  <inkml:trace contextRef="#ctx0" brushRef="#br0" timeOffset="-205696.17">30671 15587 877 0,'-12'-10'0'0,"6"5"0"0,0 2 0 0,4 3 0 0,0 0 0 0,-1 1 0 0,0 11 0 0,0 4 432 0,-1 4-187 0,1 2-107 0,-4 1-134 0,0 5 36 0,-2-2-1 0,-1 1 1 0,-3 4-85 16,1-5 34-16,1-3 1 16,-2-2 42-16,5-4 76 0,0 0-36 0,-2-5 7 15,6-5 168-15,2-6-103 0,1 1-53 0,1-2-25 16,0 0 92-16,3 0-49 0,11 0-40 0,2 0 0 16,5-3-29-16,2-4 0 0,1 2-1 0,2 1 141 15,-2 1-76-15,1-1-32 0,-2 3 0 0,-2-1-237 16,5 0 112-16,-6 2 41 0,-1 0-445 15,-5 0 239-15,2 0 78 0,-3 0 74 0,-1 2-32 0,-2 1 46 16,-5 1-79-16,-1-1-776 0,-2 1 433 0,0-4 218 16</inkml:trace>
  <inkml:trace contextRef="#ctx0" brushRef="#br0" timeOffset="-205527.62">30774 15645 1050 0,'-7'-5'0'0,"-2"2"0"0,3 3 0 0,3 0 0 0,-1 0 369 0,1 12-165 0,2 2-82 0,-1 9-41 0,-1 2 240 0,-1 5-131 0,3-1-80 0,1 5 83 0,-1 2-77 15,1 3-38-15,0-3 0 0,0 3-269 0,0-7 110 0,0-3 61 0,1-4-582 0,7-4 319 0,0-3 159 32,-1 0 87-32,0-11-722 0</inkml:trace>
  <inkml:trace contextRef="#ctx0" brushRef="#br0" timeOffset="-205346.1">30889 15738 1097 0,'7'-20'0'0,"2"2"0"0,6 13 0 0,-1 4 0 0,3 1 0 0,-2 1 0 0,3 13 77 0,-4 2-11 0,0 5-27 0,-4 6 200 0,0 1-100 0,-7 2-50 0,0 5-14 0,-3-3 65 0,0 1-50 0,-10 1-26 0,-5-2 39 31,-3 0-32-31,-5 3 10 0,-2-8-42 0,0-2-33 0,1-5-1 0,-3-3 35 0,2-4 0 0,-1 0-127 16,9-10 58-16,1-1 35 0,7-2-592 15,3 0 258-15,6-13 161 0</inkml:trace>
  <inkml:trace contextRef="#ctx0" brushRef="#br0" timeOffset="-205172.57">31120 15602 2816 0,'0'-11'0'0,"-2"6"0"0,-1-1 0 0,1 6 0 0,-3 0 0 16,1 11 0-16,-6 11 0 0,3 6 0 0,-1 7 0 0,4 1 0 0,1 8 0 0,3-3 0 0,0 4 0 0,0 3 0 0,3 4 439 0,12-7-204 0,5-3-98 0,3-7-532 0,2-2 217 16,5-6 109-16,7 2 64 0,-4-14 18 0,0-6-1 15,0-9 28-15,1 0-1214 0,-7 0 566 0</inkml:trace>
  <inkml:trace contextRef="#ctx0" brushRef="#br0" timeOffset="-205003.02">31405 15850 1472 0,'-11'-14'0'0,"2"5"0"16,6 2 0-16,2 5 0 0,1-4 0 0,0 5 502 0,1 1-230 0,8 0-116 15,5 0 393-15,2 0-254 0,2 0-117 0,1 4-74 16,3 0-129-16,-2 0 32 0,2-2 1 0,1 2-514 16,3-2 284-16,-4 0 126 0,2 1 69 0,1-2-901 15,-1 0 453-15</inkml:trace>
  <inkml:trace contextRef="#ctx0" brushRef="#br0" timeOffset="-204854.42">31884 15779 2951 0,'-4'-9'0'0,"1"4"0"0,3-2 0 0,0 5 0 0,0-4 0 0,1 4 0 0,6 0 0 0,6 0 0 0,3 2 0 0,4 0 400 16,3 0-170-16,1 0-100 0,3 0-174 0,1 0 42 15,5 0 0-15,5 0-270 0,-4 0 152 0,-2 0 80 16,1 0 40-16,-2 2-915 15,-7 5 469-15</inkml:trace>
  <inkml:trace contextRef="#ctx0" brushRef="#br0" timeOffset="-204532.77">31957 15920 1818 0,'-17'-7'0'0,"8"3"0"0,0 1 0 0,9 1 0 0,0 1 0 0,0-1 0 0,11 0 0 0,7 1 0 0,4 1 358 0,2 0-164 0,4 0-77 16,-2 0-134-16,-2 0 28 0,-2 1 0 0,2 6-121 15,-9-2 71-15,-3 4 39 0,-4-2 1 0,-3 6-4 16,-5 1 1-16,0 2 53 0,-15 1-10 0,-5 1 81 16,0-1-42-16,-5-1-48 0,0-3 249 0,2 1-114 15,4-4-80-15,4-2-28 63,3-3 213-63,2 1-115 0,5-3-58 0,3 2-20 0,2-3-14 0,2-1-65 0,13 0 0 0,4 4 0 62,3-3 0-62,1 4 0 16,-4-1 0-16,1 4 0 0,-3 1 0 0,-4 0 0 0,-7 5 0 0,-2 3 0 0,-4 0-458 0,-7 3-21 0,-12 4 329 0,-8-1 55 0,-2 3 16 0,-3-6 256 0,2-2-97 0,-3-2-54 0,1-2-2 0,1-6-153 0,0-1 75 0,8-8 1 0,5 0 87 0,5-10-263 0,8-17 129 0,5-9 51 0,0-8-809 0</inkml:trace>
  <inkml:trace contextRef="#ctx0" brushRef="#br0" timeOffset="-204368.69">32033 15341 1481 0,'-5'-18'0'0,"-4"-1"0"0,9 15 0 0,0 4 0 0,1 0 0 0,5 12 404 0,-1 3-181 0,-3 1-81 0,0 7 363 0,-1 3-232 0,1 5-116 0,0 1-57 0,3 0-30 0,0 3 11 0,0-5-40 0,2 0 0 0,0-1-1211 0,1-3 581 0,0 3 292 16</inkml:trace>
  <inkml:trace contextRef="#ctx0" brushRef="#br0" timeOffset="-204189.16">32297 15618 1153 0,'15'-2'0'0,"5"1"0"0,3 1 0 0,0 3 0 0,-2 11 0 0,-1 4 0 0,-1 1 353 0,-2 7-146 0,-5 1-88 0,-6 3 260 31,-6 4-169-31,0 4-85 0,-9 0-41 0,-12 6 130 0,-5-6-92 0,-7-1-40 0,-3-3 0 0,-5-2 73 16,2-4-56-16,-1 1-19 0,9-14-71 0,2-4 0 15,7-5 32-15,4-4 0 0,4-2-344 0,4 0 183 16,8-14 75-16,2-5-686 0,2-7 362 0,11-4 114 16,7 1 113-16</inkml:trace>
  <inkml:trace contextRef="#ctx0" brushRef="#br0" timeOffset="-204018.62">32467 15711 1611 0,'0'-7'0'0,"-5"3"0"0,2 4 0 0,1 0 0 0,0 0 0 0,-3 11 399 0,-2 7-185 0,0 3-86 15,1 6-44-15,3 3 664 0,0 3-354 0,3 4-166 16,0-1-103-16,0 0-125 0,9 2 0 0,6-3 0 16,1-2 0-16,6 3 0 15,1-14 0-15,1-2-283 0,1-3 31 0,3-5 147 16,0-4 73-16,4-3-819 0,-8-5 423 0,1-4 106 16,-5-7 141-16,-4-6-419 0</inkml:trace>
  <inkml:trace contextRef="#ctx0" brushRef="#br0" timeOffset="-203712.93">32626 15438 1829 0,'-13'-34'0'0,"6"9"0"0,7 4 0 0,0 12 0 0,15 1 0 0,1 1 0 0,0 5 0 0,-2 0 0 0,5 2 203 0,-4 0-86 0,2 0-38 0,-4 10 5 16,3 1 1-16,-6 4-44 0,-3 2 9 0,-5 2-84 15,-2 3 37-15,0 1 0 0,-5 0 123 0,-6-1-43 16,1 2 10-16,-4-7-52 0,4-2 206 0,-1-1-103 15,5-6-52-15,-2 2-25 0,3 1 112 0,1-7-74 16,2 0-32-16,2 1-63 0,0-4-1 0,0 5 32 16,4-2 10-16,7-3-55 0,0 3 0 0,6 1 45 15,0-1-271-15,-3 4 135 16,-2 4 72-16,-1-2 25 0,-5 4-181 0,-5 0 91 16,-1 4 5-16,0 2 36 0,-8 1 144 0,-9-1-56 15,-2 0-26-15,-5-2 9 0,0-3-39 0,2-1 0 47,-1 1-1-47,4-7-153 0,4-5 88 0,5 0 34 0,-1-3 53 0,5 0-768 0,4 0 366 0</inkml:trace>
  <inkml:trace contextRef="#ctx0" brushRef="#br0" timeOffset="-203494.51">32832 15580 1739 0,'-3'-1'0'0,"-1"-1"0"0,4 2 0 0,0 0 0 0,8 2 0 16,1 10 0-16,3 2 0 0,2 4 787 0,-3 4-373 0,6 3-187 0,-3 5 171 0,1-1-179 0,-2 10-78 0,1 0-135 0,-6 4-100 94,-2 4 28-94,-5 1 53 0,-1 4-200 0,-9 6 137 0,-11-11 53 0,-5 1 32 0,-10-4 0 0,-3 2 32 0,-2-5-1 0,-10 0-678 0,5-7-508 0</inkml:trace>
  <inkml:trace contextRef="#ctx0" brushRef="#br0" timeOffset="-203044.19">33298 15095 1179 0,'-11'14'0'0,"3"13"0"0,7 12 0 0,-1 19 0 0,2 17 0 0,-2 12 400 0,-5 9-181 0,1 18-79 16,-1-12 422-16,2 6-261 0,1-6-130 0,4-4-66 0,0-8-143 15,0 3 49-15,0-22-10 0,0-4-129 16,0-3 84-16,0-5 41 0,0-7 1 0,0 2-475 16,-3-24 254-16,-4-10 131 0,-2-6 66 0,0-7-647 15,-2-6 318-15,4-1 141 16</inkml:trace>
  <inkml:trace contextRef="#ctx0" brushRef="#br0" timeOffset="-202780.97">33436 16290 1603 0,'-10'3'0'0,"-1"5"0"0,4 6 0 0,-3 3 0 0,5 3 0 0,0 1 0 0,-1 3 381 0,6-3-175 0,0-1-83 16,3-2-42-16,9-5 220 0,4-2-131 0,3-2-55 16,2-7-123-16,2-2 0 0,3-5 48 0,-3-11 0 15,0-5-239-15,0-2 130 0,-6 1 49 0,-3-6-86 16,-8 1 72-16,-4 0 38 0,-2-4-16 0,0 9 58 15,-13-1-93-15,-7 4-1 16,-6 5-25-16,-1 5 292 0,-9 0-118 0,1 8-53 16,0 1 52-16,3 0-44 0,3 10 3 0,6-1 0 15,1 3-300-15,11 3 128 0,8-3 80 0,3 2-752 16,3-2 365-16,16 0 192 0,3-2 72 0</inkml:trace>
  <inkml:trace contextRef="#ctx0" brushRef="#br0" timeOffset="-202130.63">33242 14778 564 0,'-5'-17'0'0,"-2"4"0"0,3-1 0 0,2 5 0 0,0-3 0 0,2 6 0 0,0 1 193 0,2 1-76 0,8 1-39 0,0 1 0 0,6 0 254 0,2 2-150 0,2 0-72 16,0 0 194-16,1 0-133 0,2 9-55 0,0-1-43 0,-4 4 41 0,1 1-38 16,-4 2 1-16,-2 3-11 0,1-1 10 0,-8 4-37 15,-4-2 1-15,0 3-57 0,-3 0 28 0,0-2 0 16,-12 4 39-16,-7-5-56 0,0-1 46 0,-5-1 0 15,-3-3 49-15,1-2 0 16,0 1-40-16,2-6-22 0,5 0 80 0,3-5-37 16,5 0-1-16,-1 1 158 0,6-3-84 0,6 0-57 15,0 0-46-15,12 0-40 0,9 0 0 0,8 0 0 16,5 0 0-16,2 0 0 0,1 2 0 0,0 0 0 16,2 0-361-16,4-1 144 0,6 3 127 0,-5-3 19 15,-4 3-1025-15</inkml:trace>
  <inkml:trace contextRef="#ctx0" brushRef="#br0" timeOffset="-201294.86">25622 17203 2055 0,'-16'-10'0'0,"4"5"0"16,6 3 0-16,1-1 0 0,5 3 0 0,0 0 0 0,0 0 0 0,2 0 0 0,9 0 733 0,9 5-347 0,8-2-173 0,2 1-87 15,5-2 203-15,-2 0-240 0,3-1-89 16,2 2 0-16,0-3 0 0,-2 1 0 0,6 1 0 16,-6-2-300-16,0 0 45 0,-5 0 148 0,-3 2-384 15,-6-2 265-15,3 2 76 0,-13 0 82 0</inkml:trace>
  <inkml:trace contextRef="#ctx0" brushRef="#br0" timeOffset="-201146.79">25741 17462 1947 0,'-22'0'0'0,"-4"0"0"0,11 0 0 0,1 4 0 0,8 3 0 0,0-2 0 0,5 0 0 0,1 2 714 16,1 1-342-16,16 0-167 0,3 1 403 0,7-2-523 15,4 0-85-15,5 3 0 0,-2-5 0 0,5 1 0 16,-2 0 0-16,1-1 0 0,-2-2 0 0,5 1 0 16,-8-2 0-16</inkml:trace>
  <inkml:trace contextRef="#ctx0" brushRef="#br0" timeOffset="-198199.29">26912 17108 1309 0,'-13'-25'0'0,"1"-3"0"15,0 9 0-15,0 2 0 0,2 4 0 0,-5-3 0 0,-3-1 0 0,-1 7 0 0,0 3 139 0,2 2-51 0,-2 4-26 0,2 1 224 0,-3 0-115 47,4 4-72-47,3 9 56 0,-1 4-58 0,6 3-31 0,4 1 1 0,1 6 72 0,3 0-55 0,0 0-24 0,11 4 0 0,4-2 36 16,2 3-30-16,5 2 10 0,3-5-44 0,-1-2 5 15,2 1 0-15,1-1-37 0,1-1-1 0,0 6 47 16,-5-7-9-16,-3 3-101 0,-2-3 51 0,-3 4 25 16,-10 0 0-16,1 4-87 0,-6-4 45 0,-8 0 8 47,-15-1-1-47,-6-3 44 0,-5-1-14 0,-5-1-20 0,3-11 87 0,-2-3-35 0,0-6-1 0,4-3 18 0,2 0-46 0,3-3 16 0,10-10-14 0,7-3-35 15,9-5 0-15,3 1 52 0,0-6-11 16,7 1-166-16,13-1 78 0,5 2 34 15,2-1-1-15,7-2-153 0,1-1 88 0,4-4 19 94,-3 3-28-94,0 4 26 0,-1-5 25 0,3 1 48 0,0-1-25 0,1-3-9 0,-10 8 9 0,-8-2-1 0,-6 1 1 16,-8 4 0-16,-5-2 0 0,-2-2 287 0,-9 6-134 0,-12-1-51 0,-6 3-41 0,-2 2 205 0,-4-1-83 0,1 11-66 0,2 2 69 0,-1 2-43 0,1 2-35 0,2 0 2 0,-2 11-27 0,8 4-9 0,7 2 0 0,3 0-318 15,5 1 151-15,6 3 81 0,1 5 27 0,1-4-652 16,11 3 285-16,8-1 176 16</inkml:trace>
  <inkml:trace contextRef="#ctx0" brushRef="#br0" timeOffset="-198023.76">27233 17426 2122 0,'0'-7'0'0,"0"-4"0"0,-3 4 0 0,3 1 0 0,0 2 0 0,0 0 794 0,5 1-378 0,9 0-189 16,2-1-85-16,4 3 88 0,4-1-230 0,0 2 0 15,0 0 0-15,4 0 0 0,2 0 0 0,-1 2 0 16,-1 4-279-16,3 3-152 0,-3-1 234 0</inkml:trace>
  <inkml:trace contextRef="#ctx0" brushRef="#br0" timeOffset="-197627.82">27981 17273 1802 0,'-29'-8'0'0,"4"1"0"0,13 7 0 0,5 0 0 0,6 0 0 0,1 0 578 0,0 0-261 0,1 3-144 0,13 1-69 0,9-1 306 0,3-1-186 0,9 0-94 15,2-1-37-15,1-1-108 0,-2 0 27 0,1 0-1 16,2 0-197-16,-3 0 111 16,5 0 65-16,-10 0-793 0,0 0 412 0,-4 0 206 15,-1 0 104-15</inkml:trace>
  <inkml:trace contextRef="#ctx0" brushRef="#br0" timeOffset="-197202.96">28065 17479 1405 0,'-10'-6'0'0,"4"2"0"0,2 2 0 0,2 1 0 0,2 1 0 16,0 0 0-16,2 0 0 0,12 0 185 0,5 0-74 0,1 0-37 62,2 5-153-62,1 2 57 0,1-1 40 0,-4 3-83 0,-2 0 52 0,-3 1 24 0,-4 2 1 0,-4 3-52 0,-4 2 41 0,-3 1-6 0,0 2 34 0,-14 2 281 0,-8 1-136 0,-2 1-79 0,-4 2 336 0,-1-7-201 16,4 0-97-16,2-6-48 0,3-1 220 0,6-3-134 15,-1-1-58-15,13-5-19 0,2 1-28 0,0-2-1 16,15-1-28-16,6 1-201 16,4-2 96-16,4 0 53 0,-1 2 25 0,-4 2-435 15,0-1 231-15,-5 5 125 0,-7-3-184 0,-5 5 78 16,-5 1 77-16,-2 3-10 0,-16 3 393 0,-6 1-173 15,-9-1-70-15,-5-1 140 0,-2-1-109 0,-3 0-56 16,2-3-26-16,-6-1 76 0,9-8 13 0,1-3-33 16,3 0 1-16,7-9-559 109,5-7 258-109,1-8 156 0,10-4-728 0,6-9 394 0,3-3 197 0</inkml:trace>
  <inkml:trace contextRef="#ctx0" brushRef="#br0" timeOffset="-196822.13">28255 16747 899 0,'-11'-25'0'0,"-1"-1"0"0,2 13 0 0,-3 3 0 0,0 5 0 0,-4 3 0 0,2 2 210 0,-3 0-78 0,7 0-52 0,2 4 97 16,3 4-69-16,1 4-36 0,4 0 9 0,1 2-10 15,0 1-1-15,6 3-33 0,8 0 0 0,2 0 12 16,1 3-3-16,6-3-9 0,-4 1-37 0,4-2 37 16,-1 2 0-16,-3 0 0 0,2 0-22 0,-4-3 22 15,-4 2 0-15,-3 1-29 0,2-2 30 0,-8 2-1 16,0 4-2-16,-4-5 25 0,-2 0-29 0,-16 0 2 16,-3-2-8-16,-5-1-2 0,-6-1 17 0,0-4-8 15,0-4-66-15,3-3 33 16,-1-3-4-16,4 0 34 0,1 0-103 0,9-10 44 15,6-5 20-15,4-2-135 0,6-4 69 16,0-3 40-16,12-3 5 0,8 2-136 0,3 1 64 0,1-2 43 16,5 3 0-16,-5-1-11 0,5-4-5 0,-4 9 9 15,-2-2 107-15,-3 1-39 0,-4 0 1 0,-2 2-39 16,-2-4 221-16,-8 6-101 31,-4 0-43-31,0 1 210 0,-9 1-111 0,-6-2-67 0,-4 0-1 0,-3 4 52 0,0 2-28 0,-3 0-29 16,3 3 2-16,-2 3-66 0,1-3 9 0,6 6 26 15,3 1-183-15,3 0 92 0,2 0 45 0,1 1 19 16,8 10-523-16,0 4 222 0,0 5 138 0,6 4-539 16</inkml:trace>
  <inkml:trace contextRef="#ctx0" brushRef="#br0" timeOffset="-196073.14">28843 17052 1464 0,'0'-7'0'0,"-6"-2"0"0,1 2 0 0,3 2 0 0,2 3 0 0,0-1 0 0,0 3 73 0,6 0 0 0,4 0-22 16,4 0-9-16,1 0 281 0,3 3-140 0,4 0-71 15,1 1-162-15,4-2 56 0,-4 1-11 0,5 1 47 16,0 0-501-16,-3 1 246 0,3 0 123 0,-1 1-634 16</inkml:trace>
  <inkml:trace contextRef="#ctx0" brushRef="#br0" timeOffset="-195906.07">28902 17394 1818 0,'-20'-2'0'0,"7"1"0"0,5-1 0 0,1 2 0 0,7 0 0 0,0 0 0 0,0 0 213 16,9 3-85-16,7 3-44 0,4-3 516 0,3-2-285 16,3 1-136-16,3 0-69 0,0-2-39 0,1 5-30 15,2-3 11-15,-2 3-597 0,-1-3 293 0,0 3 147 16,4 0 73-16,-3 0-983 0</inkml:trace>
  <inkml:trace contextRef="#ctx0" brushRef="#br0" timeOffset="-195477.17">29701 17198 1596 0,'-15'-8'0'0,"0"4"0"0,10 1 0 0,5 3 0 0,0 0 0 0,0 5 0 0,5 0 146 0,8 1-41 0,4-2-38 0,9 1 337 0,2-3-181 0,6 0-91 0,3-2-45 0,5 0 8 0,-4 0-54 0,0 0 1 16,2 0-1-16,1 0-230 15,-1 0 115-15,9 0 69 0,-11 0-448 0,-4 0 244 16,-5 0 122-16,-2 0 12 0,-5 3-554 0,-2 3 270 15,-15 2 163-15</inkml:trace>
  <inkml:trace contextRef="#ctx0" brushRef="#br0" timeOffset="-195080.24">29663 17445 1572 0,'-5'-13'0'0,"3"4"0"0,2 1 0 0,0 4 0 0,0-1 0 0,4 3 0 0,11 2 0 0,1 0 177 0,4 0-67 0,0 0-35 16,4 7-50-16,-1 1-11 0,2 1 28 0,-1 3-178 16,-1 2 90-16,-1-1 43 15,1 4 10-15,-10-2-43 0,-2 3 39 0,-5-2-1 0,-5 4 40 0,-1-5-92 16,0 5 3-16,-8-4 28 16,-8-1 160-16,-4-3-66 0,0-3-39 0,-3-1-36 15,-2 0 344-15,6-4-161 0,1-4-52 0,3 0 145 16,4 0-118-16,2 0-58 0,0 0-19 0,9 0-31 15,0 0-9-15,0-3 1 0,12 2-1 0,5-2-306 16,5 3 163-16,1 0 67 0,0 4-313 0,-1 6 189 109,2 3 48-109,-4 1 62 0,-1 7-149 0,-8-1 88 0,-3-1 1 0,-7 3 34 0,-1 0 0 0,-1 0 33 0,-15 2-10 0,-7-7 179 0,-4-2-85 0,-5-1-41 0,0-7-1 0,-2-2 438 0,-6 0-180 0,5-5-126 0,0 0 68 0,3-10-82 0,3-4-28 0,-4-4-270 0,13-2 109 0,7-3 57 0,3-1 27 0,5-2-714 0,5 0 331 0,0-5 177 16,5 5 45-16,11-3-553 0</inkml:trace>
  <inkml:trace contextRef="#ctx0" brushRef="#br0" timeOffset="-194835.89">29722 16761 1353 0,'-8'-37'0'0,"1"3"0"0,4 12 0 0,-2 5 0 0,4 11 0 0,1 1 0 15,0 5 0-15,0 0 413 0,0 5-186 0,0 11-92 16,0 2-48-16,0 10-8 0,1 2-11 0,1 7-26 16,1 0 79-16,-1 4-40 0,-1-1 0 0,1 4-29 15,0-7-221-15,-1-3 105 0,-1-1 53 0,0-1-344 16,0-5 198-16,0 6 56 0,0-13 59 0,0 0-482 15,0-6 241-15,0-7 120 0,0-3 61 0,0-4-252 16</inkml:trace>
  <inkml:trace contextRef="#ctx0" brushRef="#br0" timeOffset="-194557.63">30040 16574 1399 0,'0'-13'0'0,"0"4"0"0,0 5 0 0,0 4 0 0,-1 1 0 0,-9 21 0 0,-4 9 0 0,-3 7 0 0,-1 5 523 0,-2 7-231 0,3-4-130 0,2 1-61 0,2 1 122 0,4-3-91 0,5-1-45 16,3 0-66-16,1-13-10 0,5-4 30 0,12-9 1 15,0-5-233-15,5-6 117 16,0-4 67-16,-3-3 20 0,-1-3-1 0,-4-13 30 62,-3-1-1-62,-3-5 0 0,-3-1 11 0,-5-1-161 0,0-1 63 0,-4 2-144 0,-11-1 91 0,-2 6-143 0,-3-5 98 0,1 11-41 0,-1 0 72 0,0 4 35 0,1 3 893 0,2 3-372 16,-2 0-190-16,8 2-224 0,1 2 13 0,4 11-1 0,4 6 1 0,2 1-579 16,2 6 284-16,9 0 113 0,11-1 77 0</inkml:trace>
  <inkml:trace contextRef="#ctx0" brushRef="#br0" timeOffset="-194382.48">30421 17561 2332 0,'-6'-20'0'0,"-1"5"0"0,1 4 0 0,2 8 0 0,3 0 0 0,-5 3 0 0,1 3 320 0,3 11-140 0,-1-1-60 0,3 1-1047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38:21.0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0:39:39.263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4224 7091 1008 0,'-9'-14'0'0,"0"-1"0"157,1 5 0-157,3 3 0 0,0-1 0 0,3 2 0 0,-1 0 0 0,1 2 333 0,0 1-152 0,2 2-72 0,0 1-35 15,0 0 67-15,0 0-51 0,0 0-16 0,0 0-10 0,0 0-26 0,0 0 0 0,2 0 0 0,0 4 0 0,0 0 10 0,-1 6-10 0,0 0 0 0,0 2 0 0,3 2 0 0,-3 4 0 0,1 4 9 0,-1 1-9 0,1 4 0 0,1-1 0 0,-2 5 0 0,2 3-463 0,-2 5 1246 0,-1-2-397 0,0 5-132 0,0 3-136 0,0 1-156 0,0 3 0 0,1 5 0 0,-1-10 0 0,1 1 0 0,1-2 0 0,0-3 0 0,-1 7 0 0,1-10 0 0,-1 2 0 0,2-2 0 0,0 1 0 0,-1 2 0 0,-1 6 0 0,-1-5 0 16,0 1 0-16,0 3 0 0,0-1 0 0,0 0 0 0,0 6 0 0,-1-6 0 15,-1-4 0-15,1 4 0 63,1-5 0-63,0 5 0 0,0 4 0 0,0-10 0 0,0 3 0 0,0-1 0 0,0-1 0 0,0 1 0 0,1 7 0 0,2-9 0 0,1 2 0 0,-1 1 0 0,4 0 0 16,-2 2 0-16,-1 6 0 0,-1-9 0 0,0-1 0 0,1 2 0 0,-1 0 0 0,0-2 0 15,1 8 0-15,-3-9 0 16,2-2 0-16,-1 0 0 0,2 5 0 0,-2-3 0 0,1 4 0 0,-2-5 0 15,0-1 0-15,2-1 0 0,-1 2 0 0,0 2 0 16,3 2 0-16,-4-4 0 16,1-1 0-16,-1 2 0 0,0 1 0 15,-1 2 0-15,2 8 0 0,-2-10 0 0,1 5 0 0,-1-4 0 16,0 3 0-16,0-1 0 0,2 6 0 0,-2-12 0 16,1 1 0-16,1-3 0 46,0-1 0-46,-1 6 0 0,2-8 0 0,-2-2 0 0,3 4 0 0,-4-2 0 0,2 4 0 0,-1 4 0 0,-1-6 0 0,0 2 0 0,0 1 0 0,0 2 0 0,0-1 0 0,0 6 0 79,0-8 0-79,-3-1 0 31,1 3 0-31,-4-1 0 0,3 3 0 0,0 5 0 0,0-4 0 0,0 2 0 0,2 0 0 0,-2 0 0 0,-4 5 0 0,4 7 0 0,0-6 0 0,-1 2 0 0,1 3 0 0,-3 1 0 0,1 2 0 0,0 7 0 0,1-11 0 0,-2-5 0 0,1 0 0 0,1-6 0 0,1-7 0 0,-2 5 0 15,2-18 0-15,3 2 0 32,-2-4 0-32,2-2 0 0,0-3 0 0,0 1 0 0,0-11-31 0,0-2-639 0,0-2 317 0,2 0 157 15,4 0 80-15</inkml:trace>
  <inkml:trace contextRef="#ctx0" brushRef="#br0" timeOffset="376.99">4198 7093 1071 0,'-19'-5'0'0,"0"3"0"0,2 2 0 0,-2 0 0 0,2 0 162 0,0 7-62 0,-4 6-30 0,0 3 0 0,-2 7 284 16,-5 6-148-16,5 4-88 47,-2 6-42-47,-2 4 0 0,3 3-37 0,2 1-181 0,-4 0 100 0,12-5 35 0,2-9 1 0,2-1-363 0,3-3 196 0,4-7 98 0,3-7 54 0,0-15-277 0,1 0 95 15,16-15 91-15</inkml:trace>
  <inkml:trace contextRef="#ctx0" brushRef="#br0" timeOffset="580.44">4046 7098 1243 0,'0'-9'0'0,"0"3"0"0,-2 0 0 0,2 3 0 0,0 0 0 0,0 3 236 0,7 0-104 0,8 0-46 0,5 3 773 0,5 9-401 0,7 0-214 0,8 1-93 0,1 4-61 0,3-3-25 0,5 5 0 0,2-2 237 0,1 4-302 0,6 1 0 0,-10-2 0 0,-2 2 0 0,-3 0-300 0,0 4 130 0,-5 1 104 0,6 10-506 0</inkml:trace>
  <inkml:trace contextRef="#ctx0" brushRef="#br0" timeOffset="1601.21">3186 10722 766 0,'-26'2'0'0,"3"-1"0"0,-2 1 0 0,7-2 0 0,-1 0 0 0,3 0 172 0,-1 0-67 0,2-2-33 0,1-1 128 16,4-1-86-16,4-2-37 0,2 0-1 0,-2 3 259 31,6 1-149-31,-1-1-64 0,1 0-47 0,0 2 257 0,0 0-147 0,10-3-73 0,0 4 197 0,7-5-126 47,-1 3-77-47,5-3 204 0,2 0-216 0,4 2-94 31,-2-1 0-31,7 0 0 0,-3 1 0 0,2-1 0 0,-1 3 0 0,3-1 0 0,2 1 0 0,4-2 0 0,-4 3 0 0,3 0 0 0,3 0 0 16,3 0 0-16,6 0 0 0,9 0 0 0,-4 0 0 0,1 3 0 15,4-3 0-15,-1 0 0 94,1 0 0-94,9 0 0 0,-11 0 0 16,-1 0 0-16,4-3 0 0,1-1 0 0,0-1 0 0,8-3 0 0,-16 4 0 0,0 2 0 0,-3-2 0 0,2 2 0 0,-5 1 0 0,14-2 0 0,-13 3 0 0,2 0 0 0,0 0 0 0,-1 0 0 0,10 0 0 0,-11 0 0 0,0 0 0 0,4-3 0 0,-1 3 0 0,7-2 0 0,11-4 0 0,-12 3 0 0,1 0 0 0,1 0 0 15,1 1 0-15,-1-2 0 0,10 3 0 0,-12 1 0 0,2 0 0 0,2 0 0 16,0 0 0-16,3 0 0 0,4 0 0 0,-11 1 0 15,2 3 0-15,1-2 0 0,2 3 0 0,8-4 0 79,7 2 0-79,-17 0 0 0,3-3 0 0,2 0 0 0,-1 3 0 0,1-3 0 0,8 0 0 0,-8 0 0 0,0 0 0 0,1 0 0 0,-4 0 0 0,-1 0 0 0,7 0 0 0,-15 0 0 0,0 2 0 0,1 1 0 31,0-3 0-31,-2 4 0 0,5-2 0 0,-18 2 0 0,0-4 0 0,-5 2 0 0,-3 0 0 0,-5-1 0 0,2-1 0 0,-16 0 0 15,-3 0 0-15,-3 0 0 0,-4 0 0 0,-3 0 0 32,0 0 0-32,0 0 0 0,-4-1 0 0,-8-3 0 0,-1-3 0 0,-4-1-436 15,1 1-13-15,1-1 210 0,1 2-303 0,0-2 251 94,4 3 127-94,2-5 54 0</inkml:trace>
  <inkml:trace contextRef="#ctx0" brushRef="#br0" timeOffset="1751.8">7666 10348 1301 0,'-3'-3'0'0,"2"-3"0"0,1 2 0 0,0 2 0 0,10 1 0 0,5 1 0 0,7 0 700 31,4 3-331-31,6 7-166 0,3 0-82 0,8 1 514 0,1 3-303 0,3 2-147 0,4 2-100 0,0 3-85 0,-5-2 0 0,5 3 0 0,-15 0 0 0,-6-1 0 0,-7 2 0 0,-7-1 0 16,-8 1 0-16,-6 4 0 15,-5 2 0-15,-23 0 0 0,-8 2 0 0,-8 3 0 16,-2 2 0-16,-9 1 0 0,5-4 0 0,-7-1 0 16,-4 1 0-16,-1 2 0 0,-5 1-3 0,-8 6-773 15,11-10 374-15,1 3 181 0</inkml:trace>
  <inkml:trace contextRef="#ctx0" brushRef="#br0" timeOffset="2922.33">4357 8338 445 0,'-11'-6'0'0,"2"-1"0"0,0 0 0 0,2 2 0 0,-2-1 0 0,4 0 0 0,0 3 73 0,1 0 1 0,-1-2-34 0,2 1 114 0,0 1-46 16,1-1-39-16,1 2 123 0,1-3-76 0,0 5-38 16,0-1-1-16,0-3 133 0,0 4-91 0,3-2-40 62,7 0 0-62,0 0 179 0,4 1-99 0,-1 1-65 0,1 0-28 0,2 0 85 0,2-3-56 0,2 0-28 16,3 3 161-16,-4-2-99 0,5 0-45 0,0 0 45 0,0 1-46 0,2-1 1 0,4 0-35 0,-2 2 6 0,0-3-16 0,5 3 0 0,-3 0 0 15,5 0-25-15,2 0 10 0,-1 0 15 0,-2 0 0 16,-1 0 15 15,4 0-54-31,-1 0 0 0,7 0 0 0,-9 0 0 0,0 0 0 0,0 0 0 0,0-1 0 0,-1-2 0 16,8-2 0-16,-8-2 0 0,0 2 0 0,2-1 0 16,-3-1 0-16,0 0 0 0,7-1 0 0,-10 2 0 15,1 0 0-15,1-1 0 0,-4 3 0 0,1 0 0 94,4-4 0-94,-8 5 0 0,2-2 0 0,0 1 0 0,-2 0 0 0,4 0 0 0,5 1 0 0,-8 0 0 0,1-1 0 0,3 2 0 0,-4-2 0 0,4 1 0 0,1-1 0 16,-5 2 0-16,1-3 0 0,-4 1 0 0,-2 1 0 0,4-1 0 0,3-1 0 0,-7 3 0 0,-1-2 0 0,3 1 0 0,-2-3 0 0,-1 4 0 0,3-2 0 0,-3 0 0 0,-2 3 0 0,2-2 0 31,1 3 0-31,2-3 0 0,-4 3 0 0,1-2 0 0,2 0 0 0,-3 1 0 15,1-2 0-15,3 3 0 0,-4 0 0 0,-2 0 0 0,2 0 0 0,-2 0 0 16,-2-1 0-16,4 1 0 16,-5 0 0-16,1-2 0 15,-1 2 0-15,-1 0 0 0,2-3 0 0,1 2 0 0,-4-1 0 0,2 0 0 16,-2 0 0-16,3 2 0 0,-1-2 0 0,5-1 0 16,-8-1 0-16,3 1 0 31,0 1 0-31,-2-1 0 0,1 1 0 0,4-1 0 0,-8 1 0 0,5 0 0 0,-4 0 0 0,3 1 0 0,-2-1 0 15,2 2 0-15,0-3 0 0,-4 2 0 0,4 1 0 16,-2-2 0-16,2 0 0 0,0 0 0 16,-2 2 0-16,-2 0 0 0,0-3 0 0,1 1 0 15,-1 2 0-15,-3-1-16 0,-2 1-56 0,-1 0-148 16,-1 0 91-16,-1 0 44 0,0 0 1 0,0 0-556 16,0 0 305-16,-6 8 148 15</inkml:trace>
  <inkml:trace contextRef="#ctx0" brushRef="#br0" timeOffset="3951.8">6992 8082 704 0,'-3'0'0'0,"-1"0"0"0,2-1 0 0,-1-2 0 0,-1 3 0 0,2-3 0 0,1 3 278 16,-1-1-120-16,2 1-60 0,0 0-30 0,0 0 190 109,0 0-114-109,0 0-53 0,0 0 68 0,0 1-60 0,2 6-31 0,2 0 173 0,1 1-107 0,-2 1-47 0,2 2-25 0,-2 1 138 0,4-1-81 0,-2 3-31 0,-1 2-9 0,-1 0 66 0,2 2-53 0,-1 1-27 0,0 1 0 0,1 4 38 0,-2 2-38 0,2 1 1 0,-2 0-7 0,-1 4-21 0,1-2 0 0,0 7 22 0,-1-3-60 0,0-1 0 16,-1 2 0-16,2-2 0 0,-1 1 0 0,0 4 0 15,-1-6 0-15,0-1 0 16,1-3 0-16,-1 2 0 0,1 0 0 0,1 7 0 0,-1-9 0 0,-1 0 0 16,2 2 0-16,0-2 0 0,-2 6 0 0,0-7 0 15,2 3 0-15,-1-2 0 0,1-2 0 0,-2 1 0 16,1 6 0-16,-1-8 0 125,2 4 0-125,-2-6 0 0,1 2 0 0,-2 0 0 15,1 5 0-15,-1-9 0 0,0 2 0 0,0 0 0 0,0 1 0 0,0 1 0 0,0 3 0 0,0-4 0 0,0 0 0 0,0 2 0 0,0 0 0 0,0 0 0 0,-1 5 0 0,1-7 0 0,-2 2 0 0,1-3 0 0,1 2 0 0,-3 0 0 0,3 2 0 0,-1-4 0 0,1-2 0 0,-2 3 0 0,1 0 0 0,-2-2 0 0,1 4 0 0,2-3 0 0,-1-1 0 0,-1 3 0 16,1-2 0-16,0 0 0 0,-1 4 0 0,1-5 0 0,-2-3 0 0,3 2 0 16,-1 1 0-16,-1-3 0 0,2 5 0 0,-2-5 0 15,2-2 0-15,-1 1 0 16,1-2 0-16,0 2 0 0,0 4 0 0,0-6 0 0,0 0 0 0,-2 2 0 16,2-1 0-16,0 1 0 0,0 4 0 0,-1-4 0 15,1-1 0-15,0 1 0 0,0-2 0 0,0 3 0 16,0-3 0-16,0 0 0 0,0-1 0 0,0 3 0 47,0-4 0-47,0 5 0 0,0-5 0 0,0 2 0 0,0 1 0 0,0-6 0 0,0 1 0 0,0 2 0 0,0-6 0 0,0-3 0 15,0-1 0-15,0-3 0 0,0 0-13 0,0 3-53 47,0-3 25-47,0 0-123 0,0 0 56 0,-2 0 35 0,1-3-295 0,-2 0 157 0,1-4 91 0,-2 0-614 0,2 1 349 0,-1-2 174 31,1 3 87-31</inkml:trace>
  <inkml:trace contextRef="#ctx0" brushRef="#br0" timeOffset="9687.16">15707 4420 960 0,'-15'-3'0'0,"3"-2"0"0,-1 4 0 0,1-2 0 0,4 3 0 0,2 0 0 0,5 0 496 0,-1 0-229 0,2 0-115 0,0 3-48 0,6-1-38 0,11-1 0 0,5 3-28 0,6-4 722 0,3 0-362 0,9 0-170 0,-2 0 75 0,6 0-210 0,3 0-93 16,5 0 0-16,4-1 0 0,15-3 0 0,1 2 0 0,12-2 0 0,9 2 0 0,11-3 0 0,4 5 0 0,17-3 0 0,-15 2 0 15,9 1 0-15,2-2 0 0,0 1 0 0,1-4 0 31,14-2 0-31,-21 0 0 0,5-1 0 0,0 1 0 16,-2-5 0-16,5 4 0 0,15 0 0 0,-28 0 0 0,2-1 0 0,2 3 0 16,0-1 0-16,-4 4 0 0,7-3 0 0,-28 3 0 0,4 1 0 0,4 1 0 15,0-1 0-15,-4 0 0 0,7 2 0 0,-17 0 0 63,4-1 0-63,5 1 0 0,-2-2 0 0,-4 1 0 0,2-2 0 0,-22 2 0 0,1-1 0 0,-1 0 0 0,-1 2 0 0,-1-3 0 0,-19 0 0 15,-4 2 0-15,-4-4 0 0,-6 4 0 0,-4 0 0 0,2 0 0 0,-13-1 0 0,1-1 0 16,-3 0 0-16,1 2 0 0,-4 0 0 0,5-3 0 16,-8 2 0-16,-2 1 0 47,0-1 0-47,-1 0 0 0,-3 1 0 0,2-1 0 0,-4 1 0 0,0 1 0 0,0-2 0 0,0 0 0 0,0 0 0 0,-9-4 0 0,-1 3 0 0,1-1 0 0,-5 0-74 0,1 4-69 31,-5-2 48-31,2 2-1336 0</inkml:trace>
  <inkml:trace contextRef="#ctx0" brushRef="#br0" timeOffset="18294.55">3646 11131 1695 0,'-26'5'0'0,"1"1"0"0,11 0 0 0,2 4 0 0,2 1 0 0,3 3 0 0,0 0 211 16,2 6-76-16,5 1 139 0,0 5-118 0,0 2-59 16,0 3-29-16,9 1 130 47,1 5-70-47,5-7-49 0,1-2-1 0,4-4 75 0,2-2-57 0,2-6-29 0,6-2 10 0,-3-10 7 46,4-4-46-46,-2 0 1 0,1-11-63 0,3-4 42 0,-8-4-11 0,-1-5-7 0,-3-2-1 0,-5-2 39 0,-3-4 1 0,-1-2-64 0,-10 2 26 0,-2-1-5 0,0 0 1 0,-4 1-14 0,-7 0 36 0,-5 0-22 32,-3 6 17-32,-2 2 38 0,-5 5 1 0,-2 3-39 0,-2 5 49 0,-2 2-46 15,3 9-17-15,2 0 0 0,0 0-4 0,2 11 4 0,5 4 4 16,-2 0-84-16,9 4 38 0,5 1 25 0,4 1 0 0,4 1-569 16,0 2 281-16,0 1 102 15,8-2 72-15</inkml:trace>
  <inkml:trace contextRef="#ctx0" brushRef="#br0" timeOffset="18946.8">6993 10897 2052 0,'-10'-6'0'0,"0"2"0"16,2 2 0-16,2-1 0 0,1 1 0 0,0 0 0 0,5 2 0 0,0 0 241 0,0 7-101 0,0 7 555 0,5 4-329 0,4 4-155 16,1 3-91-16,0 5-14 0,-1 5-106 0,1 0 0 15,-2 6 0-15,1 5 0 0,-3-1 0 0,-1-1 0 16,-2 1 0-16,-1-3 0 0,1-2 0 0,-2 1 0 16,-1-10 0-16,0-9 0 0,0-3 0 0,0-7 0 15,0-3 0-15,0-4-95 0,0-5 11 0,0-2-823 16,0-13 435-16,6-6 217 0</inkml:trace>
  <inkml:trace contextRef="#ctx0" brushRef="#br0" timeOffset="19348.73">8447 10946 2786 0,'-14'-8'0'0,"6"1"0"0,1 2 0 0,5 0 0 0,2 1 0 0,0-4 0 0,2 4 0 0,11-2 0 0,5 4 0 0,2-1 358 0,3 2-161 0,1 1-128 16,1 0 9-16,-4 4-43 16,1 8 1-16,-3 2-89 0,-1 1 45 0,-1 2-1 15,-1 5 53-15,-8 2-169 0,-5 2 81 0,-3 3 39 16,0 3 85-16,-6-1-23 16,-8 4-6-16,-10-4-19 0,-3 1 248 0,-5-6-208 0,-4-1-72 0,-3-1 0 15,-6-1 0-15,6-8 0 16,-2-2 0-16,6-6 0 0,6-7 0 0,1 0 0 15,15 0 0-15,6-7-173 0,7-10-31 0,0-1 113 16,10-5-806-16,10-2 421 0,10-1 225 0</inkml:trace>
  <inkml:trace contextRef="#ctx0" brushRef="#br0" timeOffset="19538.22">8827 10764 2374 0,'-22'7'0'0,"-6"6"0"0,11 4 0 0,-2 4 0 0,4 1 0 0,1 7 1038 0,6 3-519 0,3 6-519 0,5-4 0 0,3 1 0 0,16 0 0 0,6 1 0 0,2-4 0 0,6 4 0 0,-1-9 0 0,6-3 0 0,3-4 0 0,1-4 0 0,-2-2 0 0,8-1-271 0,-9-9-71 0,1-4 189 16,-2 0 70-16,-1-4-1228 0</inkml:trace>
  <inkml:trace contextRef="#ctx0" brushRef="#br0" timeOffset="20311.15">3572 8085 2775 0,'-13'-7'3'0,"0"0"0"0,7 5-1 0,3 0-1 0,0 2 1 0,3 0-1 0,0 6 0 0,0 5 0 0,0 5 400 16,1 4-180-16,7 3-92 0,3 4-46 0,-3 2 225 16,4 5-308-16,-4 0 0 0,3 7 0 0,-3 0 0 15,-1 5 0-15,-1 0 0 0,0 5 0 0,-2-10 0 16,-1-2 0-16,1-5 0 0,-3-4 0 0,1-5 0 16,-1 2 0-16,1-13 0 0,-2-6 0 0,0-4-75 15,0-4-55-15,0 0-754 16,1-7 414-16</inkml:trace>
  <inkml:trace contextRef="#ctx0" brushRef="#br0" timeOffset="20643.27">3608 6379 2438 0,'-15'-16'0'0,"6"9"0"0,4 4 0 0,2 0 0 0,1 3 0 0,2 0 0 0,0 0 0 0,2 0 384 0,10 12-172 0,2 0-86 0,4 3 243 78,2 0-165-78,3 4-73 0,-4-1-64 0,2 0-124 0,-1 3 41 0,-1-4 28 0,0 3 0 0,3 1-481 0,-8-3 250 0,0 1 129 0,-2 2-314 0,-2-1 196 0,0-1 119 0,-3-2-838 0</inkml:trace>
  <inkml:trace contextRef="#ctx0" brushRef="#br0" timeOffset="20923.52">3997 6333 1150 0,'-8'0'0'0,"-1"-4"0"0,5-1 0 0,-1 2 0 0,-2-4 0 0,3 2 811 0,2 0-386 0,1 1-193 16,0 1 405-16,1 1-299 0,-2-1-139 0,2 2-60 16,0 1-139-16,-1 0 0 0,-3 9 0 0,-1 9 0 15,-4 6 0-15,-2 8 0 0,-1 5 0 0,-5 9 0 16,-2 5 0-16,-5 7 0 15,-3 12 0-15,4-4 0 0,-5 1 0 0,2 0 0 16,5-4 0-16,-1-6 0 0,0-2 0 0,10-16 0 16,5-9 0-16,0-7 0 0,6-9 0 0,1-3 0 15,0-1 0-15,0-10 0 47,0 0 0-47,0 0 0 0,0-2 0 0,0-2 0 0,1-1 0 0,2-5 0 0,0 3 0 0,-2-4 0 0,1 3-1089 0,1 0 520 0</inkml:trace>
  <inkml:trace contextRef="#ctx0" brushRef="#br0" timeOffset="27620.35">4278 10694 722 0,'-1'0'-2'0,"1"-5"1"15,-5 5 0-15,4-3-1 0,-1 1 1 0,1 1 269 0,-1-3-102 0,0 2-69 16,2 1 82-16,-1-1-69 0,1 0-35 0,0 1 19 16,-2-2 10-16,2 0-63 0,0 0 0 0,0 1 75 15,0-3-37-15,0 1 0 0,0 0-26 0,0 0 122 16,2 1-66-16,-1-2-33 0,3 0 0 0,-1 1 45 15,0 2-45-15,1-4 0 0,-1 2-47 0,0-1 13 16,1-1 1-16,1 2-19 16,2-3-12-16,-2 2 31 0,0-2 0 0,2 2-79 0,0-5 39 0,3 3 11 15,-4-2 29-15,2 2-71 0,1-4 31 0,0 2-4 16,0 0 0-16,-1-1-13 16,2 2 34-16,-1 0-19 0,0-3 58 0,-1 4-3 15,0-2-39-15,1 0 42 0,1 0-6 0,0-1-27 94,-3 2-3-94,3-2-7 0,-2 0 10 0,4-1 16 0,-3 1-15 0,1-1 11 0,-2 2-9 0,4-2 12 0,-2-1-11 0,1-2-113 0,0 5 50 0,0-2 21 0,-1-1 12 0,-1 0 12 0,4 0 4 0,-3-2-8 0,1 2 6 0,0 2-14 0,0-5 12 0,2 4-15 0,-3-3 14 0,4-2 4 0,1 4-5 16,-3-3 23-1,1-1-20-15,3 3 41 0,-1-3-40 0,2-4 39 0,-2 3-81 0,1 2-1 16,1-2 21-16,-2-1 16 15,3 2 3-15,1-6 5 0,-3 6-10 0,-2 2 1 0,2-3 0 0,-1 2 13 16,0 0-13-16,4-1 2 0,-6 1 4 0,3 1 30 16,-2 2-36-16,1 0-7 0,2-6 0 0,-4 4 0 15,-1 1 0-15,5-2 0 63,-3 0 0-63,-1 0 0 0,7-4 0 0,-4 4 0 0,0-3 0 0,1 0 0 0,1 0 0 0,-1 0 0 0,4-3 0 0,-3 4 0 0,-1 1 0 0,-2-1 0 0,0 2 0 0,1 1 0 15,2-3 0-15,-4 4 0 0,0 0 0 0,-1-1 0 16,2 1 0-16,-1 1 0 0,2-5 0 0,-2 5 0 16,0-5 0-16,3 5 0 93,-3-6 0-93,4 1 0 0,4-4 0 0,-7 5 0 0,5-4 0 0,-1-1 0 0,-2 3 0 0,2-3 0 0,2 1 0 0,-5 1 0 0,1 2 0 0,-1 0 0 0,0 0 0 0,0 3 0 0,4-6 0 0,-5 5 0 0,2 0 0 0,0 0 0 0,0-2 0 0,2 1 0 0,1-4 0 0,-1 3 0 0,-1 1 0 0,0-3 0 0,2-2 0 0,-3 1 0 125,7-2 0-125,-6 3 0 0,1-1 0 0,0-1 0 0,1-1 0 0,-1 3 0 0,4-5 0 0,-6 7 0 0,0-2 0 0,2 1 0 0,-3 1 0 0,4-2 0 16,-2 3 0-16,-1 1 0 0,0-2 0 0,0 1 0 0,1-1 0 0,4-3 0 0,-4 3 0 0,-1 1 0 0,-1 0 0 0,3-3 0 0,-2 3 0 0,3-5 0 0,-3 2 0 0,-1 2 0 0,2-3 0 0,-4 4 0 0,2-1 0 0,2-4 0 0,-5 6 0 0,2-2 0 16,1 2 0-16,-3-4 0 0,3 1 0 0,3-5 0 0,-4 8 0 0,1-3 0 15,2-2 0-15,-5 4 0 0,4-1 0 0,3-4 0 16,-6 6 0-16,1 1 0 16,1 0 0-16,1-1 0 0,-2 0 0 0,5-2 0 0,-5 3 0 15,2 2 0-15,-1 0 0 0,3-5 0 16,-1 3 0-16,3-2 0 0,-3 1 0 0,0 0 0 15,0-2 0-15,-1 1 0 0,-3 0 0 0,5-2 0 16,-5 2 0-16,1 1 0 0,-3-2 0 0,1 3 0 16,-1-2 0-16,3 1 0 0,-6 1 0 0,2 3 0 15,-3-3 0-15,5 2 0 16,-4-1 0-16,5-1 0 0,-3 0 0 16,0 3 0-16,2-3 0 0,-1 2 0 15,1-3 0-15,2-3 0 0,1 5 0 0,-3-4 0 0,4 1 0 0,1-1 0 16,3-2 0-16,-2 2 0 0,1-1 0 0,1-1 0 15,0 1 0-15,-2 2 0 0,7-3 0 0,-7 2 0 16,-4 2 0-16,1 1 0 0,-1 0 0 0,0 2 0 16,1-4 0-16,-4 5 0 15,-1-1 0-15,0 2 0 47,0-1 0-47,-1 0 0 0,2-2 0 0,0 2 0 0,-2-1 0 0,3-1 0 0,-1-1 0 0,3-1 0 0,1-2 0 0,-4 5 0 0,4-4 0 0,-1 3 0 0,-1-1 0 0,-1 0 0 16,2 1 0-16,-4 1 0 0,-1 2 0 0,3 2 0 15,-5 0 0-15,4 0 0 0,-2-4 0 0,1 6 0 16,-3-2 0-16,4 1 0 0,-4-1 0 0,4-2 0 16,2 1 0-16,-4-3 0 15,4 4 0-15,-1-3 0 0,0 1 0 0,0 1 0 16,3-5 0-16,-4 8 0 0,1-6 0 0,0 3 0 16,-1-1 0-16,0 2 0 0,1-2 0 0,-4 1 0 15,2 2 0-15,-2 0 0 16,1-1 0-16,0-1 0 0,2 2 0 0,-5-1 0 0,3 0 0 15,-3 1 0-15,2 0-8 0,-1 0-12 16,3-1 24-16,-5 1-20 0,1 1 2 0,-1-1 32 16,1 1 2-16,-2 1-34 0,0 1 8 0,-1 1 20 15,-1-1-18-15,-2 3-4 0,0 0 6 0,1-3 36 16,0 2-34-16,-2 2-4 0,0 0 6 0,1 0 2 0,-1-1-4 0,0 1 0 16,3 0 0-16,-3-2 0 15,1 2 0-15,1-2-34 0,0 2 33 0,0-3 0 16,0 1-2-16,-1 1-42 0,1 0-3 0,0-2 43 15,1 1-6-15,0 2-12 0,-1-3 9 0,1 1 5 16,-2 2-10-16,1 0 27 0,0-2-25 0,-1 0 3 16,1 2 33-16,-1 0 1 0,1-2-30 0,-1 2 62 15,-1 0-27-15,2 0-2 16,-2 0-19-16,1 0 22 0,-1 0 6 0,0 0-30 16,0 0 11-16,2 0 17 0,-2 0-30 0,0 0 0 62,0 0 0-62,0 0 0 0,0 0 0 0,0 0 0 0,0 0 0 16,0 0 0-16,0 0 0 0,0 0 0 0,0 0 0 0,0 0 0 0,0 0 0 0,0 0 0 0,0 0-16 0,0 0-23 0,0 0 17 0,0 0-687 0,0 0 329 0,0 0 170 0,0 0 85 0</inkml:trace>
  <inkml:trace contextRef="#ctx0" brushRef="#br0" timeOffset="32628.23">5370 7608 1961 0,'0'-21'0'0,"0"-1"0"0,0 13 0 0,0 3 0 0,0 5 0 0,-4 0 0 0,1 1 307 0,-4 0-126 0,-1 5 149 15,0 12-146-15,-3 8-73 0,0 8-36 0,-6 9 285 16,0 6-165-16,1 11-79 0,-2 4-39 0,1 7-43 16,2-1-34-16,-1 13 0 0,4-10 0 0,5 2 0 15,4-3 0-15,3-5 0 78,0-5 0-78,0 2 0 0,3-20 0 0,6-4 0 0,2-8 0 0,2-4 0 0,-3-3 0 0,3 3-28 0,-7-11-325 0,0-1 106 0,-2-2 115 0,-2 0-723 0,-2 0 409 0,0-2 194 0,0-4 112 0</inkml:trace>
  <inkml:trace contextRef="#ctx0" brushRef="#br0" timeOffset="32849.64">5084 8535 1259 0,'-4'0'0'0,"-1"0"0"0,4 0 0 0,-3 0 0 0,4 0 0 0,-1 1 341 0,1 8-157 0,0 3 498 16,1 3-322-16,7 5-161 0,4 6-80 0,1 1 102 0,-2 3-97 0,3 0-42 15,0 1-1-15,-3 1-74 0,-1-6 31 0,0 6 9 16,0-14-9-16,-6-1-51 0,1-4 25 0,-2-7 0 16,3-1 110-16,-2-5-106 0,3-5-16 0,2-18 0 15,3-14 0-15,3-5 0 0,5-12 0 0,-1-4 0 16,3-5 0-16,4-4 0 31,-1-7 0-31,6-4-698 0,2-16 231 0,-4 15 223 0</inkml:trace>
  <inkml:trace contextRef="#ctx0" brushRef="#br0" timeOffset="33136.87">5645 7129 2189 0,'-7'-7'0'0,"-1"2"0"0,5 3 0 0,1 2 0 0,2 0 0 0,0 7 397 0,0 7-179 0,0 6-81 0,2 2 454 0,5 4-277 0,1 1-229 0,-3 5-85 0,3-2 0 0,1 5 0 0,-1-3 0 0,2-1 0 0,-3 1 0 0,3-5 0 0,-3-2 0 0,-1 2-604 0,0-8 230 0,-1-4 206 0,-3-3-768 0,-2-7 435 0,0-1 222 0</inkml:trace>
  <inkml:trace contextRef="#ctx0" brushRef="#br0" timeOffset="33326.5">5584 7048 1969 0,'0'-19'0'0,"0"-1"0"0,7 5 0 15,8 0 0-15,4 3 0 0,6 1 0 0,7 2 0 0,6-2 831 0,1 7-402 0,2 1-196 0,-1 3-97 0,2 0 197 16,-4 7-333-16,1 7 0 16,-12 6 0-16,-5 2 0 15,-8 9 0-15,-4 2 0 0,-9 2 0 0,-1 8 0 16,0-3 0-16,-15-1 0 0,-4 1 0 0,-4 0 0 0,-3-2 0 0,-6 2 0 16,2-5 0-16,-3-5 0 0,-2-2 0 0,2-3 0 15,3-7-75-15,-1 3-104 0,11-13-178 0,5-2 160 16,7-5 80-16,4-1-621 15,4 0 350-15,0-1 166 0</inkml:trace>
  <inkml:trace contextRef="#ctx0" brushRef="#br0" timeOffset="33505.01">6219 7263 3127 0,'0'-2'0'0,"-1"0"0"0,-1 0 0 0,1-2 0 0,1 3 0 0,-3 1 0 0,3 0 0 0,0 0 597 0,0 0-390 0,0 6-207 0,3 6 0 0,2 0 0 0,3 6 0 0,1 2 0 0,-1 3 0 0,1 0 0 15,-2 2 0-15,3 1 0 0,-5 0 0 0,2 2 0 0,-3 3 0 0,-1-2-824 0</inkml:trace>
  <inkml:trace contextRef="#ctx0" brushRef="#br0" timeOffset="34172.23">6583 9474 1502 0,'-22'-13'0'0,"7"-1"0"15,6 7 0-15,7-5 0 0,2-2 0 0,19-1 0 0,12-3 340 0,10 0-152 0,11 0-74 16,12-5-29-16,6 11 506 0,6-3-276 0,7 6-139 16,11 4 186-16,-1 5-163 31,12 0-140-15,-19 5-59-16,-4 13 0 0,-9 0 0 0,-6 0 0 0,-6 5 0 0,1 1 0 0,-23-4 0 0,-3 1 0 0,-8-4 0 0,-5-1-119 0,-4-1 62 0,0 2-84 0,-13-7 78 15,-5-1-29-15,-1-1 45 0,-6-1-207 16,-8-2 110-16,-5-2 37 0,-4-3-349 15,-1 0 209-15,-1 0 104 0,-2 0 53 0,-3 0-686 94</inkml:trace>
  <inkml:trace contextRef="#ctx0" brushRef="#br0" timeOffset="34543.18">6856 9056 1272 0,'-14'-10'0'0,"1"3"0"0,1 4 0 0,-3 1 0 0,3 0 0 0,-3 2 183 0,2 0-73 0,-3 7-35 0,1 5 132 0,-6 5-74 0,1 0-53 0,0 2-3 15,-1 3-39-15,-4 1 0 0,0 0 0 0,-8 5 38 16,8-6-38-16,-6 0 0 47,5 2 0-47,-1-6 89 0,2 0-45 0,1 0 10 0,8-8 126 0,5-3-89 15,5-1-46-15,4-2 107 0,2 1-76 0,2 1-28 0,11-2-10 0,7 0 42 0,3 3-40 0,5-1 0 16,1 1-59-16,5 4-19 0,-4-3 0 0,1 0 0 0,3 5 0 0,-4-1 0 16,2 0-54-16,6 3 42 0,-8-3-659 0,1 3 313 62,4 0 179-62,3-1-716 0,0 3 428 0,10 2 205 0</inkml:trace>
  <inkml:trace contextRef="#ctx0" brushRef="#br0" timeOffset="34759.35">7959 8901 2520 0,'-14'0'0'0,"4"-3"0"0,2 3 0 0,1 0 0 0,4 6 0 0,1 10 0 0,2 0 840 0,0 4-402 0,8 3-305 0,4 3-133 0,3 1 0 15,1 1 0-15,2 2 0 0,1-1 0 0,-2 2 0 0,1 5 0 0,-6-7 0 16,-2 0-556-16,-3 0 230 0,-3-2 178 0,-1-5-678 16,-3 5 386-16,0-13 206 0,-4-5 99 0,-6-6-335 15,-3-3 216-15,1-4 109 0,-3-14 46 0</inkml:trace>
  <inkml:trace contextRef="#ctx0" brushRef="#br0" timeOffset="34957.32">7928 8954 921 0,'0'-31'0'0,"0"-6"0"0,0 13 0 0,0 1 0 0,7 4 0 0,6 1 621 31,3 4-292-31,6-2-137 0,-1 8-82 0,7 5 483 0,-1 0-278 0,5 2-139 0,-3 1-70 0,5 1 170 16,-6 11-124-16,-1 3-57 0,-4 6-50 0,-3 2-45 15,-5 5 0-15,1 6 0 0,-12 0 0 0,-4 2 0 16,0 1 0-16,-4 4 0 0,-11-2-14 0,-1 4 5 16,-4-8 18-16,0-2-181 0,-4-2 73 0,-5-2 60 15,0-4-43-15,-3 3-105 0,7-11 28 0,-1-7 63 31,4-3-375-31,5-4 217 0,6-3 109 0,-2 0-563 0,13 0 340 0</inkml:trace>
  <inkml:trace contextRef="#ctx0" brushRef="#br0" timeOffset="35219.01">8377 9132 2138 0,'12'0'0'0,"2"-1"0"16,-4-2 0-16,3 3 0 0,1 0 0 0,-2 0 0 0,3 0 0 0,-2 0 0 0,3 0 588 0,-3 3-275 0,3 4-139 15,-4-1-68-15,6 5-19 0,-9-2-51 0,0 1 1 16,-3 2-99-16,-4 0 49 0,-1 4 34 0,-1-3-151 16,-3 2 83-16,-12-1 41 0,-7 1 1 0</inkml:trace>
  <inkml:trace contextRef="#ctx0" brushRef="#br0" timeOffset="35249.92">8520 9286 3349 0,'-30'16'83'0,"2"-3"-18"0,-1-1-30 0,0-3 319 0,2 1-309 0,4-3-45 0,-2 1 0 0,9-4 0 0,4-1 0 0,2 1 0 0,5-1 0 0,3-3 0 0,2 0 0 0,0 0 0 16,14 0 0-16,7 0 0 0,6 0 0 0,1 0 0 0,3 0 0 0,0-3 0 0,0 2 0 0,2-2 0 0,1 3 0 0,-3-3 0 0,5 2 0 0,-4 0 0 0,-1-1 0 0</inkml:trace>
  <inkml:trace contextRef="#ctx0" brushRef="#br0" timeOffset="35397.53">9062 9361 3931 0,'-6'-5'0'0,"3"0"0"0,-3 0 0 0,4 2 0 0,-1 0 0 0,0 3 0 0,1 0 0 0,1 0 0 0,0 0 0 0,1 0 0 0,0 0 0 0,0 0 0 16,0-1-696-16,0 1 92 0</inkml:trace>
  <inkml:trace contextRef="#ctx0" brushRef="#br0" timeOffset="36423.96">12041 6564 2335 0,'-7'-23'0'0,"1"4"0"0,2 9 0 0,1 5 0 0,2 3 0 0,-1 1 7 0,2 1-1 0,0 0-2 0,2 11 351 0,4 3-158 0,1 6 230 0,0 1-184 0,-1 2-106 16,-1 5-51-16,-2 0 40 15,-1 5-118-15,-1 0-8 0,1 4 0 0,-2-3 0 16,0-3 0-16,0 4 0 0,0-3 0 0,0 1-293 16,0 6 138-16,0-13 92 62,0 1-598-62,-2-5 324 0,-1-6 162 0,0-6-403 0,0-2 261 0,1-8 144 0,1-12 68 0,1-13-171 0,0-12 120 0,0-6 58 0,0-8 21 0</inkml:trace>
  <inkml:trace contextRef="#ctx0" brushRef="#br0" timeOffset="36619.19">12051 6559 2524 0,'3'-25'0'0,"0"2"0"0,3 5 0 0,0 1 0 0,2 10 0 0,4-5 0 16,4 7 0-16,3 5 0 0,8-3 0 0,6 3 0 0,2 0 206 0,7 0-74 0,-6 8 128 0,2 5-111 0,-2 3-56 15,-4 3-27-15,-3 5 146 0,-3 6-77 0,-9 1-54 16,-8 3-71-16,-8 4 0 0,-1 2 28 0,-7 5-23 16,-12-6-15-16,-4 2 0 0,-6-4 0 0,-6-1 0 78,-2-2 0-78,-4 2 0 0,4-14 0 0,1-3 0 0,0-6 0 0,3-2 0 0,4-7 0 0,-1 2-125 0,11-6 44 0,7 0 44 0,4 0-647 0,7-6 322 0,1-2 163 0,1 0-607 0,18-4 388 0,3 1 191 0</inkml:trace>
  <inkml:trace contextRef="#ctx0" brushRef="#br0" timeOffset="36769.78">12534 6924 1324 0,'9'0'0'0,"-1"5"0"0,2 2 0 0,-3-3 0 0,0 4 0 0,-2 0 852 0,0 3-407 0,2 1-194 0,-6 1-111 0,1 2 339 16,-1 2-221-16,-1-1-110 0,0 3-114 0,0 2-34 16,0-3 0-16,0-1 0 0,0 0-309 0,0-2 93 15,0-1 127-15,0-1-739 0,0-5 428 0,0-3 219 16,0-3 39-16</inkml:trace>
  <inkml:trace contextRef="#ctx0" brushRef="#br0" timeOffset="36929.35">12927 6545 1766 0,'1'0'0'0,"1"0"0"16,-1 0 0-16,1 0 0 0,0 0 0 0,-1 0 348 0,1 0-155 0,-1 0-67 0,1 0 194 0,-1 0-141 0,2 0-70 15,-2 0-35-15,1 0-633 0,1 4 308 0,1 0 140 0</inkml:trace>
  <inkml:trace contextRef="#ctx0" brushRef="#br0" timeOffset="37065">12953 6868 2642 0,'-2'2'0'0,"-3"1"0"16,0-1 0-16,2 0 0 0,0-1 0 0,1 3 0 0,0-1 0 0,2 0 480 0,0-1-221 0,2 0-294 0,7 1 37 0,4 1-1 15,-1-1 48-15,5 2-437 0,0 2 213 16,3-1 107-16</inkml:trace>
  <inkml:trace contextRef="#ctx0" brushRef="#br0" timeOffset="37326.29">13578 6486 2098 0,'-6'-11'0'0,"1"6"0"0,3 1 0 0,2 2 0 0,0 2 0 0,0 2 686 0,0 14-329 0,0 9-160 94,0 5-80-94,0 4 359 0,2 6-476 0,0 4 0 0,-1 0 0 15,2 2 0-15,2 1 0 0,-2 2 0 0,-1-2 0 0,2 3 0 0,-2-11 0 0,-1-5-549 0,-1-6-46 0,0-5 301 0,2-11 151 0,-2 0-392 0,0-12 254 0,0-3 122 0</inkml:trace>
  <inkml:trace contextRef="#ctx0" brushRef="#br0" timeOffset="37525.3">13517 6504 2787 0,'0'-23'0'15,"3"-1"0"-15,2 9 0 0,4 4 0 0,6 3 0 0,5 6 0 0,7-2 0 0,3 4 0 0,5 0 0 0,4 14 378 0,1 0-170 0,-1 5-86 0,3 3 166 0,-11-1-140 0,-3 4-148 0,-5 1 0 0,-7 3 0 0,-8 1 0 0,-3 8 0 0,-5-5 0 0,-8 2 0 0,-12-1 0 0,-8-1 0 0,-5-1 0 16,-5 3 0-16,-2-14 0 0,1 0 0 0,0-4 0 16,0-5 0-16,4-6-426 0,-3 0 174 0,15-6 116 15,4 0 22-15,6 0-502 16,6-2 289-16,7-4 145 0,0-2 64 0,8 0-596 0</inkml:trace>
  <inkml:trace contextRef="#ctx0" brushRef="#br0" timeOffset="37808.69">14140 7021 2424 0,'-6'-4'0'0,"-1"-2"0"0,0 1 0 0,-1-4 0 0,0 0 0 0,-1-6 0 0,2-2 0 0,2-5 0 0,3-5 476 0,2-5-220 0,0-6-109 0,0-7-46 0,8 0 65 0,9 0-64 0,4-5-33 16,2 2 0-16,3-3-128 0,1 13 44 0,1 4 25 15,0 7-16-15,1 6-1 0,-5 10 44 0,8 0 9 16,-12 11-48-16,1 5 39 0,1 10-1 0,-5 8 8 16,0 5-44-16,2 5 0 0,-5 1 0 0,-3 2 0 15,-2 1 0-15,4 3 0 0,-4-3 0 0,2 4 0 16,-2-10 0-16,-4 0 0 0,0-4 0 0,-1 1 0 16,-2-7 0-16,1 5-253 0,-3-12-96 0,0 0 145 15,0-5 96-15,-8 3-1027 0</inkml:trace>
  <inkml:trace contextRef="#ctx0" brushRef="#br0" timeOffset="38465.83">15372 6359 1080 0,'0'-23'0'0,"0"2"0"0,0-1 0 0,0-1 0 0,0 5 0 0,0 0 0 16,0 1 0-16,0 3 0 0,-5 2 180 0,-1-1-62 0,-4 9-20 0,-2 0-31 0,-2 4 0 15,-5 0-29-15,-2 4-10 0,1 13 9 0,-4 1 0 16,-1 5 0-16,3-1 25 0,0 1-1 0,0 4-14 109,6-7-10-109,4 2 104 0,4-1-52 0,5-2-25 0,3-1-1 0,0 1-17 16,0-4-9-16,3-1 99 0,8 3-50 0,6-5-25 0,-1 0 1 0,4 6-24 0,-1-6-1 0,0 2 0 0,-1 2 1 0,-3 2 39 0,-2 1-40 0,-2 8 9 0,-4 0-9 0,-6 0 118 0,1 5-58 0,-2 1-31 0,0 0 152 0,-5 7-82 0,-3-8-54 0,-1 0-31 0,0-3-51 0,2-2 0 16,-1 0 0-16,4-1 0 46,0-11 0-30,3-3 0-16,1-3 0 0,0-2-410 0,0-3 182 0,0 2 130 0,0-6 19 0,0 0-316 0,0 0 132 0,0 0 112 0,0 0-503 0,0 0 299 0,0-4 164 0</inkml:trace>
  <inkml:trace contextRef="#ctx0" brushRef="#br0" timeOffset="38672.29">15535 6449 868 0,'2'0'0'0,"1"0"0"0,0 0 0 0,0 0 0 0,3 0 727 15,0 0-335-15,1 0-182 0,0 3-87 0,5 8 594 16,0 0-340-16,1 1-170 47,2 2 8-47,-3 1-120 0,4 2-95 0,-4 0 0 0,1-2-27 0,1 3 29 0,0 0 10 0,-5-2-535 0,-1-1 280 0,-2-2 140 0,1-2 70 0,-4-3-691 0,3 3 294 0,-5-8 135 16,1-1 129-16,-2-2-362 0,0 0 245 0,1-5 123 15</inkml:trace>
  <inkml:trace contextRef="#ctx0" brushRef="#br0" timeOffset="38839.83">15822 6363 1883 0,'0'-7'0'0,"0"-1"0"0,0 1 0 0,0 4 0 0,0 1 0 0,0 2 0 0,0 2 0 0,0 13 0 0,-2 6 358 0,-4 6-161 0,-2 9 149 16,-3 2-154-16,0 7-78 16,-4 8-29-16,1-4 252 0,-3 6-149 0,-1 4-76 0,0-2-38 0,3 2-95 15,-5 3 39-15,5-17-10 16,1-1 29-16,3-7-580 0,5-6 291 0,-2 1 153 15,8-18-758-15,0-4 364 16,0-9 234-16</inkml:trace>
  <inkml:trace contextRef="#ctx0" brushRef="#br0" timeOffset="39072.22">15963 6454 1792 0,'13'0'0'0,"4"0"0"0,2 3 0 0,4 3 0 0,5 1 0 0,0-1 0 0,4 6 0 0,0 0 0 0,3 2 550 0,2 0-257 0,2-1-119 0,-8-1-94 0,-1 1 0 16,-6-1-44-16,-6-2-69 15,-3-1 34-15,-4 3 10 0,-11-4 25 0,0 2 36 16,-17 1 1-16,-8 1-37 0,-5 0 1 0,-6 1 170 0,-1-3-89 0,0 0-41 16,-1-1 0-16,1 0-200 15,0-1 80-15,-2 1 48 0,9 1-680 0,4-3 329 16,4 0 172-16,3 1-705 0,10-1 421 0</inkml:trace>
  <inkml:trace contextRef="#ctx0" brushRef="#br0" timeOffset="39230.31">16398 6786 1540 0,'0'4'0'0,"-3"-1"0"0,-2 3 0 0,-1 0 0 0,-2 2 0 0,-2 2 415 16,-3 3-190-16,-6 3-94 0,2 0-47 0,-6 1-24 0,-2 5 10 0,3-5-34 15,2 2 402-15,0-3-201 0,3-2-101 0,4-3-844 16,-1 0 381-16,8-7 177 0,3-3 94 0</inkml:trace>
  <inkml:trace contextRef="#ctx0" brushRef="#br0" timeOffset="39464.69">16560 6520 1517 0,'21'-3'0'0,"5"-3"0"0,1 3 0 0,3 2 0 0,0 1 0 0,0 0 0 0,-1 7 419 0,6 7-183 0,-10-1-105 0,-4 7-47 0,-3 4-24 0,-5 0 0 0,-6 5 445 0,-4 8-226 0,-3-3-125 0,-15 2-60 0,-11 3-109 0,-5-1 26 0,-6-2-1 0,-5 3 35 0,0-12-178 0,-3-3 85 0,1-5 42 0,2-4-170 0,-2-2 115 0,15-11 30 16,2-2 30-16,8 0-627 0,9-11 295 15,8-10 149 1,2-6-451-16,8-7 303 0,17-5 149 0</inkml:trace>
  <inkml:trace contextRef="#ctx0" brushRef="#br0" timeOffset="39608.31">16867 6522 2199 0,'10'-7'0'0,"-2"3"0"0,-2 1 0 0,-2 3 0 0,-2 0 0 0,-2 14 0 0,-6 5 0 0,-7 3 0 0,-1 5 878 0,-3 0-421 0,4 3-201 0,1-2-115 0,4 1-141 0,3 1 0 0,5-2 0 0,0 0 0 0,0 4 0 0,12-9 0 0,6-3 0 15,4-3 0-15,6-4 0 0,2-6 0 0,3 0-258 16,-3-7-111-16,0 0 199 0,0-7 103 0,-4-7-1081 16</inkml:trace>
  <inkml:trace contextRef="#ctx0" brushRef="#br0" timeOffset="39940.58">17070 6277 1569 0,'1'-14'0'0,"1"3"0"0,3 2 0 0,5 1 0 0,1-1 0 0,4 7 194 16,3 0-79-16,2 2-39 47,3 0 195-47,0 0-118 0,3 4-49 0,-4 4-39 0,-2 2 0 0,-3 2-30 0,0-1 1 0,-6 2-40 0,1 4 49 0,-9-4-9 0,-3 6 0 0,0 0 98 0,0-1-49 0,-9 0-24 16,0 2 8-16,-2-2 192 0,0-2-113 0,1 0-56 15,1 0 193-15,1-2-285 16,2 5 0-16,3-5 0 0,3 1 0 0,0-1 0 31,0 1 0-31,2 2 0 16,7 2 0-16,4-2 0 0,2 4 0 0,1-3 0 0,1 4 0 0,-2-1 0 0,4 7 0 0,-6-2 0 0,-1-2 0 0,-3 2 0 15,-1 1 0-15,-1-2 0 0,2 4 0 0,-6-8 0 16,1-1 0-16,0-1 0 16,-1-2 0-16,0 0 0 0,2-1 0 0,-4-3 0 0,2-3 0 0,-3 1 0 15,0 3 0-15,0-1 0 16,-3 4-1197-16,-1-3 571 0</inkml:trace>
  <inkml:trace contextRef="#ctx0" brushRef="#br0" timeOffset="40413.32">19591 6452 1734 0,'0'0'0'0,"0"0"0"0,1 5 0 0,1 7 0 0,8 3 0 0,-2 6 0 0,2 6 0 0,0 4 344 0,2 6-143 0,-4 1-87 0,4 1 186 0,-4-1-131 0,-2-2-66 0,0-3-278 15,0 3 116-15,-5-11 43 0,0-2 27 0,-1-6-576 79,0-3 302-79,0-6 149 0,-2-4 86 0,-5-4-689 0</inkml:trace>
  <inkml:trace contextRef="#ctx0" brushRef="#br0" timeOffset="40603.81">19575 6282 2524 0,'9'-16'0'0,"8"2"0"0,8 6 0 0,6 3 0 0,7 3 0 0,7 2 0 0,-1 0 0 0,-3 19 0 0,3 2 0 0,-6 6 0 0,-6 5 0 0,0 5 267 0,-18-3-120 0,-4 4-55 0,-8 5 149 0,-2 3-102 0,-18 2-51 15,-6 6-16-15,-9-11 63 0,-4-1-49 0,-3-2-24 16,-2-2 0-16,-1-8-168 0,-6 5 81 0,13-15 27 16,0-4-566-16,3-5 301 62,3-2 150-62,2-1-435 16,16-8 267-16,4 0 76 0,8-12 84 0</inkml:trace>
  <inkml:trace contextRef="#ctx0" brushRef="#br0" timeOffset="40806.26">20086 6633 1832 0,'31'-9'0'0,"-9"7"0"0,1 2 0 0,1 0 0 0,-6 0 0 0,0 7 0 0,0 2 0 0,-7 5 0 0,-1-1 641 0,-4 4-303 0,0 3-150 15,-5-1-75-15,-1 7 20 0,0-3-52 16,-8 5-1-16,-7-4-122 0,-5 3 39 0,-2-6 0 0,-3 4 50 15,0-9-8-15,-1 1-2 0,3-5 0 0,4-2 62 16,0-4-31-16,2 2 9 0,9-7-40 0,3-1 95 16,4 0-132-16,1 0 0 0,0 0 0 0,12 0 0 31,7-1 0-31,8-7 0 0,1 2 0 0,3 1 0 0,3-2 0 0,5 1 0 16,-4 2 0-16,1 0-80 0,0 0 57 0,-1 1-413 15,-2 2 217-15,4-1 49 0,-7-1 77 0,-1 1-812 16</inkml:trace>
  <inkml:trace contextRef="#ctx0" brushRef="#br0" timeOffset="40957.53">20733 6500 2942 0,'-8'-16'0'0,"0"6"0"0,7 2 0 0,1 3 0 0,0 1 0 0,0 1 0 0,0 1 0 0,9-1 0 0,2 3 325 0,2 0-144 16,0 3-72-16,0 6-620 0,2 2 283 0,-3 3 128 15,3 3 69-15,-4-3-515 0</inkml:trace>
  <inkml:trace contextRef="#ctx0" brushRef="#br0" timeOffset="41080.19">20787 6747 1795 0,'-3'0'0'0,"-4"0"0"0,3 0 0 0,1 0 0 0,3 0 0 0,0 0 0 0,2 0 0 0,8 3 0 0,5 4 408 0,3-2-177 0,0 3-603 15,3 4 204-15,1-1 102 0</inkml:trace>
  <inkml:trace contextRef="#ctx0" brushRef="#br0" timeOffset="41501.24">21498 6537 1482 0,'5'0'0'0,"4"0"0"0,-2 0 0 0,3 8 0 0,2 5 0 0,-2 4 395 0,2 5-178 0,4 7-80 16,-7 0-55-16,2 7 284 0,-3 1-164 0,-2 1-83 16,-1 1-124-16,-2 2 52 0,-1-10-9 0,-2-1-418 15,0-3 209-15</inkml:trace>
  <inkml:trace contextRef="#ctx0" brushRef="#br0" timeOffset="41518.19">21623 6956 2462 0,'-4'14'-14'0,"-2"0"-683"0,-2-10 345 0,-1-4 171 0,1 0 85 0</inkml:trace>
  <inkml:trace contextRef="#ctx0" brushRef="#br0" timeOffset="41634.87">21482 6356 1215 0,'10'-23'0'0,"6"6"0"0,5 8 0 16,9 2 0-16,1 7 0 0,7 0 0 0,6 9 429 0,0 11-196 0,-2 4-97 0,1 5 248 0,-10 0-177 0,-6 5-85 0,-7 3 28 0,-9 1-56 0,-7 1-29 0,-4 8 11 0,-4-8 60 0,-21 2-49 0,-8 1-24 0,-4-2-1 0,-4-5 7 0,-5 3 9 0,5-11-40 62,0-7 0-62,2-2-229 0,5-7 114 0,5-4 57 0,1 3-593 0,14-10 279 0,4 0 168 0,10-2-311 16,0-6 220-16,16-5 109 0</inkml:trace>
  <inkml:trace contextRef="#ctx0" brushRef="#br0" timeOffset="41889.19">22077 7021 1239 0,'-11'2'-1'0,"0"-2"1"0,-2 0 0 0,2 0 0 0,0 0 0 0,0-2 0 0,1-8 487 0,1-6-225 0,1-6-103 0,7-4 129 0,1-7-126 0,0-6-62 0,8-8 14 0,10-4-39 0,4-8 10 16,7 4-47-16,4 1-9 0,2 1 8 0,4 2 1 16,2 7-1-16,3-1-39 0,-9 19 14 0,-4 11 1 15,-2 13 25-15,-4 2-17 0,-5 6 16 0,-1 16 10 16,-7 8-48-16,-2 9 35 0,-4 3-18 0,-1 4 207 15,-2 3-92-15,-1 6-38 0,0-7-8 0,-2-4-50 16,0 1-35-16,0-7 0 0,0 0 0 16,0 3 0-16,0-17 0 0,0-6 0 0,0-3 0 0,-2-6-300 15,0-5 41-15,1-1 145 16,-1-3-1002-16</inkml:trace>
  <inkml:trace contextRef="#ctx0" brushRef="#br0" timeOffset="42655.09">23324 6438 1126 0,'7'-22'0'0,"1"1"0"0,0-1 0 0,-1-3 0 0,2 5 0 0,-6-1 0 0,0-3 0 0,-1 4 303 15,-2 1-133-15,0-3-57 0,-2 9-43 0,-10 2 74 0,-2 4-54 16,-5 4-26-16,-5 3-29 0,-4 0 11 47,-1 5-8-47,-4 10-1 0,2 4 10 0,3 0-10 0,0 5 0 0,1 1 97 0,10 1-53 0,5-5 0 0,9 3-44 0,1-1 59 0,2-1-30 0,0 4 10 15,9-9-39-15,5 3-8 16,6-4 8-16,1 1 0 0,-2-1-23 0,1 2 32 94,0-3-9-94,-5-1 0 0,1-2 119 0,-5 5-60 0,-3 0-30 0,0 3 10 0,-7-1-39 0,-1 3 0 0,0 0 0 0,-1 2 187 0,-10 3-224 0,2 1 0 0,-1-3 0 0,1-1 0 0,3 1 0 0,6-2 0 0,0-1 0 0,0 5 0 0,0-8 0 0,6 0 0 0,5-2 0 0,0-1 0 0,-1 4 0 0,1-4 0 15,-4-2 0-15,-3 0-86 0,-2 1 9 0,-2-1-460 79,0 4 240-79,-9-3 135 0,-6-2 63 0,3-1-376 0,-2-1 219 0,-1-3 110 0,1-1-375 0,6-5 246 0,2-2 120 0</inkml:trace>
  <inkml:trace contextRef="#ctx0" brushRef="#br0" timeOffset="42796.71">23505 6564 2419 0,'9'-5'0'0,"-3"2"0"0,1-1 0 0,2 1 0 0,-1 3 0 0,2 0 0 0,-1 0 0 0,2 6 458 0,4 3-202 0,-3 2-115 15,2 4-52-15,1-1 65 0,0 2-59 0,-2 0-29 16,5 1-524-16,-5 1 243 16,0-3 126-16,0 1 62 0,-1-2-800 0,-3-2 419 15,1 0 214-15</inkml:trace>
  <inkml:trace contextRef="#ctx0" brushRef="#br0" timeOffset="42978.74">23904 6370 1944 0,'0'0'0'0,"0"3"0"0,0-2 0 0,0 6 0 0,0 2 0 0,-2 10 0 0,-7 6 0 0,-4 11 503 0,-4 9-233 0,-3 13-108 15,-2 2 420-15,-4 2-272 0,1 4-150 0,0-2-160 16,-3-1 0-16,1 2 0 0,7-18 0 0,0-2-238 15,1-4-1-15,5-7 138 0,3-2 69 0,-1-1-792 16,7-12 390-16,3-11 226 0,2-7-14 0</inkml:trace>
  <inkml:trace contextRef="#ctx0" brushRef="#br0" timeOffset="43246.02">24260 6525 861 0,'4'-8'0'0,"-3"2"0"0,-1 2 0 0,0 2 0 0,-3 2 0 0,-11 0 541 16,-8 3-243-1,-4 9-136-15,-2 2 304 0,-6 1-216 0,-2 4-107 32,3 0-53-32,-3 0 84 0,7-3-74 0,6 0-32 0,5-4 1 0,4 0 41 0,4 1-28 0,10-2-9 0,0-1-16 0,3 3-21 0,13-4-1 0,6 1 1 0,2 2 92 0,3-2-51 15,1-3-2-15,-1 4-75 0,1-4 0 0,0 4 0 16,2-2 0-16,-7-2-10 0,2 1-108 0,-4-1 77 15,0-1 39-15,1-1-907 0,-1 1 410 0,-5-3 222 16</inkml:trace>
  <inkml:trace contextRef="#ctx0" brushRef="#br0" timeOffset="43377.67">24061 6947 1523 0,'-17'0'0'0,"4"0"0"0,3 0 0 0,3 3 0 0,1 3 99 0,6 2-43 0,0-2 0 0,5 6 798 15,11-2-409-15,5 4-205 0,2-2-93 0,3-1 41 16,1 0-76-16,1-3-39 0,2 3 1 0,-1-5-702 16,3 0 340-16,-5-3 158 0,-3 0-885 0,3-3 497 15</inkml:trace>
  <inkml:trace contextRef="#ctx0" brushRef="#br0" timeOffset="43657.92">24558 6696 1712 0,'4'-10'0'0,"3"-1"0"0,0 4 0 0,1 2 0 0,2 3 0 0,2-1 0 0,-2 3 202 0,5 0-75 0,-1 3-50 15,-2 7 352-15,3 4-196 0,-4 3-99 0,-1 2-49 0,0 2 46 157,-6 1-51-157,-2 0-1 0,-2 1-136 0,0 0 46 0,-9-1 24 0,-7 5 8 0,-5-6-141 0,-6 1 77 0,-1-3 40 0,-5 0-1 0,-2-4 40 0,2 2 9 0,3-7-10 0,6-3-604 0,3-4 274 0,4-3 90 0,6 0 85 0,3-3-340 0,8-11 216 0,0-6 105 0,11-4-390 0</inkml:trace>
  <inkml:trace contextRef="#ctx0" brushRef="#br0" timeOffset="43758.65">24739 6670 1945 0,'8'-9'0'0,"-3"0"0"0,2 4 0 0,-3 2 0 0,-2 3 0 0,-2 0 0 0,0 1 0 0,0 11 348 0,-3 1-156 0,-5 5-69 0,2 0 553 0,1 3-320 0,4-1-161 0,-1 2-99 0,2 2-96 0,0-2 0 0,2-1 0 0,6 2 0 16,5-4 0-16,2 3 0 0,5 2 0 0,-3-10-62 16,5 1-200-16,0-4 148 0,1-5-779 0,-3-6 447 15,3 3 115-15,-5-3-460 0</inkml:trace>
  <inkml:trace contextRef="#ctx0" brushRef="#br0" timeOffset="44061.61">25077 6359 1264 0,'11'-21'0'0,"0"1"0"0,4 4 0 0,4 2 0 0,1 1 0 0,-1 8 0 0,0 3 0 0,3 2 432 15,1 0-199-15,-1 5-98 0,2 4-41 0,-6 4 41 16,-1 1-50-16,-6 3-25 0,3 3 102 0,-9 0-64 16,1 3-22-16,-6-1-8 0,0 0 159 0,-6 2-96 15,-3-1-47-15,-4-3 257 0,3 5-144 0,1-5-88 16,-2-2-109-16,2 1 0 0,2-1 0 0,2 2 0 15,-1 0 0-15,5-3 0 0,1 1 0 0,0 1 0 16,0-2 0-16,1 2 0 16,5 8 0-16,1-7 0 0,-2 3 0 0,0 0 0 0,1 3 0 0,-2 2 0 15,-1-3 0-15,-3 1 0 0,0-1 0 16,0-1 0-16,-3 2 0 0,-3 2 0 16,-2-7 0-16,2-2 0 0,-1-1 0 0,1-3 0 15,2 1 0-15,-1 0-248 0,2-6 98 0,0 1-906 16,3 1 510-16</inkml:trace>
  <inkml:trace contextRef="#ctx0" brushRef="#br0" timeOffset="44226.17">25649 7324 3660 0,'5'0'0'0,"4"0"0"0,-1 0 0 0,4 0 0 0,-4 0 0 0,4 0 0 0,-5 0 0 0,2 0 271 15,-3 0-271-15,-1 0 0 0,-1 0 0 0,-1 0 0 16,-1 0 0-16,0 0-1222 0</inkml:trace>
  <inkml:trace contextRef="#ctx0" brushRef="#br0" timeOffset="46758.4">12034 7886 1224 0,'-1'0'0'0,"-1"-1"0"0,0 1 0 0,2 0 0 0,0 0 0 0,2 0 0 0,12 0 442 0,4 0-204 0,8 0-100 0,6 0 450 0,7 0-276 0,8-2-129 0,3-4 140 78,1-3-144-78,5 0-71 0,0-2-36 0,-4-1-59 0,4 0 8 0,-17 6 15 0,-6 0 1 0,-7 4-20 0,-8-1-17 0,-6 3 0 0,-5 0-328 0,-7 0-313 0,-1 8 332 16,-15 6 21-16</inkml:trace>
  <inkml:trace contextRef="#ctx0" brushRef="#br0" timeOffset="46957.62">12161 7878 1723 0,'-15'5'0'0,"4"5"0"0,2 4 0 0,4 4 0 0,5 2 0 0,0 7 0 0,0 4 0 0,11 7 0 0,2 5 554 0,2 9-250 0,-4-6-139 0,-2 8-64 0,-2 3 115 0,-1-1-91 0,-5 13-35 16,-1-14-9-16,0 0-200 0,-1-2 77 0,-12-3 40 0,1-3-313 0,-4-1 185 16,3-16 79-16,-3-5-195 0,2-10 142 0,-2-7 17 15,6-8 52-15,-2 0-605 31,5-14 307-31,7-13 148 0</inkml:trace>
  <inkml:trace contextRef="#ctx0" brushRef="#br0" timeOffset="47302.96">12472 7967 2593 0,'0'-1'0'0,"0"-1"0"0,0-1 0 0,0 2 0 0,-4 1 0 0,1 0 0 0,-6 0 0 0,1 12 0 0,0 1 356 0,-2 5-164 0,0 2-5 0,2 4-76 0,3 2-37 16,-1 1-1-16,1 5-105 0,3-4 29 0,2 0 1 0,0-1 38 0,0-2-334 15,5-2 167-15,5 0 92 0,-3-8 34 0,-1-2-442 47,0-5 236-47,-2 0 19 0,1-6 92 0,-3 2-75 0,-2-4 73 0,0 0-270 0,0-1 168 0,-7-9 84 0,-3-2 42 0,-1-5-266 16,-3-1 159-16,3-3 74 0,-2-3 37 0,1-1 1 16,2-1 28-16,3 4 9 0,1 1-1 0,4-1 193 15,2 2-96-15,0 4-49 0,2-4 369 0,13 6-200 16,5 4-53-16,4 1 214 15,5 1-139-15,3 5-82 0,5 1-33 0,-3 2 22 16,1 0-36-16,0 5 0 0,-3 7-36 0,-3 3 108 16,2 3-46-16,-10 1-35 0,-7 0-1 0,-2 2 51 15,-7-1-39-15,-4 1 0 0,-1 3-83 0,0-5 17 16,-11-1 1-16,-4-4-359 0,-2 0 193 0,1-5 96 16,-4 0 35-16,4-3-665 0,-2-3 307 0,-1-3 173 15,3 2 87-15,-1-2-181 0</inkml:trace>
  <inkml:trace contextRef="#ctx0" brushRef="#br0" timeOffset="47451.57">12456 8214 463 0,'-6'-10'0'0,"2"3"0"0,0 1 0 0,1 1 0 0,3 1 455 16,0 3-209-16,1-1-104 0,9 1-54 0,7 0 136 0,2-2-85 0,3 1-56 0,1 2-23 0,2-1 63 16,-1 1-43-16,0 0-1 0,1 0-461 0,-3 0 204 0,-6 0 108 0,-3 3-641 46</inkml:trace>
  <inkml:trace contextRef="#ctx0" brushRef="#br0" timeOffset="47824.58">12485 8296 1168 0,'-10'0'0'0,"1"0"0"0,-1 0 0 0,4 0 0 0,3 0 0 0,1 0 0 0,2 0 0 0,0 0 229 0,8 0-96 0,9-1-48 0,0-1-25 0,5 2-92 0,0-3 30 0,-2 3 0 0,2 0 38 0,-3 0-172 0,-4 0 90 0,2 0 51 0,-6 0-305 0,0 0 164 16,-6 0 83-16,0 3-84 15,-3 2 21-15,-1 0 44 0,-1 0-23 0,0 0 295 16,-1 0-131-16,-8-1-53 0,2 1-26 0,0 4 411 16,1-2-190-16,1-1-107 31,2 6-13-31,1 0 171 0,-1 0-94 0,2 5-57 0,1-1 271 0,0 4-173 0,0 1-87 0,0 0 190 0,0 3-138 0,0 3-60 16,0-3-43-16,0-2-10 0,0 2-25 0,-6-3 0 15,1-3 0-15,0 3-269 0,-4-7 129 0,0-4 71 16,-1-5 34-16,0 0-453 0,-3-5 212 15,2 0 71-15,0-2-178 0,-1-12 134 94,2-4 88-94,-1-3-151 0,-1-5 110 16,3 1 70-16,2-4 30 0,-5 0 48 0,6 2-18 0,-2 8-1 0,-1-5-8 0,3 11 9 0,1 1 0 0,-2 5 0 0,2 5 335 0,-1 2-168 0,-3 0-92 0,3 9-34 0,1 8 613 0,-1 3-264 0,2 2-159 0,-3 3-183 0,1 0 33 0,3-4-8 0,1-1-1 0,2-3-530 0,0 0 265 0,0-4 133 15,2 3 75-15</inkml:trace>
  <inkml:trace contextRef="#ctx0" brushRef="#br0" timeOffset="47968.19">12721 8479 1128 0,'10'0'0'0,"2"0"0"0,-2 0 0 0,-1 0 0 0,2 1 0 0,-2 5 0 0,1 3 480 0,1 0-214 0,-1 2-119 0,-2-2-86 0,2 0 0 0,-2 0-25 0,-1-3 1 15,2 3 8-15,0-5-9 0,-2 0 0 0,-3-1-882 16,3-3 435-16</inkml:trace>
  <inkml:trace contextRef="#ctx0" brushRef="#br0" timeOffset="48124.77">12899 8277 913 0,'7'-34'0'0,"-2"-1"0"0,4 12 0 0,1-1 0 0,1 4 0 0,7 1 292 31,2 3-128-31,6-2-54 0,2 4-42 0,3 1 486 0,3 5-259 0,4-1-129 0,0 2-66 0,5-4 279 0,-7 5-177 0,-4 4-82 15,-3-1-3-15,-1 1-41 32,-4 0 1-32,0 0-413 0,-8 2 181 0,-6 0 96 0,-3 4 48 0,-5 8-337 15,-2 2 192-15,0 8 106 0,-12 1 38 0</inkml:trace>
  <inkml:trace contextRef="#ctx0" brushRef="#br0" timeOffset="48568.29">13104 8432 1187 0,'0'0'0'0,"0"0"0"0,0-5 0 0,2 2 0 0,4-1 0 0,2 2 0 0,6-2 497 0,-2 4-230 0,5-3-116 0,1 3 61 16,-1 0-92-16,-5 3-42 0,0 9 0 0,-4 5-130 0,-3 2 45 0,-3 5 9 16,-2 1 34-16,0 2-38 0,-10 0 0 0,-2-1 38 0,1 1 9 0,2-9 15 15,-4-4-24-15,6 0 0 0,-2-6-64 0,3-7 32 16,2-1-14-16,4-1-351 0,0-20 170 0,4-6 95 15,7-8 36-15,4-7-458 16,1-8 232-16,0 2 130 78,1-5 60-78,1-3-121 0,-5-5 90 0,0 0 46 0,1-13-17 0,-5 12 35 0,2-3 0 0,-5 0 27 0,2 3 275 0,-6 12-138 0,1 5-78 0,-3 22 583 0,0 15-318 0,0 5-162 16,0 3-3-16,-3 5 479 0,-2 12-273 0,2 12-152 15,3 9-70-15,0 7 255 0,0 9-164 0,0 5-80 0,7 14 61 0,3-7-121 0,2 5-58 0,4 1 0 0,0-1 0 0,1 0 0 16,5 12 0-16,-2-19 0 0,0-4 0 0,1-9 0 16,-5-2 0-16,0-9 0 0,0 1 0 0,-8-21 0 15,-2 0 0-15,-3-6-205 0,-1-9-48 0,-2-5 128 16,0 0-281-16,0-2 190 0,0-15 90 0,-4-12 44 47,1-5-519-47,1-7 282 0,-2-10 133 0</inkml:trace>
  <inkml:trace contextRef="#ctx0" brushRef="#br0" timeOffset="48682">13509 7807 2046 0,'-6'-12'0'0,"0"5"0"0,3 2 0 0,0 1 0 0,3 3 0 0,0 1 0 0,0 1 0 0,3 10 842 0,5 6-408 0,1 0-198 0,5 4-101 0,-1 2-55 0,1 2 0 0,3 1-35 0,0-2-894 0,-3 2 442 0,3-2 222 0,-3 1 111 16</inkml:trace>
  <inkml:trace contextRef="#ctx0" brushRef="#br0" timeOffset="48902.4">14032 8177 2286 0,'3'-3'0'0,"0"0"0"0,4 0 0 0,0 0 0 0,2 2 0 0,3-2 0 0,4 0 586 0,3 1-280 0,3 0-136 0,4 1-67 0,2 1-151 0,5 0 51 0,-2 0-10 16,-4 0-816-16,-1 0 429 0,-4 0 214 0</inkml:trace>
  <inkml:trace contextRef="#ctx0" brushRef="#br0" timeOffset="49052">14096 8396 1127 0,'-10'4'0'0,"4"-1"0"0,2 1 0 0,0 0 760 0,4-1-362 0,0 3-182 0,0-1-81 0,11-3 422 16,9 0-260-16,4 1-131 0,4-2-66 0,1 2 75 16,6-1-175-16,-3-1 0 0,2-1-589 0,-1 4 178 15,-2-2 224-15</inkml:trace>
  <inkml:trace contextRef="#ctx0" brushRef="#br0" timeOffset="49910.58">15612 7945 897 0,'0'-26'0'0,"0"3"0"0,0 2 0 0,0-1 0 0,-3-4 0 0,-1 6 0 0,-1-1 0 0,-1 0 243 0,-1 1-104 0,2-1-50 15,-3-3-17-15,0 6-8 16,-2 3 0-16,0 4-27 0,-1 1 36 0,-3 4-1 0,0 1-25 0,-1 3 39 16,2 2-25-16,-2 3 1 0,2 9-25 0,0 5 182 15,4 6-96-15,3 7-42 32,4 4-1-32,2 4 226 0,0 11-135 0,0 7-57 0,8-2-44 0,4 5 246 0,3 2-139 0,-2 3-70 15,2 0 17-15,2 13-124 0,-2-7 0 0,2 0 0 0,-4-4 0 0,1 1 0 110,-5-6 0-110,-1 9-14 0,-6-24-12 0,-2-2 32 0,0-7 0 0,-10-9 22 0,-5-1-28 0,-6-7 0 0,-2-14-161 0,-3-6-122 0,-4 0 131 0,-1-12 20 0,1-5-61 0,-2-7 68 0,5 0 49 0,2 0-305 0,6-8 173 0,4-1 85 0,7-6 43 0,6-5-273 0,2 3 162 0,10 0 78 0</inkml:trace>
  <inkml:trace contextRef="#ctx0" brushRef="#br0" timeOffset="50144.91">15971 7889 1950 0,'3'-29'0'0,"-2"0"0"0,-1 5 0 0,0-5 0 0,-4 9 0 0,-5 4 0 0,-5 3 0 0,1 6 0 0,-8 3 0 0,0 4 84 0,-4 2-23 0,1 14 764 16,-3 8-393-16,2 6-198 0,0 4-89 0,11 5 55 15,1 5-200-15,6 3 0 16,4 8 0-16,3 3 0 0,0 8 0 0,3-7 0 15,8 3 0-15,3 2 0 0,3 0 0 0,0 2 0 16,2 7 0-16,-5-15 0 0,-2-1 0 0,-2-3 0 16,-6-4 0-16,-2-2 0 0,-2 7 0 0,0-18-490 15,-9-2 56-15,-7-6 199 0,0-7 98 0,-2-2-272 16,-3-2 176-16,3-7 103 0</inkml:trace>
  <inkml:trace contextRef="#ctx0" brushRef="#br0" timeOffset="50361.53">15720 9115 2059 0,'0'-1'0'0,"2"-2"0"0,3 1 0 0,0 2 0 0,1 0 0 0,1 5 709 0,1 12-328 0,0 4-177 15,3 6-84-15,-3 4 190 16,0 1-162-16,-1 5-148 0,0-3 0 0,-3 1 0 15,-1-1 0-15,-1-2-63 0,-1-6-141 0,1 3 129 16,-2-13 51-16,0-7-758 0,0-5 409 0,-2-4 204 16,-4-2 6-16,-1-12-758 0</inkml:trace>
  <inkml:trace contextRef="#ctx0" brushRef="#br0" timeOffset="50645.77">15722 8940 1549 0,'3'-17'0'0,"0"3"0"0,4 3 0 0,5-1 0 0,1 6 0 0,3 5 0 0,5 1 0 0,5 0 651 0,4 7-307 0,4 8-146 16,-4 4 67-16,1 5-115 0,-3 5-57 0,-3 2 133 0,-3 1-96 0,-3 7-38 0,-9-3-33 0,-7 0-24 31,-3 3 1-31,0 0-1 0,-18-1 1 0,-4 4-4 0,-9-8-32 0,-3-5 0 16,-4 2 0-16,-1-11 0 0,0-4 0 0,-4 1 0 0,8-12 0 0,4-1 0 15,0-4 0-15,5 0 0 0,5-1-172 16,1-6 69-16,12-6 58 0,4 1-952 15,4-2 481-15</inkml:trace>
  <inkml:trace contextRef="#ctx0" brushRef="#br0" timeOffset="50744.5">16231 9186 3270 0,'0'0'0'0,"0"4"0"0,0 0 0 0,0 2 0 0,0 2 0 0,0 4 0 0,0 0 597 0,0 7-533 0,0 1-64 0,0 4 0 0,0 2 0 16,0 1 0-16,2 0 0 0,1 3 0 0,0-4 0 16,2 4 0-16,-2-10-256 0,0-2-86 0,1-2 189 15</inkml:trace>
  <inkml:trace contextRef="#ctx0" brushRef="#br0" timeOffset="51571.43">16652 8382 1086 0,'-9'0'0'0,"3"0"0"0,-1 0 0 0,1 0 0 0,4 2 0 0,2 2 0 0,0 1 375 0,2-1-170 0,11 4-83 0,8-3 138 0,3-1-116 0,10-4-54 0,0 0-27 15,5 0 182-15,-1 0-105 0,5-7-42 0,-7-3-12 16,0-1-24-16,-2-2-1 0,-4 1-24 0,-4-3-61 62,2-4 40-62,-14 5-10 0,-2-3 31 0,-7 0-91 0,-3-1 45 0,-2 2 0 0,-5-3-73 0,-12 1 32 0,-4 5 37 0,-5-1-46 0,-4 1 34 0,-3-1-6 0,0 7 1 0,-4 3 58 0,-1 2-1 0,2 2-44 32,0 0 9-32,-5 12 210 0,8 5-99 0,2 9-43 0,3 6-26 0,2 7 266 0,5 4-134 0,1 8-46 62,10-5 49-62,9 4-169 0,1 1 0 0,3 1 0 0,17-4 0 0,5 5 0 0,9-15 0 0,4-5 0 0,4-7 0 0,7-4 0 0,4-8 0 0,8-2 0 0,-7-9 0 0,1-3 0 0,-1-3 0 16,-2-6-297-16,-5-3-178 0,2-1 167 15</inkml:trace>
  <inkml:trace contextRef="#ctx0" brushRef="#br0" timeOffset="54756.44">17278 7902 587 0,'-9'-13'0'0,"-4"-4"0"0,6 7 0 0,0 0 0 0,-1-2 0 0,2 1 0 0,0 0 0 0,0-3 0 0,4 5 0 0,1-3 707 0,1 6-334 0,0-1-168 0,0 1 216 0,1 0-182 0,7 4-106 0,6 2-47 0,0 0 294 15,5 0-171-15,1 10-86 31,2 2-34-31,0 0 182 0,1 5-163 0,-2 0-108 0,0-5 0 0,-1 5 0 0,4 2 0 16,-9-2 0-16,2-4 0 0,-2 4 0 0,-2-2 0 0,-3-2 0 0,1 0-492 0,-6-1 212 16,-1-6 97-16,-3 1-676 0,-1-2 410 0,0-5 206 15,0 0 94-15,0 0-425 0</inkml:trace>
  <inkml:trace contextRef="#ctx0" brushRef="#br0" timeOffset="54945.94">17540 7681 813 0,'0'-7'0'0,"-2"0"0"0,1 3 0 0,-3-2 0 0,3 5 594 0,1 1-278 0,-3 0-139 16,2 4-70-16,-2 8 250 0,3 6-151 0,-2 5-89 16,-1 8 461-16,0 3-270 0,-4 6-136 0,1 4-67 15,-3 5-24-15,-1-3-81 0,2 5 0 0,-2-1 0 16,2 4 0-16,-1 2 0 0,1-11 0 16,0-4 0-16,0-5-89 0,2-4 8 15,1-8 59-15,-2-1-310 0,5-14 175 0,1-9-51 16,1 0-573-16,0-9 371 0,0-14 187 0</inkml:trace>
  <inkml:trace contextRef="#ctx0" brushRef="#br0" timeOffset="55224.19">17689 7553 1549 0,'7'-10'0'0,"1"3"0"0,2-1 0 0,3 2 0 94,0 3 0-94,2-2 0 0,1 5 0 0,-1 0 541 0,-1 2-252 16,-1 13-125-16,-1 3-64 0,-1 5-6 0,-8 1-33 0,-2 5 0 0,-1 2-24 0,0 1 0 0,-7-2 1 0,-2 4-135 0,-7-7 41 0,-3-2 47 0,-1-5 23 0,-2-1 139 0,-1-5-58 0,-2 1-19 0,6-10-10 0,4-3 229 0,1-2-129 0,3 0-64 0,4 0-33 0,-1 0 10 0,8 0-72 0,0-2-7 0,5-5 0 0,9 0 0 15,5 1 0-15,4-1 0 0,1 2 0 0,2 2 0 16,2 0 0-16,0 0 0 0,4 0 0 0,-3 1 0 15,-2 2 0-15,-1 0-310 0,0 0-72 0,-2 0 114 16,1 0 109-16,-3 0-784 0</inkml:trace>
  <inkml:trace contextRef="#ctx0" brushRef="#br0" timeOffset="55970.2">18338 8374 963 0,'-3'-8'0'0,"-2"3"0"0,3-2 0 0,-1-1 0 0,0-1 0 0,-1 2 0 0,1-3 66 0,1 1-29 0,-1 1-1 0,-2-5 487 0,2 4-248 0,0 0-119 0,-2-2-59 0,-2 2 82 0,2 0-71 0,-4-3-26 15,2 5-10-15,-4 1 0 0,2 1 0 0,-2 3-35 16,-5 2 47-16,1 0-15 0,-2 8-8 0,1 10 2 15,-3 6 1-15,2 10-27 0,1 3 0 0,0 4 66 16,6 0-37-16,5 1 0 0,2-4-30 0,3-1-72 16,0-3 36-16,5 0 9 0,9-13 28 0,3-2-118 15,5-8 58-15,-2-6 30 0,5-3-330 0,-2-2 164 16,1-13 59-16,-2-11-290 0,0-4 161 16,-1-4 96-16,1-7 39 0,-8 0-210 15,-1-4 133-15,2-1 67 0,-4-4 34 0,-2-1-96 16,1-6 56-16,-5 1 41 0,-1-3 0 0,-1-2 73 15,-2-5-41-15,4 0 1 16,-2-9 71-16,-1 20-31 0,0 9 0 0,-2 11 225 0,0 13-133 0,0 11-67 16,-7 8-42-16,0 2 544 0,-1 21-256 0,-1 9-80 15,5 6-80-15,-2 5 253 0,3 9-156 16,2 0-93-16,1 5-41 0,0 2 262 16,0 5-152-16,0 1-75 0,0 8 74 0,0-12-175 15,0-1-12-15,1 1 0 0,5-4 0 0,0-4 0 16,2 4 0-16,0-17-325 0,1-6 90 0,-2-5 136 15,-1-5 68-15,-1-6-823 0,1-2 401 0,-3-12 209 16,1-3 104-16</inkml:trace>
  <inkml:trace contextRef="#ctx0" brushRef="#br0" timeOffset="56201.58">18592 8243 1727 0,'9'-12'0'0,"0"5"0"0,3-2 0 0,0 8 0 0,0 1 0 0,4 0 0 0,-3 0 0 0,6 10 190 0,0 5-68 0,-2 3-47 0,-1 4 259 16,-4 6-150-16,-2 0-73 0,-4 3-37 0,0 6 96 94,-6-2-71-94,0-3-31 15,-6 5 0-15,-6-4-7 0,-7-1 0 0,-2 4-15 0,0-11-9 0,-2-4 0 0,-2-8-1 0,2-2-26 0,2-6 0 0,-2-2 36 0,5-3-9 0,4 0-477 0,3-8 234 0,5-6 77 0,4-3 71 0,2-3-780 0,0-4 405 0</inkml:trace>
  <inkml:trace contextRef="#ctx0" brushRef="#br0" timeOffset="56726.18">18857 8181 2727 0,'0'-4'0'0,"0"1"0"0,-2 1 0 0,-3 2 0 0,1 0 0 0,-4 5 0 0,-3 9 0 16,2 6 0-16,-1 8 505 0,0 5-234 0,2 6 157 0,6 4-428 0,0 8 0 0,2-3 0 0,2-2 0 0,14-2 0 0,4-3 0 78,6-1 0-78,4-14 0 0,3-4 0 0,4-9 0 0,2-8 0 0,0-2-130 0,3-3-62 0,-9-3 109 0,-1-15-476 0,-2-3 261 0,-5-3 131 0,-3 0-71 0,3-5 91 0,-13 3 60 0,-1-2 25 0,-2 0 53 0,-4-3-1 0,-3-1-27 16,-1-4-9-16,-1 7 10 62,0 1-1-62,-8 2 0 0,-5 2-1 0,-2 5 0 0,-3 2-9 0,0 10 10 0,-2 4 0 0,0 3 0 0,0 0 0 0,-2 12 0 0,0 7 20 0,5 0-18 0,3 9 175 0,1 0-78 0,3 4 1249 0,5 0-637 0,0 3-326 0,5-3-348 16,0 1 0-16,2-3 0 15,10-1 0-15,2-2 0 0,5-1 0 0,0-9 0 0,3-6 0 0,-1-4 0 63,0-5-6-63,1-2-388 0,1-2 159 0,-4-13 111 0,-1-7 0 0,-1-7-236 0,-1-2 162 0,1-4 81 0,-1-5 30 0,-4 3-113 0,-1-6 82 0,0-1 49 0,0-3-8 0,-3-6-178 15,1-9 101-15,-1 4 63 0,-4-5-88 0,3-2 71 16,-4 1 36-16,1 4 101 0,-3 2-41 0,-1 27 8 16,0 9-33-16,0 12 580 47,-1 8-289-47,-5 2-155 0,0 5-48 0,0 19 666 0,0 5-331 0,1 12-175 0,2 4-87 0,1 9 198 0,2 2-147 0,0 2-70 0,0 5-100 0,0 2-5 15,0-4 0-15,0 12 0 0,0-13 0 0,3-3 0 16,8-3 0-16,0-4 0 0,2-5 0 0,5 0 0 15,-2-18 0-15,3-9-393 0,-1-7-73 0,1-11 238 16,2 0 19-16,3-14-428 0</inkml:trace>
  <inkml:trace contextRef="#ctx0" brushRef="#br0" timeOffset="56874.78">19650 8219 1864 0,'0'0'0'0,"-6"0"0"0,2 0 0 0,3 0 0 0,1 9 0 0,0 2 259 0,0 2-111 0,3 6 531 16,7-2-325-16,8 5-159 0,0 0-80 0,3 1-108 0,2 0 30 0,2 4 8 16,-2-7-9-16,-2-2-741 0,-1-2 370 0,-1-2 186 15,-4-2-953-15</inkml:trace>
  <inkml:trace contextRef="#ctx0" brushRef="#br0" timeOffset="57043.33">20042 7983 2232 0,'-6'0'0'0,"1"0"0"0,-1 2 0 0,-3 15 0 0,0 10 0 0,-4 19 0 0,-3 18 0 0,-2 15 1004 0,-3 17-474 0,0 1-365 15,-4 6-165-15,-1-2 0 0,-1-3 0 0,-1-5 0 16,-2 10-88-16,8-22-207 0,-1-2 166 16,1 7 82-16,5-3-973 0,-2-2 505 15</inkml:trace>
  <inkml:trace contextRef="#ctx0" brushRef="#br0" timeOffset="57281.74">20262 8349 2719 0,'0'-17'0'0,"0"-2"0"0,3 7 0 0,-1 4 0 0,9 1 0 0,1 2 0 0,7 3 0 0,9 1 0 0,3 1 0 0,10 0 0 0,5 1 0 0,7 8 660 0,0-1-313 0,10 3-147 0,-10-3-383 0,-3 2 109 0,-4-3 55 0,-4 1 27 0,-9-2-624 0,-2-3 334 0,-18 0 154 0,-9-1-809 16,-4-2 413-16,-1 0 245 0</inkml:trace>
  <inkml:trace contextRef="#ctx0" brushRef="#br0" timeOffset="57475.23">20686 7998 1045 0,'-8'-2'0'0,"2"-4"0"0,-1 5 0 0,3 1 0 0,-4 0 629 0,4 9-302 0,2 11-146 0,2 9-73 0,0 9 342 0,0 9-208 0,0 9-95 0,0 8-60 15,-2 9 406-15,1 7-271 0,-1 1-222 0,-3 1 0 0,0 5 0 0,-2-20 0 0,1-4-911 0,-4 2 402 0,-2-3 272 16</inkml:trace>
  <inkml:trace contextRef="#ctx0" brushRef="#br0" timeOffset="57988.3">22027 8061 966 0,'-9'-29'0'0,"5"8"0"0,-3 1 0 0,1-1 0 0,-4-4 0 0,3 0 425 0,-4-5-185 0,3 5-107 16,-4 0 138-16,2 0-118 16,-2 0-58-16,-3-1 35 0,2 7-52 0,-3 6 1 15,2 3-43-15,-3 6 175 0,-1 1-87 0,2 3-35 16,2 3-9-16,1 14 152 0,4 8-98 0,1 5-48 15,4 7-26-15,0 8 209 0,4 1-229 0,0 3-40 16,0 4 0-16,5 2 0 31,2 3 0-31,2 8 0 0,-5-11 0 0,0 4 0 0,0 1 0 0,-2 0 0 0,-2 4 0 0,0 5 0 16,-4-15 0-16,-8-3 0 0,-5-3 0 0,-2-10 0 16,-4-1 0-16,-5-3 0 0,1-18 0 0,0-6 0 15,3-7 0-15,-1-3 0 0,0 0 0 0,0-7 0 16,6-6-311-16,5-4 63 0,2-4 105 0,4-4-155 15,4-2 130-15,3-7 57 0,1-1 42 0,7-3-546 16,9-1 289-16,10-2 145 0,1-3 72 0,9-4-463 16,0 5 273-16</inkml:trace>
  <inkml:trace contextRef="#ctx0" brushRef="#br0" timeOffset="58298.47">22144 7961 712 0,'36'-47'0'0,"-13"12"0"0,-1 4 0 0,-3-4 0 0,-8 5 0 0,-1 0 0 0,-8 9 435 0,-2 7-199 0,0 0-100 0,-10 6 482 0,-6 2-291 15,-4 4-136-15,0 2 448 16,-4 0-301-16,-4 12-151 0,-2 6-75 0,2 4-112 0,0 6 0 0,8-1 0 31,6 2 0-31,2 7 0 0,4 0 0 0,5 5 0 0,-1 7 0 0,4-1 0 0,2-1 0 0,4 2 0 16,5 4 0-16,-1 1 0 16,1 9 0-16,1-8 0 0,-1 4 0 0,-3 2 0 15,-4-1 0-15,-2-2 0 0,-2 9 0 0,0-17 0 16,-8-5 0-16,-6-2 0 0,-1-6 0 15,-3-4 0 79,-4-2 0-94,4-12 0 0,0-4 0 0,0-1 0 0,-2-2 0 0</inkml:trace>
  <inkml:trace contextRef="#ctx0" brushRef="#br0" timeOffset="58450.07">21722 9025 2080 0,'-4'0'0'0,"-1"0"0"0,2 0 0 0,1 0 0 0,-2 0 0 0,3 0 0 0,1 7 0 0,0 7 506 0,0 7-236 0,0 3-118 15,0 4 256-15,0 5-178 78,1 1-102-78,3 0-194 0,1 2 51 0,0-3 25 0,-1-1 0 0,-2-2-509 0,2-9 263 0,-2-5 136 0,-1-5 67 0,1-5-638 0,-2-6 268 0,0 0 194 0,0-6 26 0,0-12-207 0,0-7 178 0</inkml:trace>
  <inkml:trace contextRef="#ctx0" brushRef="#br0" timeOffset="58641.34">21704 8956 1208 0,'0'-17'0'0,"0"1"0"0,0 2 0 0,6-4 0 0,3 8 0 0,5 3 246 0,4 2-106 0,5 4-52 16,2-2 484-16,7 3-260 16,-2 3-143-16,-1 9 193 0,1 6-164 0,-2 4-81 15,-3 4-42-15,1 6 137 0,-10-2-93 0,-5 4-42 16,-8 2-41-16,-3 1-36 62,0 3 0-62,-8 2 0 0,-9-7 0 0,-8-2 0 0,-3-1 0 0,-3-2 0 0,-2-4 0 0,-3 1 0 0,7-13 0 0,1-4 0 0,1-5 0 0,3-5 0 0,5 0 0 0,-2 0-742 0,12-7 308 0,0-8 199 16,9-7 100-16,0 0-751 0</inkml:trace>
  <inkml:trace contextRef="#ctx0" brushRef="#br0" timeOffset="58910.34">22165 9101 2517 0,'18'0'0'15,"0"0"0"-15,0 5 0 0,-4 3 0 0,0-1 0 0,-3 4 0 0,1 4 0 0,1 2 0 0,-5 3 336 0,-2-1-151 0,-4 3-1 47,-2 0-75-47,0 2-37 0,0 2 9 0,-13-7-98 0,-3 1 25 0,-5-3 1 0,-1-2 26 0,-4-3 57 0,3 0-20 0,2-5-9 0,1-4-28 0,2-1 115 16,4-1-150-16,5-1 0 0,0 2 0 0,7-2 0 15,2 0 0-15,0 0 0 0,2 0 0 0,15 0 0 32,3 0 0-32,5 0 0 0,3 0 0 0,3 0 0 47,2 0 0-47,4 0 0 0,3 0 0 0,-4 0 0 0,0 0 0 0,-1 0-609 0,-4 0 77 0</inkml:trace>
  <inkml:trace contextRef="#ctx0" brushRef="#br0" timeOffset="59530.39">22796 8589 1916 0,'-2'0'0'0,"0"0"0"0,2 0 0 0,0 0 0 0,0 2 0 0,13 1 0 0,9 1 0 0,5-3 0 0,5 1 324 0,6-2-144 0,1 0-72 0,2 0-37 0,0-2-43 0,2-3 17 0,-9-3-9 0,-4-4-136 0,-6 3 69 0,-5-5 33 0,-8 1-144 0,-1-4 98 0,-9 3 35 0,-1-3 1 0,-7 0-32 0,-10 0 15 0,-5-1 23 16,0-3-48-16,-4 6 91 0,1-1-35 0,-3 3-16 31,-2 1-21-31,1 6 107 0,-4 0-39 16,3 6 1-16,2 0 178 0,-1 9-100 0,-1 12-27 0,3 7 150 0,0 10-92 0,9 3-61 0,5 8-24 0,9 2 168 15,4 3-97-15,0 1-49 0,17 7-15 0,12-10-25 16,11-4-44-16,6-7 0 16,6-7 0-16,9-3 0 47,-5-18 0-47,2-8 0 0,-1-5-91 0,-1 0-145 0,-5-17 136 0,5-7-875 0,-14-1 474 0,-7-4 233 0,-4 0 116 0</inkml:trace>
  <inkml:trace contextRef="#ctx0" brushRef="#br0" timeOffset="59826.6">23391 8165 1098 0,'-1'-12'0'0,"-4"-2"0"0,5 1 0 0,0 2 0 0,0 2 0 0,8-2 550 31,8 1-257-31,4 3-128 0,0 4-65 0,6 1 386 0,-3 2-229 0,-1 0-111 16,-3 5 75-16,1 7-92 0,-3 5-47 0,-3 2-10 0,-7 5-36 0,-6 3 0 15,-1 0 0-15,-3 2-43 0,-13 1 1 16,-2 2 51-16,-4-7-9 0,1-2-149 16,-3-5 74-16,-2-5 38 0,-3 3 8 0,2-11-247 0,1-4 129 0,1-1 20 31,2 0-381-31,0-3 207 0,3-11 105 0,12-1-160 0,4-6 142 0,4-2 71 0,2-4 35 0,15 1-507 15</inkml:trace>
  <inkml:trace contextRef="#ctx0" brushRef="#br0" timeOffset="59993.16">23670 8041 933 0,'8'-9'0'0,"3"-3"0"0,-6 9 0 0,-1-3 0 0,-2 4 0 0,0 1 0 0,-2 1 713 16,0 0-330-16,0 1-178 0,-8 13-85 0,-2 4 637 15,0 2-361-15,2 4-179 0,0 4-10 0,1-1-207 16,6 1 0-16,1 1 0 0,0 2 0 0,0-2 0 15,8 4 0-15,10-8 0 0,3 0-155 0,8-4 68 16,1-4 61-16,4-5-397 0,2-5 216 0,-4-7 113 16,-2 0-122-16,-1-12-717 0</inkml:trace>
  <inkml:trace contextRef="#ctx0" brushRef="#br0" timeOffset="60243.55">23865 7890 1568 0,'-10'-13'0'0,"1"-2"0"0,4 5 0 0,4 6 0 0,1-2 0 0,0 3 0 0,6 0 0 0,6 3 236 0,4 0-105 0,0 0 24 0,3 7-60 16,-2 3-29 0,-1 2 0-16,0 6-189 0,-4-2 75 0,-5 1 41 0,-3 3 1 0,-2-2-49 0,-2 3 45 0,0 2 32 0,-5-4 5 0,-8-1 9 0,0-4-10 0,-4-2 7 15,1 1 280-15,-1-2-132 16,3-6-107-16,3 0 310 0,-1-3-174 0,5 0-88 0,4-2-42 0,3 0 65 15,0 0-59-15,15 0-25 0,8-4 0 0,5-1-59 32,4 4-2-32,4 0 0 0,3 1-290 0,0 0 102 0,0 0 112 0,2 11 56 0</inkml:trace>
  <inkml:trace contextRef="#ctx0" brushRef="#br0" timeOffset="60865.1">24754 8511 1141 0,'-9'-12'0'0,"-2"-5"0"0,3 3 0 0,-4-1 0 15,2 1 0-15,-2-4 0 0,3 4 154 0,-1 0-59 0,0 5-30 0,0 3 0 0,-1 2 94 16,-3 3-52-16,2 1-41 0,-5 15 58 0,4 11-44 63,-4 5-1-63,3 9 17 0,-2 3-22 0,7 1-8 0,0-1-30 0,5-1 0 0,3-4-1 0,-1 3 10 0,2-13-9 0,2-4 177 0,6-3-88 0,7-7-45 0,4-8 1 0,2-2-184 15,2-4 65-15,2-7 37 0,1-17 0 0,-2-6-303 16,2-3 166-16,2-7-333 0,-9 0 229 0,3-1 83 15,-2-5 63-15,-2-1-40 0,0-2 50 16,1-9 16-16,-7 6 9 0,-4-4 60 0,-1 0-1 0,-1 1-33 16,-1 0-1-16,-3 0 143 15,1 15-67-15,-3 11-37 0,0 12 278 0,-4 10-150 16,-3 7-81-16,-5 0 424 0,4 13-229 0,-4 15-81 16,2 9-65-16,0 6 130 0,4 8-96 0,-4 9-40 15,6-2-33-15,1 5 291 0,0 2-158 0,1 0-78 16,2-4-40-16,0 9-65 15,0-14-10-15,4-1 0 0,7-6-42 0,1-3-145 0,-1-5 112 0,2 3 64 16,-3-18-770-16,-1-4 358 0,1-10 216 16,-4-7-398-16,-1-5 285 0</inkml:trace>
  <inkml:trace contextRef="#ctx0" brushRef="#br0" timeOffset="61117.43">25016 8459 1275 0,'11'-21'0'0,"0"8"0"0,1 5 0 0,2 1 0 0,-1 4 0 0,6 3 0 0,0 0 0 0,0 0 487 0,1 14-226 0,-2 3-113 16,0 2 91-16,-5 6-102 15,1 3-42-15,-8-2-34 0,-4 4 42 0,-2 2-34 0,-2-3 0 0,-13 3-74 32,-3-1 49-32,-3-2-8 78,-7-5 0-78,-2-3 21 0,-2 0-22 0,0-9 1 0,-4 2 9 0,6-7-191 0,4-5 91 0,1-2 46 0,6 0-541 0,6-2 272 0,1-7 97 0,12-12-578 0,0-3 361 0</inkml:trace>
  <inkml:trace contextRef="#ctx0" brushRef="#br0" timeOffset="61600.14">25320 8332 1094 0,'-8'-2'0'0,"0"-1"0"0,-2 3 0 0,0 0 0 0,-5 8 795 0,2 4-370 0,-1 10-200 0,-2 4-94 0,0 6 644 0,6 9-370 0,3 5-324 0,4 5-81 0,3-3 0 0,4-2 0 0,16-2 0 0,5-4 0 0,10 2 0 0,0-18 0 0,7-2-190 0,1-6-107 0,1-6 167 16,-1-5 83-16,8-5-510 0,-14 0 213 0,0-12 170 0,-7-10-12 15,1-1-195-15,-8-3 172 0,3-6 78 16,-12 1 52-16,-2-2 0 0,-5-3 0 0,-1-3 43 16,-5 0 72-16,2-5-46 0,-3 9 10 0,-4 4-35 15,-9 4 203-15,-4 5-102 0,-2 7-51 0,-6 4 437 16,1 9-192-16,-3 2-135 0,1 8 7 0,-1 13 378 15,5 1-237-15,-3 6-109 0,8 1-69 0,2 1 90 110,7 1-74-110,-1 2-38 0,6 1 82 0,3-1-50 0,0-3-66 0,3-4-63 0,14-1 16 0,3-3 1 0,1-6 43 0,5-1-264 0,-2-12 127 0,0-3 69 0,-1 0 33 15,2-6-369-15,-1-11 149 0,0-5 46 0,-5-5 77 0,0-6-252 0,-1-1 156 0,-3-7 78 0,0 1-49 0,1-8 54 0,-4 4 42 0,-1-6-113 16,-3-3 73-16,3-6 35 0,-3-3 1 0,1-11-2 0,0 13 10 0,-4 2 27 0,0 10 1 0,-4 9 235 0,-1 14-117 0,0 7-69 16,0 18-20-16,-9 0 617 15,-2 12-309-15,2 15-100 0,-1 9 285 0,2 5-230 16,2 9-110-16,3 6 67 0,2 4-88 0,1 1-46 16,0 11-13-16,0-13-2 62,0 1-65-62,0-1 0 0,4 0 0 0,3-3 0 0,5 7 0 0,-4-18 0 0,1-4 0 0,1-3-584 0,-1-7 268 0,-3-3 117 0,2-7-774 0,-2-14 473 0,2-7 232 0</inkml:trace>
  <inkml:trace contextRef="#ctx0" brushRef="#br0" timeOffset="61735.78">26064 8432 1803 0,'0'-5'0'0,"0"2"0"0,0-1 0 0,0 2 0 0,0 1 0 0,2 1 0 0,1 0 619 0,4 3-291 0,5 9-147 0,5 0-72 0,2 6 97 0,3 2-75 0,2-1-53 0,2 4 0 0,0-4-514 16,-1 0 236-16,3-2 118 16,-1 2-818-16,-3-10 463 0</inkml:trace>
  <inkml:trace contextRef="#ctx0" brushRef="#br0" timeOffset="61898.34">26517 8211 1887 0,'0'0'0'0,"0"0"0"0,0 4 0 0,0 14 0 0,-10 16 0 0,-6 19 0 0,-10 24 0 0,-8 26 1118 16,-5 3-546-16,-2 7-268 0,-2 1-254 0,0 4-50 15,-2-2 0-15,-7 10 0 0,8-26 0 0,-1 3 0 16,1-5 0-16,1 0 0 0,3-3-1215 0</inkml:trace>
  <inkml:trace contextRef="#ctx0" brushRef="#br0" timeOffset="68977.92">15303 9936 1783 0,'-8'-12'0'0,"2"9"0"0,0-1 0 0,3 0 0 0,1 3 0 0,1-1 0 0,-1 2 0 0,2 0 256 0,0 0-110 0,0 0-54 0,0 0 68 0,0 0-61 0,6 0-23 16,5 0-8 0,2 0 100-16,0 0-65 0,2 0-33 0,0 0-1 0,1 0 104 15,2 0-73-15,0 0-32 0,0 0 142 0,4 0-86 47,-2 0-44-47,7 0 6 141,-1 0-86-141,2 3 0 0,3 1 0 0,4 1 0 0,2-3 0 0,8 6 0 0,-2-4 0 0,3 4 0 15,3-4 0-15,3 2 0 0,1 2 0 0,8-5 0 0,-10 5 0 0,1-4 0 0,1 0 0 0,-2 0 0 0,8-1 0 0,-12-2 0 0,4 2 0 0,-3-3 0 0,1 0 0 0,-1 0 0 0,7 0 0 0,-10 0 0 0,-2 0 0 0,2 0 0 0,-3 0 0 0,3 0 0 0,5 0 0 0,-7 0 0 0,1 0 0 0,1 0 0 0,-3 0 0 0,3-3 0 0,3 3 0 0,-9-1 0 32,3 1 0-32,-3 0 0 0,0-2 0 0,2 2 0 0,4-1 0 0,-7-2 0 0,2 3 0 0,-1 0 0 0,2-1 0 15,0 1 0-15,6-1 0 0,-12 1 0 0,3-2 0 0,0 1 0 0,-2-1 0 0,0 2 0 0,7 0 0 0,-9 0 0 0,2-2 0 0,2 0 0 0,2 0 0 0,2-2 0 16,8 1 0-16,-9-1 0 0,-1-1 0 0,4 3 0 15,-2-2 0-15,3 2 0 0,5-3 0 0,-7 1 0 16,0 0 0-16,3-1 0 0,-2-1 0 0,4 0 0 31,2 1 0-31,-8-1 0 0,-3 2 0 0,-1-1 0 16,-2 3 0-16,-1-2 0 0,2 1 0 0,-9-1 0 0,-2 1 0 0,0 0 0 16,1 3 0-16,1-2 0 0,4 1 0 0,-5-1 0 15,2 2 0-15,1-2 0 0,0 1 0 0,7-2 0 0,-7 0 0 110,1 2 0-110,-2-1 0 0,3 1 0 0,-3-1 0 0,8 0 0 0,-11 0 0 0,2 2 0 0,-2-3 0 0,-1 3 0 0,1 0 0 0,5 0 0 0,-7 0 0 0,0 0 0 0,-1 0 0 0,-1 0 0 0,2 0 0 0,4 0 0 0,-7 0 0 0,1 0 0 0,-2 0 0 0,2 0 0 0,-2 0 0 0,3 0 0 0,-5 0 0 0,0-2 0 0,1 2 0 0,-5-1 0 15,4-3 0-15,1 3 0 16,-3 1 0-16,-2-1 0 0,1 1 0 0,-2-2 0 15,2 2 0-15,0 0 0 0,-2 0 0 0,-2 0 0 16,-1 0 0-16,2 0 0 0,-2 0 0 0,0 0 0 16,-2 0 0-16,-2 0 0 0,-2 0 0 0,-2 0 0 15,2 0 0-15,-3 0 0 0,1 0 0 0,-2 0 0 16,0 0 0-16,0 0 0 0,0 0 0 0,0 0 0 16,0 0 0-16,0 0 0 15,0 0 0-15,0 0 0 0,0 0 0 0,0 0 0 16,0 0 0-16,0 0 0 0,0 0 0 0,0 0 0 15,-2 0 0-15,1 0 0 0,-3 0-81 0,-2 0-281 16,-2 0 166-16,-4 0 67 0,-4 4-1386 0</inkml:trace>
  <inkml:trace contextRef="#ctx1" brushRef="#br1">19781 15950 0,'0'0'0,"0"0"0</inkml:trace>
  <inkml:trace contextRef="#ctx0" brushRef="#br1" timeOffset="78599.53">10599 10665 1103 0,'-5'0'0'0,"0"0"0"0,2-3 0 0,-2 2 0 0,4-5 0 0,1 2 0 0,0 0 317 0,11-3-140 0,9-3-69 16,4 4 198-16,6-1-125 0,1 1-76 15,0 1 29-15,2 5-48 0,-1 0-24 16,-4 0 0-16,3 12-57 0,-8 6 32 0,-4 7 1 16,-9 3 0-16,-6 7-30 0,-2 2 30 0,-2 4 9 15,-5-1-9-15,-14 0 89 0,-4-3-45 0,-4 1 0 16,-2-3 43-16,-2 2-35 0,3-15-9 0,1-2-132 78,1-8 44-78,5-1 0 0,1-7 45 0,0-1-448 0,9-3 210 0,3-4 111 0,5-10 42 0,3-4-321 0,0 0 148 0,3-6 95 0,13 0-15 0,4-1-482 0</inkml:trace>
  <inkml:trace contextRef="#ctx0" brushRef="#br1" timeOffset="78760.11">11013 10561 2684 0,'0'-8'0'0,"-1"1"0"16,-2 4 0-16,-3 3 0 0,-2 0 0 0,1 1 0 0,-4 16 0 0,1 4 0 0,0 8 386 0,3 7-173 0,-1 3-88 0,1 5 299 0,6-1-325 0,1 1-99 15,0 3 0-15,12-2 0 16,5 3 0-16,9-11 0 0,3-7 0 0,4-1 0 16,3-8 0-16,1-6 0 0,6 0-386 0,-8-14 57 15,2-1 183-15,-5-3-801 0,-1-11 451 0,-5-9 230 16</inkml:trace>
  <inkml:trace contextRef="#ctx0" brushRef="#br1" timeOffset="78932.64">11311 10469 2042 0,'-12'-10'0'0,"4"2"0"0,3 3 0 0,3 1 0 0,2 1 0 0,0 1 0 0,2 2 0 0,12 0 508 0,5 0-235 0,1 0-118 16,2 0 265-16,1 0-196 0,0 0-93 0,2 3-47 16,1 1-369-16,-2 1 162 0,3 1 89 0,-6 0-848 15,1 5 449-15,-6-2 226 0,-1 3 112 0</inkml:trace>
  <inkml:trace contextRef="#ctx0" brushRef="#br1" timeOffset="79102.2">11289 10706 1898 0,'-23'7'0'0,"3"2"0"0,2-1 0 0,3 3 0 31,2-3 0-31,7 0 0 0,6-4 0 0,0-1 0 0,9 1 591 0,13-3-277 0,3 1-128 0,4-2 75 0,1 0-112 0,4 0-55 0,-1 0-113 0,1-2 28 0,-1 1 10 0,-3-3 18 0,-4 1-644 0,2 2 322 0,-7-1 161 15,-1 1 81-15,0-2-747 16,-9 3 390-16,-4 0 127 0,-6 0 118 0</inkml:trace>
  <inkml:trace contextRef="#ctx0" brushRef="#br1" timeOffset="79293.69">11364 10623 760 0,'-12'-9'0'0,"-4"1"0"0,8 4 0 0,2 2 0 0,3 2 0 0,3 0 609 0,0 9-286 0,0 6-134 0,3 3-80 0,5 5-36 0,2 5 1 0,0 0-37 0,-2 2 1 0,0 5 9 0,-2-2-10 0,-2-1 495 0,-1 4-247 0,1-4-124 0,-3-1-62 0,1 4 143 0,-1-9-106 0,1-7-50 0,-2-2-24 0,0-8-735 0,0-5 355 0</inkml:trace>
  <inkml:trace contextRef="#ctx0" brushRef="#br1" timeOffset="79411.37">11476 10662 2849 0,'0'0'0'0,"0"0"0"0,0 3 0 0,0-3 0 0,0 6 0 0,0 0 0 0,2 3 0 0,-1 5 421 0,4-1-196 31,0 4-94-31,-1 4-1 0,1 1-45 0,-1 1-1 0,2 0-78 0,-2 0-328 0,-1-4 159 0,3-2 100 0,-2-4 51 0,-1-2-889 16,1 1 460-16,-1-12 226 0</inkml:trace>
  <inkml:trace contextRef="#ctx0" brushRef="#br1" timeOffset="79622.34">11662 10549 1862 0,'3'2'0'0,"-2"0"0"0,2 0 0 0,2 4 0 0,-2 2-1 0,2 3 431 0,-2 3-202 16,0 6-96-16,-1 1 253 0,-1 2-175 0,1 2-87 16,-1 2-35-16,2-4-157 0,-2-2 53 0,0 0 25 15,1-7 1-15,0-1-685 0,1-3 365 0,1-8 168 78</inkml:trace>
  <inkml:trace contextRef="#ctx0" brushRef="#br1" timeOffset="79719.25">11834 10386 2089 0,'2'-2'0'0,"-1"1"0"0,1 1 0 0,1 0 0 0,0 0 0 0,5 10 0 0,-2 7 0 0,0 2 696 0,2 6-330 16,2 6-155-1,0 2-92-15,0 3 30 0,0 4-55 0,2-4-29 0,-4 2 0 0,1 0-458 0,-2-8 210 0,-2-2 110 0,-2-2-848 0,-1-4 478 16</inkml:trace>
  <inkml:trace contextRef="#ctx0" brushRef="#br1" timeOffset="80130.61">11487 11119 1530 0,'-24'0'0'15,"-2"0"0"-15,9 0 0 0,4 0 0 0,3 0 0 0,6 2 0 0,2-1 604 0,2 2-276 0,4-3-150 0,19 2-72 0,8-2 175 16,4 0-123-1,8 0-61-15,1 0-22 0,-2 0-129 0,0 0 45 0,-3 0 22 16,1 0-523-16,-4 0 272 0,3-2 146 0,-9 2-241 16,-4-3 185-16,-4 2 39 0,-8 1 64 0,-4-2-644 15,-3 1 317-15,-7-4 173 0</inkml:trace>
  <inkml:trace contextRef="#ctx0" brushRef="#br1" timeOffset="80468.72">11694 10971 854 0,'-1'-4'0'0,"-4"2"0"0,0 1 0 0,3-1 0 0,0 2 0 0,2 0 0 0,0 2 324 16,0 8-144-16,0 3-63 94,0 3-46-94,3 4 204 0,1 1-121 0,0 3-58 0,-1 1-145 0,1 4 51 0,-3-3-9 0,-1 4 43 0,0-2-1 0,0-3 1 0,-4 2-1 0,-5 1-542 0,-2-6 267 15,-4-4 87-15,-1-3 87 0,-4-6-150 0,-1 0 94 0,-3-4 15 0,3-5 40 0,1 0 272 0,1 0-121 0,3 0-59 0,3-3 555 0,0-1-282 0,8 1-151 0,4-1 437 0,1 1-275 0,0 0-136 16,9 3-69-16,10 0 116 0,6 0-97 0,6 0-43 16,3 0-1-16,7 0 154 0,1 0-227 0,8 0-6 15,-5 0 0-15,0 0 0 0,3 0 0 0,2 6 0 16,-2-4-465-16,10 1 132 78,-11 3 180-78,-4-3-1140 0</inkml:trace>
  <inkml:trace contextRef="#ctx0" brushRef="#br1" timeOffset="80554.49">12498 11309 3085 0,'0'0'0'0,"-2"0"0"0,-1 0 0 0,-1 0 0 0,2 0 0 0,0 0 0 0,1 0 0 0,-2 0 0 0,0 0 173 0,1 0-74 0,2 0-32 0,0 0-1161 0</inkml:trace>
  <inkml:trace contextRef="#ctx0" brushRef="#br1" timeOffset="84030.46">13386 10665 682 0,'0'0'0'0,"0"0"0"0,0 0 0 0,0 0 0 0,0 0 0 0,0 0 332 0,0-3-147 0,0 2-75 16,0-5-36-16,0 2 194 0,0-3-121 0,0-1-55 16,0-2-27-16,4-2 62 0,-1 0-45 0,0-5-9 15,-2 0-8-15,3-2-29 16,-2-1 1-16,1-2 102 0,-3 2-52 0,0-6-15 31,0 5-10-31,-5-1 70 0,-3 2-48 0,-2-1-24 0,-2 4 0 0,-2-3 140 0,-3 8-87 0,-2 2-38 16,-3 7 154-16,-3 2-96 0,-1 1-48 0,-4 0-60 15,6 12-25-15,-2 5 0 0,4 3 0 0,2 1 0 16,6 6 0-16,0 4 0 0,11 3 0 0,3 1 0 16,0 7 0-16,8 2 0 0,7 2 0 0,5 12 0 15,2-6 0-15,2 2 0 0,2 4 0 0,-2 1 0 16,-1 12 0-16,-9-12 0 0,-6 5 0 0,-2-2 0 16,-6 1 0-16,0-5 0 0,-8 6 0 15,-9-17 0-15,-3-5 0 0,-5-2 0 0,1-8 0 0,-2-1 0 16,-3-4 0-16,5-13 0 15,2-4 0-15,3-4 0 79,4-5 0-79,2-1 0 0,0 0 0 0,8 0 0 0,2-7 0 0,2-5-208 0,1-3 49 0,0-3 51 0,5-2 30 0,12-4 8 0,2 3-1 0</inkml:trace>
  <inkml:trace contextRef="#ctx0" brushRef="#br1" timeOffset="84263.34">13447 11289 1480 0,'2'3'0'0,"-1"1"0"0,1 3 0 0,-1 3 0 0,1 1 0 0,1 6 0 0,1-1 857 0,1 2-411 0,0 4-204 16,1-1 305-16,4 0-255 0,3 0-225 0,-1-5-67 15,3-3 0-15,1-4 0 0,2-3 0 0,1-6-17 16,6 0-91-16,-5-6 67 0,0-9 39 0,-4-7-128 16,-1-3 82-16,-3-3 52 15,-8 2-9-15,-4-1-121 0,0-1-29 0,-6 4 68 0,-8-1-32 0,-2 2 32 16,-4 5 9-16,-1 6 294 15,-5 4 280-15,0 2-250 0,0 4-205 0,-1 2-41 16,4 0 0-16,4 5 0 0,3 6 0 0,4 0 0 16,5 3 0-16,-2 1 0 0,9-1 0 0,0 3-436 15,2-5 52-15,9-1 190 0,0 0-780 0,4-4 459 16</inkml:trace>
  <inkml:trace contextRef="#ctx0" brushRef="#br1" timeOffset="84541.39">13717 10250 2843 0,'-13'-11'0'0,"6"1"0"0,0 3 0 0,2 3 0 0,2 1 0 0,0 2 0 0,-3 1 0 0,6 0 0 0,-3 12 0 0,3 6 318 0,-1 3-141 0,1 8-71 0,-2 2-25 0,2 4-10 0,0 5-35 0,0 2 0 0,0 3-841 0,0 7 429 0,0-4 202 0,3 3 105 0</inkml:trace>
  <inkml:trace contextRef="#ctx0" brushRef="#br1" timeOffset="84941.62">14254 11006 1745 0,'0'-9'0'0,"-3"-1"0"0,0-3 0 0,0 1 0 0,0-1 0 0,0 0 0 0,0-4 0 0,-1 0 608 0,1 0-278 0,-2-1-152 0,0 1-71 0,-2 1 36 0,4 1-54 0,-6 1-27 0,1-2-15 0,-3 8-12 0,1 5 0 0,-6 3 67 16,0 0-33-16,-3 15 1 0,-4 11-26 0,3 8 120 31,-4 7-65-31,3 8-95 0,1 5-4 0,5 0 0 0,1 5 0 0,8-13 0 0,5-1 0 0,1-3 0 78,1-9 0-78,11-3 0 0,6-1-211 0,3-20 74 0,3-3 76 0,1-6-135 0,1-3 96 0,-1-17 9 0,2-3 31 0,-6-6-160 0,1-6 93 0,-5-3 46 0,0-3 23 0,2-8-87 0,-5-1 59 0,-4 0 26 16,3-5 0-16,-6-5-41 31,-1-1 34-31,0-17-9 0,-1 9 24 0,-1-3 17 0,1 1 0 0,-1 3 64 0,-2 10-32 0,0 7-9 0,-2 24-23 0,0 15 540 0,0 10-261 15,-3 2-102-15,-3 5-75 0,-3 14 497 0,3 9-268 0,-1 6-131 16,4 11-68-16,0 6-97 0,-1 7 0 0,4 8 0 16,0-6 0-16,0 0 0 0,0 2 0 0,0-1 0 15,5 0 0-15,3 7 0 16,2-12 0-16,2-3 0 0,0-3 0 0,2-4 0 0,0-5 0 0,-1 3-90 16,-4-17-166-16,1-9 73 15,-3-7 83-15,-1-8-697 0,1-3 381 0,2 0 182 16,-2-11-513-16,0-12 356 0</inkml:trace>
  <inkml:trace contextRef="#ctx0" brushRef="#br1" timeOffset="85154.05">14527 10880 1913 0,'0'-22'0'0,"0"6"0"0,1 1 0 16,1 4 0-16,-1 0 0 0,1 6 0 0,3 2 441 0,3 3-203 0,1 0 286 0,7 3-236 0,-4 7-130 16,5 5-62-16,0 2 129 0,0 2-177 15,1 3-48-15,-4 4 0 0,-2 0 0 16,-4 1 0-16,-4 3 0 0,-4-1 0 0,0 3 0 15,0 3 0-15,-12-8 0 0,-4 1-164 0,-2-2 52 16,-6-2 68-16,-3 0 38 0,-7-4-340 0,2-7 165 16,-1-5 41-16,2-5-209 0,4-3 157 0,2 0 79 15,1-1 30-15,8-11-191 0,8-7 119 0,5-3 61 16,3-2 29-16,3-3-423 0,8-2 218 16</inkml:trace>
  <inkml:trace contextRef="#ctx0" brushRef="#br1" timeOffset="85344.54">14750 10796 1463 0,'6'-13'0'0,"0"3"0"0,-1 1 0 0,1 2 0 0,-3 3 0 0,-1 2 0 0,-1 0 344 0,-1 2-155 0,0 0 450 0,0 9-294 0,-5 6-159 0,-3 6-76 0,0 4 335 16,0 6-235-16,1 4-210 16,3 4 0-16,1-1 0 0,3 1 0 0,0 2 0 46,3-2 0-30,8 1 0-16,6 0 0 0,6-7 0 0,7-2 0 0,1-8 0 0,5-4 0 0,4-1-467 0,-5-14 124 0,-3-1 175 0,1-3-2 0,-2 0-722 0,-3-8 428 0</inkml:trace>
  <inkml:trace contextRef="#ctx0" brushRef="#br1" timeOffset="90021.54">4938 7296 713 0,'0'0'0'0,"-3"0"0"0,-2 0 0 0,3 0 0 0,-2 0 0 0,2 0 0 0,1 0 0 0,-1 0 186 0,1 0-65 0,1 4-47 15,0 3 0-15,0 2-1 16,0-1-36-16,0 0-7 0,0 3 15 0,1-1-9 16,4 2 0-16,-1 0-19 15,2 0 19-15,-4-1 1 0,3 4 8 0,-2-1 31 63,1 0-39-63,-1 3-1 0,0-2 0 0,-2 2 49 0,1 3-15 0,-1-2-10 0,1 1 36 0,0 2-30 0,-2-2 0 0,2 3-20 0,-2-2 32 0,0 2-42 0,0-1 0 0,0 2 23 0,0 0 1 0,0 3-15 15,0-2-9-15,0 1 13 0,3-1-12 0,-3 0-1 16,0 3 0-16,0 2-2 0,1-3 2 0,-1-1 0 47,0 0 0-47,2 0-27 0,-2 1 27 0,2 4 9 0,-2-8-49 0,0 3 36 0,0 1 3 0,1-2-36 0,-1 1 33 0,0 4 2 0,0-5-3 0,0 5-32 15,0-4 29-15,0 3-4 0,0-1 3 0,0 7-22 16,0-5 20-16,0 0-3 16,1-2 3-16,0 0 3 0,1 2-4 0,-1 4 5 47,1-7-23-47,0-1 17 0,-1 1 0 0,2 0-23 0,-2 1 23 0,1 5 5 0,-2-8-6 0,0 0-46 0,0 3 0 0,0-3 40 0,0 0 2 0,0 8-10 15,0-6 8-15,0-2-7 0,0 5 45 0,0 1-42 16,0 0 3-16,0 5-1 15,0-6 24-15,0 2-23 0,0-2 0 0,0 0-19 0,0 0 20 16,0 6 7 15,-2-9-7-31,2 0-12 0,0-1 13 0,0-1 3 0,-1 3-3 0,1 2-19 0,-3-8 17 0,3 3-4 0,0-1 1 0,-1 0-1 16,1 4 3-16,-2-5-1 0,2 0-19 0,-2 2 17 16,2 0 1-16,-1 0-26 93,-1 3 2-93,2-1 22 0,-1 1 0 0,0-3 0 0,0 5-3 0,-1-5 3 0,0 10-5 0,1-9 4 0,-4 1-14 0,3 1 13 0,0-1-38 0,-1 1 0 0,2 4 22 0,0-8 9 0,-1 1 45 0,1 1-8 0,1 0-38 0,0-1 0 0,0 5 0 0,0-7 0 0,0 2 0 0,0-2 0 32,0 1 0-32,0 3 0 0,0 1 0 0,0-4 0 0,0 1 0 0,0 0 0 0,0 1 0 0,0 0 0 0,0 6 0 0,0-5 0 15,0 1 0-15,0 2 0 0,0-3 0 0,0 4 0 16,0 3 0-16,-2-4 0 0,0-2 0 0,0 0 0 15,2 1 0-15,-1-3 0 0,-1 8 0 0,2-6 0 16,0 0 0-16,0 0 0 0,0 1 0 0,-2 0 0 16,1 8 0-16,1-3 0 0,0 2 0 0,0 2 0 15,0-1 0-15,-2 3 0 16,2 5-37-16,-1-7 32 0,1-2-4 0,-1 0 11 16,1-1-11-16,-3 0 0 0,3-10-3 0,-1-3 37 15,-1-3-36-15,2-1 2 0,-2-1 75 0,0 4-58 16,2-8-8-16,-2 2 0 0,2-1 0 0,0 5-12 15,-1 4 21-15,1 3-117 0,0-1 53 0,0-1 25 16,0 2-7-16,0 3-287 0,0-3 139 0,-2 4 70 16,2-5 30-16,-1-3-93 15,1-3 71-15,-2 1 36 0,1-1-196 0,1 1 108 16,-1-9 65-16,1-5-104 0,0-3-317 0</inkml:trace>
  <inkml:trace contextRef="#ctx0" brushRef="#br1" timeOffset="92430.02">15505 10576 687 0,'2'-7'0'0,"1"-1"0"0,0 0 0 0,-2-1 0 0,0 0 0 0,2-2 0 0,-1 1 210 16,-1 1-87-16,1-3 184 0,-1-1-136 0,1 0-67 16,1-3-26-16,-2 0 46 0,2-1-45 0,-3 0 1 15,0 2-44-15,0-2 58 0,0-3-21 0,0 4-8 16,0 0-29-16,-3-1 79 0,-4 5-39 0,0-2-1 16,-2-1 13-16,-2 7-9 0,0 1-43 0,1 3 88 46,-6 3-43-46,3 1-1 0,-5 0-35 0,3 0 74 0,1 8-42 0,-1 4 1 0,-1 3-42 0,4 5-1 16,-3-4 10-16,5 4-9 0,2-1 108 0,2 4 29 0,0-1-68 0,3 2-88 16,0 4-17-16,3-4 0 0,0 2 0 0,0 0 0 15,0 5 0-15,0-2 0 16,0 12 0-16,1-9 0 0,5 6 0 0,0-1 0 0,-1 6 0 0,-2 0 0 16,2 6 0-16,-2-6 0 0,-1 2 0 0,-1 3 0 15,-1-2 0-15,0 3 0 0,0 3 0 0,0-6 0 16,0-2 0-16,0 0 0 0,0-2 0 15,-1 5 0-15,-2-11 0 0,1-4 0 16,-1 1 0-16,0-1 0 0,1 0 0 0,-1 1 0 16,0-6 0-16,-3-2 0 0,1-2 0 0,-1 0 0 15,-1-2 0-15,-3 3 0 16,2-7 0-16,0-3 0 0,-3-2 0 0,0-2 0 16,0-2 0-16,-2 2 0 0,1-8 0 0,1-1 0 15,0-1 0-15,-1 0 0 16,1 0 0-16,-1 0 0 0,2-3 0 0,4-5 0 0,0-4 0 0,-2-3 0 0,5 2-104 0,0-8 31 125,3 3-953-125,0-2 496 0</inkml:trace>
  <inkml:trace contextRef="#ctx0" brushRef="#br1" timeOffset="93494.56">4809 9906 1121 0,'0'-3'0'0,"-2"0"0"0,-1 0 0 0,0-1 0 0,1 4 0 0,0-3 0 0,2 2 0 0,0 0 493 0,0-1-229 0,0 2-114 0,2 0 295 0,6 0-209 0,4 0-100 0,-1 0-50 0,5 0 230 16,0 2-140-16,1 0-61 0,0 1 33 15,1 3-56-15,-1-2-28 0,2-1-1 0,-1 1-37 16,1-2-26-16,0 1 0 0,-4 1 0 0,0-2 0 16,-1-1 0-16,3 1 0 0,-6-2 0 0,0 0 0 15,-3 0 0-15,-1 0 0 0,-3 0 0 0,-1 0 0 16,0 0 0-16,-3 0 0 0,0 0 0 0,0 0 0 15,-1 0 0-15,-6 0 0 0,-2 0 0 0,0 0 0 16,-4 0 0-16,1 0-149 0,-2 0-53 16,-1 3 80-1,0-1-225-15,2-1 156 0,-2 1 78 0,-2 0 39 78,1-2 15-78,-1 0-8 0,2 0 31 0,3 0 177 0,-4 0-89 0,4 0-44 0,2 0 1 0,-3 0 95 0,6 0-66 0,0 0-36 0,4 0-1 0,1 0 269 0,2 0-84 0,0 0-84 0,2 2 91 0,8-2-79 0,2 3-39 0,3-2-10 0,3 0-65 16,0 2 0-16,1 0 0 0,-3 1-159 0,2-2 67 0,-3 1 64 0,0 4 31 16,-1-2-372-1,-1 2 153-15,-4 0 107 0</inkml:trace>
  <inkml:trace contextRef="#ctx0" brushRef="#br1" timeOffset="94284.62">15610 11526 1570 0,'-17'-12'0'0,"3"4"0"0,4-1 0 0,4 4 0 0,3-2 0 0,1 0 0 0,2 0 0 0,0 1 175 0,11 1-69 0,5 1-36 0,6 2 248 16,0 2-142-16,1 0-61 0,-1 0-44 0,0 0 36 31,-1 9-36-31,-3 2 0 0,0 4-36 0,-2 2-21 0,-7 0-8 0,-3 3 29 47,-4 5 77-47,-2 2-38 0,-4 0 0 0,-11 4 169 0,-2-5-108 0,-6 0-50 15,-4 1-25-15,-2-4 37 0,-6 1-23 0,4-9-37 0,-2 0-37 0,1-6 0 0,1-5 0 0,2-4 0 0,1 0 0 0,10 0-316 0,5-3 140 0,5-9 106 16,7-3-647-16,1-5 317 0,3-1 166 0,16-1-481 16,6-3 340-16</inkml:trace>
  <inkml:trace contextRef="#ctx0" brushRef="#br1" timeOffset="94478.11">15881 11415 1184 0,'0'-5'0'0,"0"0"0"0,-5 2 0 0,1-1 0 0,-3 3 784 0,-2 1-365 0,0 0-197 0,2 5-93 0,-6 6 268 16,3 6-181-16,1 3-91 0,-4 2-36 0,7 4 277 16,1 2-366-16,3 3 0 0,2-3 0 0,0 5 0 62,1-1 0-62,13-3 0 0,6-5 0 0,7-1 0 0,1-4 0 0,4-4 0 0,6 0 0 16,-4-10-37-16,2-2 30 0,1-3-407 0,-1 0 117 0,0-8 141 0</inkml:trace>
  <inkml:trace contextRef="#ctx1" brushRef="#br1" timeOffset="16783.14">14200 12700 0</inkml:trace>
  <inkml:trace contextRef="#ctx0" brushRef="#br1" timeOffset="95370.82">4886 8296 1264 0,'-11'-10'0'0,"-1"3"0"0,5 2 0 0,3 3 0 0,-1 1 0 0,4-3 0 0,-1 4 0 0,2 0 528 0,0 0-246 15,0 5-122-15,2 1 210 0,7 1-166 0,-2-2-75 16,2 3-51-16,0-2-157 16,3 1 57-16,-3-3 30 0,5 6 8 0,-3-5-283 0,1 2 151 0</inkml:trace>
  <inkml:trace contextRef="#ctx1" brushRef="#br1" timeOffset="17571.66">24606 15862 0</inkml:trace>
  <inkml:trace contextRef="#ctx1" brushRef="#br1" timeOffset="17647.98">21554 12030 0</inkml:trace>
  <inkml:trace contextRef="#ctx0" brushRef="#br1" timeOffset="96216.61">15844 10117 704 0,'-10'-11'0'0,"1"1"0"0,4 3 0 0,-4 4 0 0,6 1 0 0,1 2 0 0,0 0 0 0,2 0 0 16,0 3 725-16,0 9-335 0,0 6-182 16,5 2-85-16,3 7 327 0,-2-1-207 15,3 6-103-15,-1 4 253 0,-3 0-183 0,0-2-87 0,0 3 61 47,-1 2-146-47,2-1-38 0,-3 5 0 0,1-6 0 0,-1-6 0 0,-2-2 0 0,1-5 0 0,-1-2 0 0,-1 0 0 0,0-12 0 16,0-5 0-16,0-5 0 0,0 0 0 0,0 0 0 15,0 0 0-15,0-4 0 0,-3-4-83 0,3-2-1096 16,0 2 572-16</inkml:trace>
  <inkml:trace contextRef="#ctx0" brushRef="#br1" timeOffset="97172.6">16295 10936 810 0,'-8'-5'0'0,"-1"0"0"0,5 2 0 0,-1-1 0 0,2 3 0 0,0 0 182 0,2 1-73 0,1 0 108 32,0 0-95-32,0 2-43 0,7 5 0 0,7-1 216 0,5 1-129 0,4 0-57 0,2-4-40 0,3 1 172 15,-1-2-103-15,4-2-50 0,-1 0-27 0,3 0 44 16,-2-2-39-16,-5-4 0 15,2-3-92-15,-2-1 31 0,-2-4 0 0,0-1-80 16,-8 3 51-16,-2-3 30 0,-6-2 1 0,-5 2-25 109,0-1 27-109,-3-1 3 0,0 3-8 0,-9 1-120 0,-7 0 61 0,1-1 4 0,-6 3 24 0,-2-1-51 0,3 3 24 0,-4 3 1 16,0 3 37-16,-1 1-15 0,1 2 13 0,-4 0 186 0,3 5-84 0,0 10-45 0,-1 2-22 0,3 7 102 0,0 5-57 0,-1 3-17 0,7 4-1 0,7 3 224 0,4 1-104 0,4 3-65 0,2 5-22 0,3-8 147 0,16 0-111 0,9-4-113 16,4-1 0-16,3-7 0 0,4 3 0 0,-3-14 0 0,0-3 0 0,0-4 0 15,-2-3 0-15,-2-2-39 0,4-3-82 0,-9-2 73 16,-5 0 16-16,0-2-296 0,-4-7 120 0,-2-1 97 16,2-4-35-16,-6 1-560 15,0 1 335-15,0-3 167 0</inkml:trace>
  <inkml:trace contextRef="#ctx0" brushRef="#br1" timeOffset="97381.59">16973 10366 1604 0,'-4'0'0'0,"2"0"0"0,-1 3 0 0,1 2 0 0,2 2 0 0,0 1 0 0,0 3 813 0,7 0-388 0,5 2-195 15,5 2 246-15,3 1-220 0,-1 2-129 0,2-1-344 16,-1 0 112-16,0 4 70 0,-2-3 37 0,-1 5-824 16,-3-5 421-16,-3 1 212 0,-2-1 107 0,-2-2-843 15</inkml:trace>
  <inkml:trace contextRef="#ctx0" brushRef="#br1" timeOffset="97568.09">17239 10324 2461 0,'0'1'0'0,"-3"0"0"0,0 5 0 0,1 4 0 0,-4 1 0 0,3 8 0 0,-1 7 0 0,0 5 463 0,-2 10-213 0,0 6-106 0,-5 5 217 0,2-1-166 0,1 0-138 0,-3-1-57 0,3-4-43 16,0-5-28-16,0 4 64 15,1-15 17-15,1-4-594 0,1-6 311 0,2-6 154 16,1-7-279-16,0-2 146 0,2-5 128 0,0-6-710 0</inkml:trace>
  <inkml:trace contextRef="#ctx0" brushRef="#br1" timeOffset="97829.39">17408 10199 1478 0,'17'-16'0'0,"1"9"0"0,4-2 0 0,-3 6 0 0,-1 3 0 0,-2 0 0 0,-1 0 652 0,0 5-298 0,-6 7-164 16,-2 1-77-16,-3 4 45 0,-4 4-61 0,0 0-31 15,-2 8-66-15,-10-7 13 0,-2 2 1 0,-5 0-97 16,0-2 60-16,-2 0 30 0,-4 2 8 0,2-7 100 16,0 0-40-16,2-4 1 0,2-4-40 0,2 0 242 15,3 1-112-15,5-7-69 0,2-1-60 0,4-2-37 16,3 0 0-16,0 0 0 0,0 0 0 0,13-2 0 16,7-3 0-16,4-3 0 0,2-1 0 0,2 0 0 15,3 2 0-15,-1-1 0 16,-1 3-45-16,1 0-40 0,0 2 60 0,-4 1-984 15,4 0 477-15,-9 2 253 0</inkml:trace>
  <inkml:trace contextRef="#ctx0" brushRef="#br1" timeOffset="98659.98">17956 10911 1135 0,'-14'0'0'0,"4"0"0"0,0 0 0 0,2 0 0 0,0 0 0 0,0 0 0 0,-1 0 185 0,3-4-79 0,3-4-34 0,-2-3 103 0,2 0-69 0,-1-2-35 0,-1-3 9 0,2 2 9 0,-1-1-27 0,-1 1 1 16,1 5-33-16,-3-1 7 0,-3 4 8 0,2 4 23 15,-2 2-1-15,0 0-31 0,-1 11 1 0,0 7 28 16,-3 9 9-16,3 4-38 47,3 6 0-32,2 4 67-15,1 5-33 0,4-3-1 0,1 8-23 0,0-9-10 0,6-6 1 0,8-3-1 0,3-7-27 0,3-6 1 0,4-2 35 0,-1-12-8 0,1-6-119 0,1 0 59 0,-1-14 28 0,1-8-203 16,3-6 102-16,-5-7 36 0,0-8 34 0,0-5-307 16,-1-5 156-16,-3-3 77 15,4-4-4-15,-6 4-124 0,-5 0 95 47,2-7 48-47,-6 2-16 0,1-14 23 0,-4 16 9 0,-3-4 32 0,0 4 31 0,0 9 0 0,-2 11-30 0,0 5 204 0,-4 26-97 0,-3 6-54 0,-2 2-27 0,1 14 457 16,-4 10-227-16,2 10-64 0,3 3-75 0,-2 9 370 15,5 6-207-15,3 4-104 0,1 1-52 0,0 8 317 16,0-8-188-16,0-3-181 0,1 1-36 0,4-4 0 47,6-2 0-47,-2 7 0 0,4-14 0 0,1-6 0 0,0-3 0 0,1-2 0 0,-2-7-240 0,1 1 146 0,-6-14 56 0,1-4-937 0,-1-6 470 0,-2-1 232 16,0 0 119-16</inkml:trace>
  <inkml:trace contextRef="#ctx0" brushRef="#br1" timeOffset="98843.44">18383 10793 1973 0,'0'0'0'0,"0"0"0"0,0 1 0 0,0-1 0 0,0 2 0 0,0 3 0 0,0-1 364 0,0 3-164 0,0 0-82 0,5 6 49 16,6-2-71-16,2 2-29 0,0 2 0 0,4-3-309 16,-1 2 140-16,4-2 78 0,-3-2 26 15,2-1-696-15,-2-2 362 0,2-6 182 47,1 1-628-47</inkml:trace>
  <inkml:trace contextRef="#ctx0" brushRef="#br1" timeOffset="98970.11">18701 10620 1830 0,'3'-26'0'0,"-1"9"0"0,-1 4 0 0,1 4 0 0,-2 7 0 0,0 0 0 0,0 2 0 0,0 4 422 0,0 20-193 0,-2 8-96 0,-7 11 744 0,-2 9-437 16,-6 9-440-16,-3 3 0 15,-1 6 0-15,-4 8 0 16,-3 7 0-16,-3 11 0 0,-7 16 0 0,6-17 0 15,-1 1 0-15,1-4 0 0,3-4 0 0,3-9 0 0,-4 2-706 0,10-29 87 16</inkml:trace>
  <inkml:trace contextRef="#ctx0" brushRef="#br1" timeOffset="101782.08">15265 12097 1570 0,'-15'0'0'0,"6"-1"0"0,1-3 0 0,1 4 0 0,-2 0 0 0,5 0 0 0,-1 0 0 0,4 0 0 0,-1 0 238 0,2 0-101 0,0 0 30 0,0 0-65 0,0 0-24 16,3 0-9-16,5 0 96 0,2 4-65 0,-5-3-31 16,3-1-1-16,0 3 10 0,1-2-10 0,-3 0-32 15,1 3 116-15,-1-1-58 0,0-3-29 0,2 3 9 47,-4-1 68-47,3-1-54 0,-2 1-25 0,1 1 53 0,1-2-41 0,0 1 10 16,-3-2-53-16,3 3-32 0,-1-3 0 0,1 0 0 0,0 0 0 0,-1 3 0 0,0-3 0 0,2 2 0 0,-2-2 0 0,1 1 0 15,0 0 0-15,1-1 0 0,1 3 0 0,1-1 0 16,-1-2 0-16,2 1 0 0,3-1 0 0,0 0 0 16,0 0 0-16,2 0 0 15,-1 0 0-15,6 0 0 110,-2 0 0-110,1 0 0 0,0 0 0 0,0 0 0 0,0 0 0 0,2 0 0 0,1 0 0 0,-5 0 0 0,2 0 0 0,-1 0 0 0,1 0 0 0,0 0 0 0,5 0 0 0,-6 0 0 0,1 0 0 0,2 0 0 0,-2 0 0 0,3 0 0 0,5-1 0 0,-6-1 0 0,0-2 0 0,2 1 0 0,-1 0 0 0,0 0 0 0,5 1 0 0,-7-2 0 0,0 2 0 0,1-1 0 15,0 3 0-15,0-3 0 0,4 3 0 0,-4-3 0 16,-1 1 0-16,2 0 0 0,0 1 0 0,2 0 0 15,5-2 0-15,-6 3 0 0,2-1 0 0,1-3 0 16,0 3 0-16,1 0 0 0,3-1 0 0,-4-1 0 16,-2 3 0-16,-1 0 0 15,-1 0 0-15,1 0 0 0,4 0 0 0,-6 0 0 63,0 0 0-63,-2 0 0 0,2 3 0 0,3 0 0 0,-4-2 0 0,0 3 0 0,2-4 0 0,1 0 0 0,-2 1 0 0,8-1 0 0,-6 0 0 0,0 0 0 0,1 0 0 15,0 0 0-15,-1 0 0 0,6 0 0 0,-9 0 0 0,1 0 0 0,0 0 0 0,-3 0 0 16,1 3 0-16,5-2 0 0,-9 2 0 0,5-1 0 47,-4 1 0-47,5 0 0 0,0-1 0 0,4-1 0 0,-2 1 0 0,1-2 0 0,3 0 0 0,2 0 0 0,1 0 0 0,6 0 0 16,-6 0 0-16,-3-2 0 0,2 1 0 0,0-1 0 15,-2 2 0-15,4 0 0 0,-8 0 0 0,0 0 0 16,0 0 0-16,-1 0 0 0,-1 0 0 0,5 0 0 78,-4 0 0-78,-2 0 0 0,3 0 0 0,1 0 0 0,0 0 0 0,6-3 0 0,-6 3 0 0,1 0 0 0,1-3 0 0,-2 1 0 0,2 2 0 0,4 0 0 0,-7 0 0 0,1 0 0 0,0 0 0 0,-1 0 0 0,-1 0 0 0,5 0 0 0,-6 0 0 0,0 0 0 16,-3 0 0-16,1 0 0 15,2 2 0-15,-5-2 0 16,0 3 0-16,-3-3 0 0,1 0 0 0,-2 0 0 0,2 0 0 0,-7 0 0 15,0 0 0-15,0 0 0 0,-4 0 0 0,1 3 0 16,0-3 0-16,-2 0 0 0,-1 0 0 0,-2 0 0 16,3 0 0-16,-2 0 0 0,1 0 0 0,0 0 0 15,-2 0 0-15,0 0 0 0,0 0 0 16,0 0 0-16,0 0 0 0,0 0 0 16,0 0 0-16,-5 0-519 0</inkml:trace>
  <inkml:trace contextRef="#ctx0" brushRef="#br1" timeOffset="102337.11">19609 10651 1829 0,'-6'-16'0'0,"-3"4"0"0,6 3 0 0,-2-2 0 0,2 8 0 0,0 2 0 0,0-1 336 0,2 2-151 0,1 0-74 0,-3 0 403 16,2 0-244-16,-3 6-116 0,-3 5-60 0,1 3-14 16,-5 5-44-16,-3 2 9 93,0 0-125-93,-5 3 58 0,0 4 29 0,-4-1-556 0,-2 5 302 0,2-7 137 16,-1 1 73-16,1 1 37 0,-2 0 0 0,2-1-149 0</inkml:trace>
  <inkml:trace contextRef="#ctx0" brushRef="#br1" timeOffset="102451.81">19155 11083 1530 0,'0'0'0'0,"-2"0"0"0,-2 0 0 0,3 0 0 0,1 0 0 0,0 0 0 0,1 0 0 0,11-2 789 0,6-1-376 0,7 1-189 0,6-4-94 0,4-2 510 63,5 0-435-63,-1 1-205 0,5 0 0 0,-2-1 0 0,1 5 0 0,-2 1 0 0,5-2 0 0,-13 4 0 0,-3 0 0 0,-7 0-441 15,-4 1 56-15,-8 7 210 0,-1 2 115 0,-9-1-993 0,-1 0 508 0</inkml:trace>
  <inkml:trace contextRef="#ctx0" brushRef="#br1" timeOffset="102635.32">19484 10890 463 0,'-15'-7'0'0,"6"4"0"0,1 1 0 0,1 2 0 0,2 0 0 0,0 4 729 0,5 11-350 0,0 2-172 0,0 7 550 0,5 2-360 0,4 5-181 0,0 4 275 0,-1 3-233 0,-2 4-224 0,2 1-34 0,-2 4 0 15,-3-3 0-15,0 8 0 0,-3-13 0 0,0-2-80 47,0-2-110-47,0-6 113 0,-4-4 57 0,-4-1-632 0,0-12 339 16,0-8 104-16,-1-4-617 0,1 0 394 0,1-5 199 0,0-13-239 0</inkml:trace>
  <inkml:trace contextRef="#ctx0" brushRef="#br1" timeOffset="102759.98">19428 11196 1906 0,'-1'-11'0'0,"-3"3"0"0,2 0 0 0,-2 4 0 0,-3 4 0 0,0 0 0 0,1 0 0 0,-3 3 0 16,-2 9 286-16,-1 4-125 0,2 2-62 0,-4-1 4 16,0 7-34-16,-3-4 10 0,4 1-43 0,0-3-200 0,2-2 100 0,1-2 50 15,-2 1 26-15,4-2-703 0</inkml:trace>
  <inkml:trace contextRef="#ctx0" brushRef="#br1" timeOffset="102942.4">19508 11179 2112 0,'1'0'0'0,"2"0"0"0,1 0 0 0,-1-1 0 0,3 1 0 0,1 0 446 0,-1 1-205 0,1 9-102 0,0-2 216 15,1 6-150-15,-3 0-89 16,2-1-40-16,-2 4-484 0,1-3 222 0,-1 3 111 47,1-2 65-47,0-3-430 0,0-2 239 0,-3-3 118 0</inkml:trace>
  <inkml:trace contextRef="#ctx0" brushRef="#br1" timeOffset="103384.09">19803 10789 1012 0,'1'0'0'0,"-1"0"0"0,1 0 0 0,-1 1 0 0,1 3 674 16,-1-1-311-16,0 1-167 15,0 2-80-15,0 1 149 0,0-2-115 0,0 5-56 0,0-3-21 0,0 1-471 16,0-1 217-16,0 0 108 0,0-1-263 0,0-3 186 15,0-2 102-15,0-1-519 0,-2 0 266 0,-1 0 132 16,-2-1 67-16,0-6 97 0,1-4 9 0,-1-2-40 47,2-4 0-47,-1-1 309 0,2 0-155 0,2-1-86 0,0-1-30 0,0 3 397 0,3 0-213 0,8 2-30 0,5 3 104 0,4-2-71 16,1 6-80-16,4 2 95 0,1 5-84 0,0 1-42 15,2 0 0-15,0 4-2 0,-6 9-39 0,-4 2-1 16,-4 2 0-16,-6 5-119 0,-6 0 60 0,-2 6 39 15,-2-6-10-15,-14 0 30 16,-4 1 1-16,-5-1-1 0,-1-4-25 0,-4-1-16 0,3-7 34 0,3 0 329 16,0-5-161-16,6 0-81 15,2-3-39-15,1 2 112 0,8-4-189 0,3 0 0 16,4 0 0-16,0 0 0 0,4-3 0 0,11-1 0 16,5-1 0-16,5 0 0 93,-1 1 0-93,1-2 0 0,-1 0 0 0,3 3 0 0,-6 1 0 0,-1 2 0 0,-2-3-108 0,-1 3-11 0,-5 0 63 16,2 0-60-16,-8 0 51 0,-2 8-75 0</inkml:trace>
  <inkml:trace contextRef="#ctx0" brushRef="#br1" timeOffset="103487.81">19818 11121 1436 0,'-14'4'0'0,"5"0"0"0,-1 3 0 0,4-1 0 0,-3 3 0 0,6 0 0 0,3 0 0 0,0 2 732 31,0 2-349-31,0 0-173 0,0 3 173 0,0-2-178 0,0 2-85 0,0-1-436 0,0 0 176 0,0 0 89 16,0 1 52-16,0-3-352 0,0-4 193 0,0-1 98 16,0-7 48-16</inkml:trace>
  <inkml:trace contextRef="#ctx0" brushRef="#br1" timeOffset="103659.36">19967 11189 1176 0,'2'4'0'0,"0"-1"0"0,1 2 0 0,-2 1 0 0,2 4 0 0,2-2 0 0,0 1 947 0,2 1-456 0,0 4-227 16,1 3 351-16,-2-3-294 0,1 1-204 0,0 2-266 16,-1-3 62-16,0 1 61 47,1-1 41-47,-1-5-442 0,2-2 232 0,-4-2 116 0,3-5 57 0</inkml:trace>
  <inkml:trace contextRef="#ctx0" brushRef="#br1" timeOffset="103974.51">20312 10730 2460 0,'5'-8'0'0,"0"1"0"0,3 2 0 0,2 1 0 0,3-1 0 0,0 5 423 0,2-6-184 0,4 5-106 0,0-4 62 16,1 5-79-16,3-3-40 0,0 1-1 0,3 0-260 15,-4-1 106-15,-2 1 57 0,0 2 30 0,-5 0-779 16,-1 0 391-16,-4 0 198 0,-6 0-519 0,-3 0 332 15,-1 5 167-15,0-3 20 0,-8 3 74 0,-1-5 27 16,-3 4 8-16,-2-3 354 0,3 3-159 0,-2-2-79 16,2-1-40-16,-3 1 501 0,4 1-266 0,-1 4-137 15,0 2-40-15,0 2 275 0,-2 5-71 0,-1 4-106 16,-2 1 266-16,1 8-194 16,-3 3-98-16,-7 8 115 0,2 5-106 0,-10 9-44 15,0-2-35-15,-1 2-200 0,-1-3 87 0,1-5 42 16,7-5 1-16,1-3-555 0,12-21 294 0,6-5 152 15,7-10-419-15,1-2 267 16,1-6 40-16</inkml:trace>
  <inkml:trace contextRef="#ctx0" brushRef="#br1" timeOffset="104118.64">20366 11008 1103 0,'7'-2'0'0,"-1"2"0"0,1 0 0 0,0 0 0 0,1 2 0 0,0 11 0 0,-1 4 993 0,-2 5-478 0,3 1-240 0,-3 4 499 16,-1 5-503-16,-3-2-271 0,1 2 0 0,-2 0 0 15,0-3 0-15,0-2 0 0,0 0 0 0,0-9-126 16,0-5-181-16,0-6 172 0,0-3-913 0,-2-4 528 16,1 0 267-16,0 0 2 15</inkml:trace>
  <inkml:trace contextRef="#ctx0" brushRef="#br1" timeOffset="104273.23">20506 10985 2360 0,'0'-2'0'0,"0"1"0"16,0 1 0-16,2 0 0 0,1 0 0 0,1 0 0 0,2 8 0 0,2 5 510 0,-3 2-242 0,3 2-116 0,-1 1 358 0,-2 3-379 0,2 1-131 31,1 3 0-31,-4-4 0 0,1-3-103 0,0-3 43 16,0-1-922-16,-1-2 518 0,2-7 246 0,-2-4 126 0,0-1-854 0</inkml:trace>
  <inkml:trace contextRef="#ctx0" brushRef="#br1" timeOffset="104521.48">20726 10747 973 0,'3'-6'0'0,"4"0"0"0,-2 1 0 0,0 5 0 0,3 0 0 0,-3 0 41 0,0 0-41 0,0 13 0 0,-4 1 929 0,1 2-447 0,-2 4-213 0,0-1-122 0,0 1 92 0,-3-1-101 0,-4 2-52 0,-1-5-26 0,-2 3 9 0,3-7-33 0,1-2 0 0,-2-1 113 0,2-4-57 0,0 1-28 0,1 0 57 0,4-6-121 0,1 0 0 0,0 0 0 0,0 0 0 0,9 0 0 0,8 0 0 16,3 0 0-16,4-6 0 16,5 0 0-16,3 2 0 0,0 0 0 0,7 0 0 0,-6 1 0 0,0 1 0 0,-2 0-429 0,-3 1-5 15,1 1 209-15,0-2-745 16,-10 0 472-16,0 1 230 0,-3-3 117 0</inkml:trace>
  <inkml:trace contextRef="#ctx0" brushRef="#br1" timeOffset="104669.72">21114 10693 1376 0,'-6'-4'0'0,"2"-3"0"0,2 4 0 0,0 1 0 0,2 2 0 0,0 0 0 0,0 2 428 0,0 8-186 0,4 2-108 0,1 5-49 0,3-2 403 0,-1 3-225 0,-3 0-114 0,3 2-169 0,-4-4 23 0,0 3 1 0,0-3 41 47,-2-1-674-47,1 1 332 0,-2 0 176 0,0-6-770 0,0 1 435 0</inkml:trace>
  <inkml:trace contextRef="#ctx0" brushRef="#br1" timeOffset="104860.22">20990 10535 2387 0,'-3'0'0'0,"0"0"0"0,1 2 0 0,0 7 0 0,2 6 0 0,0 6 0 0,0 11 0 0,0 5 459 0,0 10-211 0,0 4-106 0,2 5 502 0,0 0-593 0,-1 6-51 0,1-11 0 16,-2-2 0-16,0-2 0 15,0-5 0-15,0 2-120 0,-7-11-184 0,-2-8 171 0,-3-1 84 0,-1-4-878 16,-4-3 406-16,-2 0 259 16</inkml:trace>
  <inkml:trace contextRef="#ctx0" brushRef="#br1" timeOffset="105203.29">20812 11098 2427 0,'-6'3'0'0,"0"1"0"0,-1 3 0 0,-2 2 0 0,2 1 0 16,-3 6-2-16,-1 2 0 0,-1 2 0 0,1 1 1 0,-1 1 310 0,-1 0-138 0,2 0-67 0,-3-2 89 0,4-4-84 0,4-3-37 16,0-4 0-16,3 0 88 0,0-4-62 0,3 1-23 15,0-2 26-15,0-1-54 16,10-3-47-16,5 2 0 0,6-2 0 0,4 0 0 16,2 0 0-16,2 0 0 0,2 0 0 0,2-4 0 15,1-1 0-15,5-1 0 0,-4-3-177 0,-1 4 66 16,2-4 68-16,-3 1-650 0,-1-1 328 0,3 1 156 15,-10-3-146-15,-3 1 159 16,-6 0 81-16,-3 0 53 0,-2 3 26 0,-3-4-9 0,-7 4 9 0,-1 2 434 16,0 0-218-16,-8 2-107 0,-1 3-64 0,-2 0 685 15,2 0-359-15,-2 0-81 16,2 3-121-16,2 7 234 0,3 3-367 0,1-1 0 31,3 1 0-31,0 1 0 0,0 0 0 0,0-2 0 0,3 3 0 0,3-6 0 0,2 0 0 0,1-3-455 16,0-3 41-16,1-3 177 15,3 0 134-15</inkml:trace>
  <inkml:trace contextRef="#ctx0" brushRef="#br1" timeOffset="105473.59">21383 10736 3025 0,'0'-6'0'0,"1"-2"0"0,7-1 0 0,1 5 0 0,7-2 0 15,6 4 0-15,6-4 0 0,6 4 0 0,11-2 726 0,-2-1-546 0,7 3-180 0,-1-6 0 0,1 3 0 0,-6 1 0 16,5-3 0-16,-14 0 0 0,-6 3 0 0,-6 0 0 16,-3 1 0-16,-7-1-491 15,-1 2 68-15,-10-2 225 94,-2 4-969-94,-7 0 565 0</inkml:trace>
  <inkml:trace contextRef="#ctx0" brushRef="#br1" timeOffset="105525.43">21624 10700 2315 0,'-19'3'0'0,"-1"6"0"0,10 0 0 0,5 0 0 0,4-3 0 0,1 5 0 0,0-4 0 0,1 6 0 0,8-4 378 0,5 1-171 0,1 0-86 0,1-1-179 0,1-2 46 0,3 3 33 0,-4-5-9 0,1 0-347 0,-1-1 185 0,1-4 93 0</inkml:trace>
  <inkml:trace contextRef="#ctx0" brushRef="#br1" timeOffset="105773.29">21936 10751 2137 0,'-6'2'0'0,"-2"-1"0"0,0 3 0 0,-2 2 0 0,-7-2 0 0,0 6 0 0,-3 1 0 0,-8 2 0 0,-5 4 386 0,-7 6-176 0,-7 0 137 0,0 0-161 0,-3 0-76 0,-5 1-38 0,-3-2-6 0,0 0 0 0,-6 0-23 0,14-8-8 0,10-5 18 0,8-3-18 0,12-6 0 0,11 0 0 0,2 0 48 15,7 0-51-15,5-1-32 0,17-5 0 0,9-2 0 31,8-1 0-31,5 4 0 0,9-2 0 0,3-2 0 0,3 3 0 0,3-1-40 0,9-1-100 0,-11 1 77 16,1 0 31-16,-3 0-372 0,-2 2 178 0,-3-2 102 16,4 0 3-16,-21 6-208 15,-8-3 146-15,-10 3 74 0,-10 1-524 0,-8 0 298 16,0 0 142-16</inkml:trace>
  <inkml:trace contextRef="#ctx0" brushRef="#br1" timeOffset="105979.8">21759 10283 1912 0,'0'5'0'0,"-3"1"0"0,2 4 0 0,1 11 0 0,0 11 0 0,0 17 0 0,0 17 0 0,0 6 1014 0,0 13-489 0,0 7-245 16,0-3-80-16,0-2-200 0,0 8 0 0,0-23 0 15,-4-5 0-15,-4-9 0 0,3-4 0 0,-3-8 0 16,0 4 0-16,-1-17 0 0,-1-5 0 0,-1-1-621 15,-1 2 204-15,1-7 189 0,0-8 130 0,5-14-878 16,0 0 470-16,4-14 236 16,2-10-96-16</inkml:trace>
  <inkml:trace contextRef="#ctx0" brushRef="#br1" timeOffset="106124.07">21700 11078 986 0,'2'-17'0'0,"-1"3"0"0,-1 3 0 0,0 4 0 0,0 5 0 0,0 2 744 0,-8 9-355 0,-7 14-177 16,-4 4 569-16,-4 6-364 15,-2 1-195-15,-3 6-42 0,-2 1-180 0,-1-3 0 16,-2 3 0-16,-2-2 0 0,6-9-28 0,5-4-17 0,-1-7 41 0,11-4-879 31,1-11 460-31</inkml:trace>
  <inkml:trace contextRef="#ctx0" brushRef="#br1" timeOffset="106260.97">21777 11134 2348 0,'20'3'0'0,"0"8"0"0,5 2 0 0,0 5 0 0,4 3 0 0,3 4 0 0,3 5 104 16,-6 0-38-16,5-1 730 0,0 1-381 0,4 1-213 0,-1-4-202 0,8 4-145 16,-7-7 9-16,4-3 85 15,7-7 43-15,3-8-902 0,3 5 481 0,-10-8 227 16</inkml:trace>
  <inkml:trace contextRef="#ctx0" brushRef="#br1" timeOffset="106389.62">22990 11538 2964 0,'8'0'0'0,"-2"0"0"0,1 0 0 0,-1-1 0 0,3 0 0 0,-1-2 0 0,-3 1 575 0,-1 2-270 0,3-1-307 15,-4 0 0-15,3-2 35 0,-3 3 10 0,-1-7-659 16</inkml:trace>
  <inkml:trace contextRef="#ctx1" brushRef="#br0" timeOffset="37086.47">20637 17798 0,'0'0'16,"0"0"-1</inkml:trace>
  <inkml:trace contextRef="#ctx0" brushRef="#br0" timeOffset="115589.76">10818 12310 1836 0,'-12'0'0'0,"-2"0"0"0,3 0 0 0,3 3 0 0,2 1 0 0,-1 1 0 0,3 1 0 0,1 3 0 0,3 0 674 0,0 4-318 0,2 1-158 15,7 4-80-15,4 0 239 0,2 2-150 0,1 0-89 0,0-1-122 0,2 3 42 0,0-1-5 0,0 1-184 0,0 2 101 0,-2-5 39 16,-2 2 25-16,-1-3-641 0,0 0 332 0,-5-4 166 15,3 3 93-15,-3-9-896 0,-3-1 447 0</inkml:trace>
  <inkml:trace contextRef="#ctx0" brushRef="#br0" timeOffset="115775.26">11052 12304 2144 0,'0'0'0'0,"0"1"0"0,0-1 0 0,0 5 0 0,0 3 0 0,0 8 0 0,0 5 0 0,-1 11 443 0,-2 14-202 0,-5 12 309 15,-5 15-246-15,-2 2-137 0,-6 8-85 0,1-1-82 16,1-3 0-16,-3 6 0 0,6-25 0 0,-2-4 0 16,6-8 0-16,-2-7 0 0,4-9 0 0,0 2-95 15,4-22-99-15,4-7 117 16,2-5-738-16,0 0 403 0,0-12 123 0,3-15-558 0</inkml:trace>
  <inkml:trace contextRef="#ctx0" brushRef="#br0" timeOffset="115968.75">11251 12350 1946 0,'6'0'0'0,"0"-3"0"0,2 2 0 16,2 0 0-16,4-3 0 0,-3 2 0 0,5 2 552 0,2 0-257 0,0 0-128 0,3 0-65 0,4 0-22 0,-3 0-10 0,3 0 440 0,-2 2-614 0,1 2 71 0,-4-2 35 0,4 6-883 0,-9-2 454 0,-4 2 232 0,-5 3 115 0,-4 0-844 0</inkml:trace>
  <inkml:trace contextRef="#ctx0" brushRef="#br0" timeOffset="116115.35">11194 12574 1789 0,'-17'0'0'16,"4"0"0"-16,1 0 0 0,4 1 0 0,-1 0 0 0,9 2 0 0,0-2 0 0,7 0 662 0,13-1-312 0,3 0-157 15,12 0 150-15,-2 0-157 0,6 0-74 0,0-1 49 16,2 0-61-16,-1-4-65 0,1 2-35 0,-5-1-397 15,-2 1 161-15,-2 1 138 0,-3 0 67 0,-6 2-705 16,2 0 384-16,-13 0 83 0,-6 0 131 0,-4 5-549 16,-2-2 325-16</inkml:trace>
  <inkml:trace contextRef="#ctx0" brushRef="#br0" timeOffset="116275.92">11406 12429 1956 0,'-19'-3'0'0,"7"1"0"0,-1 2 0 15,6 0 0-15,0 0 0 0,2 14 0 0,1 0 0 0,4 6 355 0,0 0-158 0,0 6-80 0,0 3 188 0,4 3-133 16,1 5-58-16,1-2 90 0,-2 0-83 0,0-1-42 16,0-1 0-16,0-2-466 0,0 1 222 0,-3-12 97 15,0-3 52-15,2-6-660 0,1-4 356 0,-1-7 136 16,2 0-671-16</inkml:trace>
  <inkml:trace contextRef="#ctx0" brushRef="#br0" timeOffset="116476.39">11498 12446 2133 0,'0'0'0'0,"0"0"0"0,0 0 0 0,0 0 0 0,0 0 0 0,0 0 0 0,0 9 300 0,0 4-121 0,0 4-76 0,0 4 595 0,3 5-331 0,0 2-216 0,0 3-151 0,-1 5 0 0,1-5 0 0,0 1 0 0,-1 0 0 0,2-7 0 62,0-1 0-62,-1-3 0 0,-1-8 0 0,3-6 0 0,0-6 0 0</inkml:trace>
  <inkml:trace contextRef="#ctx0" brushRef="#br0" timeOffset="116583.13">11739 12412 2071 0,'3'0'0'0,"1"0"0"0,0 0 0 0,2 4 0 0,-4 4 0 0,0 1 0 0,-1 7 269 0,2 2-115 0,-1 5-59 0,-2 2 278 0,0 0-172 0,0 2-82 0,0-1-41 0,0-1-435 0,0-4 198 0,0-3 107 0,0-7-826 0,0-4 441 15,1-4 222-15</inkml:trace>
  <inkml:trace contextRef="#ctx0" brushRef="#br0" timeOffset="116723.4">11870 12350 1650 0,'3'-13'0'0,"2"2"0"0,0 7 0 0,-1 0 0 0,1 4 0 0,1 0 0 0,1 4 347 0,-2 15-169 0,-1 3-65 0,0 3 435 0,-1 8-255 0,-1-1-127 0,0 6-56 0,-1-2-33 0,2 1-1 0,-3-2-38 15,0 5-1-15,0-4-553 0,0 9 286 16,-4-8 129-16,-4-3-786 0</inkml:trace>
  <inkml:trace contextRef="#ctx0" brushRef="#br0" timeOffset="117145.44">11540 12971 1873 0,'-10'-8'0'0,"7"4"0"0,3-1 0 0,0-2 0 0,0 4 0 0,8-2 0 0,11 2 777 47,5 0-370-47,4-3-185 0,4 1-83 0,-1 1 18 0,1 2-60 0,-1-2-30 0,1 3 0 0,0-1-246 0,0 1 117 0,-7 1 45 0,-3 0-605 0,-4 0 330 15,-6 0 164-15,1 0-603 0,-11 0 356 0,-2 1 175 16,0 1 51-16,-7-2-172 16,-8 0 142-16,0 0 61 0,-1 0 45 0,-2-6-46 93,1-5 41-93,-1-3 0 0,0 2 40 16,0-3 31-16,4 4 9 0,2 2-40 0,2-3 34 0,2 7 4 0,3-2 0 0,-2 2 671 0,4 2-320 0,3 3-179 0,0 0-15 0,0 15 216 0,0 2-168 0,2 4-75 0,1 4-50 0,0 5-17 0,0 3 1 0,-1 0-26 0,-2 3-1 0,0 2-96 0,0-3 43 0,-7-3 27 0,-1 2-158 0,-8-5 93 16,0-1 45-16,-6-1 99 0,2-10-73 0,-1-5 14 15,-3-6-45-15,2-6 288 0,3 0-137 16,0 0-52-16,10 0-28 0,3-3 441 0,1-2-230 0,5-2-116 15,0 4-57-15,11 0 79 0,8 2-174 0,6-1 0 16,5 1 0-16,2 1 0 0,4 0 0 0,6 0 0 16,-3 0 0-16,4 0 0 0,-4 0 0 0,4 3 0 15,0 4 0-15,5-2 0 16,-9 4 0-16,-1 1-991 0,0 1 381 0</inkml:trace>
  <inkml:trace contextRef="#ctx0" brushRef="#br0" timeOffset="117289.06">12475 13280 3766 0,'-3'-11'0'0,"1"1"0"0,-1 5 0 0,2-4 0 0,1 4 0 0,-1-1 0 0,1 4 0 0,0 0 165 0,0 1-165 16,0-1 0-16,0 0 0 0,0 0 0 0,2 2 0 0,4 0 0 0</inkml:trace>
  <inkml:trace contextRef="#ctx0" brushRef="#br0" timeOffset="120180.32">2904 9386 1469 0,'-1'0'2'0,"0"0"0"0,-3 0 0 0,2 0 1 0,2 1-1 0,-2-1 0 0,2 0 0 0,0 0 154 0,0 0-48 0,0 0-39 0,4 0 213 0,4-1-121 16,2 0-61-16,1-3 125 0,3-2-83 0,1 3-57 16,-1-1 0-16,2 0 73 0,1 1-59 0,1 2-30 15,3-3 9-15,-1 2 76 0,1 1-58 0,0-1-29 16,5 0 0-16,-2 1 31 0,6-2-21 0,-4-2-9 15,2 4-65-15,1-2-3 16,-1 1 0-16,2-5 0 0,2 4 0 0,-6 1 0 16,1-1 0-16,0 0 0 0,-2 0 0 0,0 2 0 0,4-1 0 0,-8 2 0 15,1 0 0-15,1-3 0 16,2 1 0-16,0 1 0 0,-3-1 0 0,1 0 0 16,-1 0 0-16,2 1 0 0,-3-1 0 0,6 0 0 15,-7 2 0-15,2-3 0 16,-2 2 0-16,3-2 0 0,-3 3 0 0,3-1 0 15,-1-3 0-15,-2 2 0 0,1 1 0 0,1-3 0 16,0 1 0-16,6 0 0 0,-8 0 0 0,2 2 0 16,2 0 0-16,0-1 0 0,-1 0 0 0,3 0 0 15,-3 2 0-15,2-1 0 0,-2 1 0 0,-1 0 0 16,0 0 0-16,7 0 0 0,-7 0 0 0,-1 0 0 16,-1-2 0-16,2 0 0 0,0 1 0 0,5-1 0 15,-6 0 0-15,0-1 0 0,0 0 0 0,0-3 0 16,0 3 0-16,4 1 0 0,-5-1 0 0,-1-2 0 15,2 3 0-15,1 0 0 0,-3-1 0 0,5 3 0 16,-6-1 0-16,1 1 0 0,1 0 0 0,0 0 0 16,-1 0 0-16,5 0 0 0,-4 0 0 0</inkml:trace>
  <inkml:trace contextRef="#ctx0" brushRef="#br0" timeOffset="120484.51">4863 9214 3931 0,'20'0'0'0,"2"0"0"0,-3 0 0 0,7 0 0 0,-6 0 0 0,1-3 0 0,-1 2 0 0,0-1 0 0,5 0 0 0,-4 2 0 0,-1-3 0 0,1 3 0 0,3-3 0 0,-2 1 0 0,6 1 0 0,-4-2 0 0,1 3 0 0,-2-1 0 0,3-1 0 0,2 1 0 0,6-3 0 0,-7 2 0 0,2-2 0 0,0 1 0 0,1 0 0 0,0-2 0 0,6 2 0 0,-4-1 0 0,-1-1 0 0,0 3 0 0,5-4 0 0,-1 1 0 0,5 0 0 0,-5 0 0 0,0-1 0 0,2 1 0 0,-2-1 0 0,3 0 0 0,4-1 0 0,-5 2 0 0,-1-1 0 0,0 0 0 0,2 1 0 0,-2-1 0 0,8-1 0 0,-8 5 0 0,0-2 0 0,2-1 0 16,2 3 0-16,-2-1 0 0,4 1 0 0,-9 0 0 0,1-1 0 0,-2 2 0 16,-1-1 0-16,2 2 0 0,4-1 0 0,-10 1 0 31,4-3 0-31,-3 3 0 0,4 0 0 0,0-3 0 0,6 1 0 0,-6-1 0 0,1-1 0 0,4-1 0 16,-6 0 0-16,2 0 0 15,3 1 0-15,-8 0 0 0,0 1 0 0,0-1 0 16,0 0 0-16,-4 3 0 0,8-4 0 0,-8 4 0 0,1-4 0 0,2 3 0 78,0-1 0-78,6 0 0 0,-3-2 0 0,-1 0 0 0,3 2 0 0,-2-5 0 0,5 5 0 0,2-6 0 0,-4 5 0 0,-3 0 0 0,1-1 0 0,0-1 0 0,2 3 0 0,4-2 0 0,-5 2 0 0,-3-1 0 0,2 1 0 0,3-2 0 16,-1 2 0-16,6-1 0 0,-6-1 0 15,0-1 0-15,0 0 0 0,-1 0 0 0,0-2 0 0,4-2 0 16,-11 4 0-16,-3-1 0 15,0-2 0-15,-2 2 0 0,-6 1 0 0,2 0 0 0,-10 2 0 0,-5 1 0 16,-1 0 0-16,0 1 0 0,-1 2 0 0,-8 0-1538 16</inkml:trace>
  <inkml:trace contextRef="#ctx0" brushRef="#br0" timeOffset="122017.54">13600 12792 1136 0,'-3'-8'0'0,"-2"-1"0"0,2-2 0 0,0 4 0 0,-2-4 0 0,2 2 0 0,0-5 207 0,0 0-85 0,-2-3 177 15,2 0-136-15,1 0-63 0,-1-2-32 0,3-2 5 16,-6 0-1-16,3-4-25 0,0 3-10 0,0-1-3 15,-1 0 3-15,-2-1 0 16,2 2 0-16,-5-4 16 0,2 5-16 0,-1 1 0 16,-1 2 50-16,-3 0-26 0,1 2 1 0,-2-1 34 15,-1 8-34-15,3 1 0 0,0 8-25 0,-3-1 77 16,-1 1-30-16,2 0-8 0,1 7-39 0,1 7 44 16,0 0 1-16,0 5-45 0,2 0 38 0,1 4-38 15,3 1 0-15,-1 2 0 0,5 4 62 0,0 6-30 16,-2 5-66-16,3 0-3 15,0 3 0-15,0 4 0 0,3 2 0 0,3 5 0 0,2 12 0 0,-1-7 0 32,-1-2 0-32,-1 5 0 15,-1-2 0-15,0 0 0 0,-3 6 0 0,-1-16 0 0,0-3 0 0,0-1 0 0,-5-4 0 16,-6-5 0-16,-1 5 0 0,-4-13 0 0,2-4 0 0,-6-2 0 16,0-5 0-16,-4-2 0 31,-2 1 0-31,1-8 0 0,2-7 0 0,-2 1 0 0,3-4 0 0,0 0 0 0,-1-5 0 0,7-7 0 15,2-2 0-15,5-3 0 0,1 0-12 0,5 0-135 16,-2-3 48-16,5 5-342 47,0-1 201-47,11 1 102 0,5 3 50 0,4-2-478 0,3-3 256 0,4 6 141 0,2 0 66 0,4-1-507 0</inkml:trace>
  <inkml:trace contextRef="#ctx0" brushRef="#br0" timeOffset="122297.8">13649 13337 1710 0,'-7'9'0'0,"1"0"0"0,-1 3 0 0,3 1 0 0,-1 3 0 0,1 2 394 0,1-2-183 0,3 4 146 0,0-4-160 0,0-1-80 0,7 0-40 0,7 0 143 0,0-4-96 0,2-4-43 0,1-2-1 0,2-2-96 125,-1-3 27-125,4 0 9 0,-6 0-69 0,1-8 43 0,-2-6 0 0,-4-7 43 0,-2 2 20 0,-2-9-10 0,-6 2-10 0,-1 0 0 0,0-2 0 0,-3 2-41 0,-8-1-1 0,-3 1 135 0,-3 6-94 0,-1 3-36 0,-4 6 0 0,0 3 0 0,-3 5 0 0,-2 1 0 0,4 2 0 0,0 3 0 0,4 11 0 0,5 1 0 0,1 4-34 0,4 3-140 0,6-3 73 0,3 1-678 0,0-1 371 0,6 0 185 31,7-4 94-31,2 1-288 0,3-6 195 0,3-6 92 0</inkml:trace>
  <inkml:trace contextRef="#ctx0" brushRef="#br0" timeOffset="122933.81">13887 12300 644 0,'0'-7'0'0,"0"3"0"0,0-1 0 0,0 0 0 0,-2 2 0 0,2-3 514 0,0 5-243 0,0-1-117 16,0 2 270-16,0 0-193 16,0 3-97-16,0 8 111 0,2 6-109 0,2 7-50 0,-1 1-24 0,0 8 134 15,0 1-79-15,1 5-31 0,-3-2-9 0,1 3-129 16,-1-2 45-16,-1 3 0 0,0 1 44 0,0 2-255 16,0-8 122-16,0-3 67 0,0-5-553 0,0-2 261 15,-1-2 159-15,-1-12-300 0,2-2 212 0</inkml:trace>
  <inkml:trace contextRef="#ctx0" brushRef="#br0" timeOffset="123355.26">14694 13034 1320 0,'-8'-12'0'0,"0"1"0"0,0-3 0 0,0 0 0 0,2-1 230 0,1-2-97 0,-4 0-49 0,5-1 155 16,-2-4-92-16,1 4-61 16,0 1-25-16,0 2 35 0,-2 0-30 0,2 4-1 15,-3-2-20-15,0 9-9 0,-3 2-1 0,0 2 1 16,-1 2 134-16,-4 15-67 0,-2 5-24 0,2 8 73 16,-2 5-58-16,2 4-29 0,0 3 0 0,4 5 17 15,0 1-15-15</inkml:trace>
  <inkml:trace contextRef="#ctx0" brushRef="#br0" timeOffset="123442.02">14426 13122 3615 0,'-2'37'35'0,"2"-3"61"0,0 0-30 0,2-2 9 0,10-11-40 0,4-4-75 0,2-5 38 0,1-7 0 0,1-5-165 0,5 0 110 0,-3-7 35 0,-2-14-233 15,1-7 117-15,-1-5 69 0,-3-3 35 0,2-6-21 0,-4-1-24 0,-4-1 28 0,0-1-45 0,-1-2-149 0,0-6 104 0,0-9 44 0,-5 3 36 0,-1-4-1 0,1 0 1 0,1-1 25 0,-3 3 29 0,2-2-8 0,-4 27-21 0,-1 13 301 0,0 10-150 0,0 7-75 0,-3 6-17 0,-2 2 419 0,-2 18-194 0,2 8-114 0,2 6-17 0,2 7 93 0,-1 4-88 0,2 8-34 0,0-4-55 0,0 3-33 0,5-1 0 0,4 2 0 0,-1-3 0 0,3 9 0 0,1-13 0 0,0-2 0 0,3 2 0 16,2-7 0-16,0-2 0 0,0 5 0 0,-2-17-241 0,-2-4 135 47,0-6 15-47,-2-10-763 0,-2-5 410 0,1 0 195 0,-2-5 111 0,-1-15-293 0,-2-9 198 0</inkml:trace>
  <inkml:trace contextRef="#ctx0" brushRef="#br0" timeOffset="123652.46">14999 12795 886 0,'0'-9'0'0,"0"-2"0"0,0 4 0 0,2 3 0 0,-1 1 346 0,1 1-155 0,1 2-77 0,5 0 649 0,-2 5-368 16,3 8-179-16,1 2 253 0,4 2-217 0,-2 1-108 15,4 2-45-15,-4-1-282 0,2 1 109 0,-1-1 55 31,0 1 28-31,-2-3-700 0,4 0 372 0,-3-5 173 0,-1 0 91 0,1-3-343 0,0-4 104 0,0-2 146 79,2-3-545-79</inkml:trace>
  <inkml:trace contextRef="#ctx0" brushRef="#br0" timeOffset="123826.99">15331 12682 1157 0,'2'-16'0'0,"-1"1"0"0,1 3 0 0,-1 0 0 0,-1 7 0 0,0-4 0 0,0 6 175 0,0 3-70 0,0 6 663 0,-6 15-366 0,-5 10-183 15,-4 7-83-15,-1 13 615 0,-4 4-533 0,-4 8-218 16,0 9 0-16,0 7 0 16,-7 16 0-16,3-4 0 0,-2 9 0 0,0-4 0 0,2-4 0 0,5-8 0 0,1 2 0 0,11-32 0 15,7-11 0-15,-1-9 0 0,3-10 0 0,1-2 0 16,-2-14 0-16,3-5 0 0,-2-3 0 0,2 0 0 16,0 0 0-16,-3 0 0 0,3 0 0 0,-1 0 0 15,-1-4 0-15,1 2 0 0,-3-3 0 0,3 2 0 16,1-4-373-16,0 1-97 0,0 0 217 0</inkml:trace>
  <inkml:trace contextRef="#ctx0" brushRef="#br0" timeOffset="126311.83">16037 12697 822 0,'2'-4'0'0,"-1"1"0"0,-1-1 0 0,2-2 0 0,0 1 0 0,0 1 0 0,-1-3 0 0,1 0 278 16,0 1-120-16,-1-3-61 16,1 0 71-16,-1-2-65 0,1-2-23 0,0 2 9 0,-1-1-26 0,1-3 0 15,-1 0-25-15,-1-1 46 0,0-1-37 0,0 2-10 16,0-2 1-16,0 2 29 0,0 1 0 0,-4-4-30 16,-1 3 10-16,-2 0 41 0,-1 1-26 15,0 2 1-15,-2 1 28 0,1 0-17 16,-4 4-9-16,2 3 46 0,-1 0-37 0,-1 3 1 15,0 1-38-15,-2 0 47 0,3 0-10 0,0 8-36 16,1 3-1-16,-2 5-2 0,4 1 2 0,-1 3 10 16,1 1-9-16,3 3 89 0,1 1-45 0,2 4 1 15,0 1 43-15,1 10-126 0,-1-4 0 0,3 1 0 16,0 5 0-16,0 3 0 0,0 5 0 0,0 6 0 16,0-5 0-16,3 0 0 0,-3-1 0 0,2 4 0 15,1 1 0-15,-1 8 0 16,-1-14 0-16,-1 1 0 0,0 0 0 0,0-2 0 0,0-1 0 0,-1 3 0 15,-4-14 0-15,-1-1 0 16,-2-5 0-16,0-1 0 0,0-5 0 0,-1 4 0 16,0-13 0-16,-1 0 0 0,1-6 0 0,-2-4 0 15,2-2 0-15,-4-1 0 0,3-2 0 0,0-2 0 16,-1-10 0-16,-1-4 0 0,2-3 0 0,-2-5 0 16,4 0 0-16,2-3 0 0,-1-3-88 0,3 0-76 15,2 2 52-15,1 0-827 0,1 5 455 0,0 1 224 16</inkml:trace>
  <inkml:trace contextRef="#ctx0" brushRef="#br0" timeOffset="129028.82">16235 13393 1710 0,'-16'2'0'0,"4"4"0"0,-2 7 0 0,1 6 0 0,-1 3 0 0,3 4 0 0,2 3 0 0,2 2 317 16,4 2-141-16,3 0-69 0,0 3-27 0,2-9-9 15,9-6-35-15,6-1 0 0,2-6 227 0,4-4-113 16,2-3-49-16,0-7-36 0,-3 0-71 0,3-2 1 16,-2-10 41-16,-1-5-79 15,-3-3 49-15,-4-1-10 0,-7-1 40 0,-3-2-28 0,-4 0-1 0,-1-2 38 16,0 4-48-16,-9 2 1 15,-6-1-10-15,-2 4 1 0,-4 4 176 0,-1-4-64 16,3 8-40-16,-4 5-28 0,0 3 1 0,-2 1-4 16,1 0 17-16,-2 8-182 15,4 6 78-15,2 5 41 0,6-5 0 0,4 6-392 16,1-4 192-16,5 1 103 0,4-4 24 0,0-2-302 16,10-6 177-16,6-4 89 0</inkml:trace>
  <inkml:trace contextRef="#ctx0" brushRef="#br0" timeOffset="129232.27">16280 12455 2373 0,'-9'-11'0'0,"2"5"0"0,2-2 0 0,1 7 0 0,4-2 0 0,0 3 0 0,0 0 0 0,7 6 536 0,5 6-249 0,5 6-122 16,2-1 328-16,2 4-416 0,1 0-77 0,1 1 0 15,-1 0 0-15,2 4 0 0,-1-2 0 0,2 3-769 16,-4-3 362-16,-3 0 221 0,3 0 111 0,-2-5-921 16</inkml:trace>
  <inkml:trace contextRef="#ctx0" brushRef="#br0" timeOffset="129410.8">16630 12438 1089 0,'-6'-9'0'0,"0"4"0"0,1-1 0 0,2 6 0 0,0 0 0 94,0 6 874-94,-2 11-419 0,0 9-209 0,-2 7 238 0,-2 5-228 0,-3 7-110 0,-3 11 235 0,-2 3-381 0,-5 13 0 0,-4 10 0 0,1-8 0 0,3 0 0 0,-2 1 0 0,4-3 0 0,1-1-1144 0</inkml:trace>
  <inkml:trace contextRef="#ctx0" brushRef="#br0" timeOffset="129948.36">17021 13051 1801 0,'-17'4'0'0,"1"4"0"0,2 4 0 0,7 0 0 16,-1 1 0-16,8-5 0 0,0 0 278 0,2-2-119 0,10-2 293 0,9 0-207 0,3-2-94 16,1-2-61-16,3 0-25 0,0-4 1 0,0-3-28 31,0-6 0-31,3 3-74 16,-7-1 32-16,-3-4 1 0,-2 1 41 0,-2 2-231 0,-4-3 116 0,1 0 66 0,-10 0-172 0,-2 0 108 15,-2 0 54-15,0-2-95 0,-10-1 20 0,-8 1 40 0,-4 3-18 0,-3-2 193 16,-2 5-76-16,-2 1-37 15,-2 4-4-15,1 3 95 0,-1 3-43 0,0 5-34 16,3 11 18-16,0 9 251 0,-1 9-98 0,9 4-85 16,4 3 170-16,5 4-119 15,10 6-100-15,1-3-57 0,6 8 0 0,16-8 0 0,6-2 0 0,5-6 0 16,5-5 0-16,0-8 0 0,5 3 0 16,-6-15 0-16,3-4 0 0,-2-6 0 15,-2-5 0-15,-2 0 0 16,4-3 0-16,-9-10 0 0,-4-6-711 0,0-3 33 0,-2-4 320 0,0-5-498 15</inkml:trace>
  <inkml:trace contextRef="#ctx0" brushRef="#br0" timeOffset="130136.36">17517 12586 1488 0,'-11'-6'0'0,"6"5"0"0,-3-2 0 0,5 3 0 0,2 0 0 0,1 0 770 16,0 10-366-16,9 2-184 31,6 3-90-31,1 2 240 0,3-1-171 0,1 1-80 0,-1 0-38 0,1 0 1 0,2 0-44 0,0 3-601 0,-2-3 295 0,2-4 154 16,-3 0 75-16,1-1-725 0,0-4 400 0,-1-1 211 15,-2-7-52-15,0 0-499 0</inkml:trace>
  <inkml:trace contextRef="#ctx0" brushRef="#br0" timeOffset="130296.73">17848 12489 748 0,'-4'-10'0'0,"-1"1"0"0,-1 2 0 0,3 2 0 0,0 2 0 0,0 3 689 0,1 8-326 0,0 9-163 16,-1 9-81-16,-1 6 511 16,2 5-301-16,-3 4-146 0,-1 6 134 0,-2 2-139 31,2 0-71-31,-5 11-39 0,0-10-68 0,2 1 0 0,-1-5 0 0,0 0-6 0,2-9-133 0,2 2 97 16,1-18 36-16,3-7-687 0,2-7 365 0,0-7 126 15,0 0 109-15,5-14-823 0</inkml:trace>
  <inkml:trace contextRef="#ctx0" brushRef="#br0" timeOffset="130639.41">17990 12376 1384 0,'8'-7'0'0,"2"1"0"0,3-1 0 0,2 6 0 0,0-1 185 0,2 0-74 0,3 2-37 0,0 0 540 0,1 2-279 0,-2 8-154 0,-5 3-71 0,0 2-33 0,-5 3 0 0,-3 3-40 0,-2 2 10 0,-4-1-10 0,0 0 1 0,-4 2-277 0,-7-7 53 0,-6 2 112 16,0 3 65-16,-3-10 81 0,0 1-1 0,-1-4-84 16,3-2 40-16,2-2 283 0,1 1-139 0,5-4-100 15,4-2-28-15,0 0-2 0,4 0 1 0,2 0 48 16,0 0-21-16,8 0 13 0,6 0-26 0,4 0-56 16,5 0 0-16,1 0 0 15,4 0 0-15,0 0 0 0,2 0 0 0,0 0 0 94,1 0 0-94,-2 0-617 0,4 0 267 0,-5 0 102 0,-1 0 105 0,-3 0-588 0,-1 6 347 0,0-3 173 0</inkml:trace>
  <inkml:trace contextRef="#ctx0" brushRef="#br0" timeOffset="131090.21">18645 13009 1959 0,'-10'-5'0'0,"2"-2"0"0,1-3 0 0,1 1 0 0,-1-1 0 0,-1-1 0 0,4 1 0 0,-2 2 0 0,1-1 201 0,0 1-83 0,0 4-41 0,-2 1 80 0,-2 3-65 0,-3 0-28 16,1 11 1-16,-4 10-7 15,1 7-22-15,-3 6 9 0,4 3 78 0,-1 4-44 0,5 2 1 0,2 0-44 0,3-1 120 0,1 2-51 16,3-8-39-16,0-5-29 0,6-6-1 0,7-4 0 16,2-9 0-16,2 0-181 0,2-12 87 0,0-1 46 15,3-16 25-15,-2-10-129 16,0-7 59-16,4-8 51 16,-6-3-444-16,-2-3 219 0,1-1 65 0,-4-3-119 0,2-1 124 0,-1-7 54 15,-2 3 39-15,-2-4 73 0,-2-2-41 0,2-2 0 16,0-12-9-16,-1 13 107 0,-1 7-49 0,0 9-24 15,-4 13-1-15,-2 16 134 0,0 5-88 0,-2 14-30 16,0 1-1-16,-2 16-39 0,-4 10 96 0,-3 9 504 16,2 7 52-16,3 0-295 15,-1 7-142-15,2 4 132 0,-1 1-311 0,3 5 0 0,-1 5 0 0,1-9 0 16,1-3 0-16,0 1 0 16,0 1 0-16,0 0 0 0,0 6 0 0,1-14 0 15,6-4 0-15,-1-6 0 0,0-3 0 0,2-4 0 16,1-3 0-16,-2-16 0 0,5-7 0 0,0-4-569 31</inkml:trace>
  <inkml:trace contextRef="#ctx0" brushRef="#br0" timeOffset="131307.63">18950 12925 2690 0,'-1'-13'0'0,"1"6"0"0,0 0 0 0,0 0 0 0,0 4 0 0,0 1 0 0,6 2 0 0,6 0 0 0,2 8 619 0,5 3-282 0,1 6-155 0,-1 3-79 0,3 1-103 0,-2 3 0 0,-4 5 0 0,3 1 0 0,-7-1 0 16,-5 0 0-16,-2 0-93 0,-5 2-70 0,0 2 108 16,-9-5 42-16,-10-2-279 0,-6-5 164 0,-5-1-44 15,-2-8 81-15,-3 0-136 0,4-9 100 0,2-3 46 16,2 0-115-16,4-3 80 16,4-13 40-16,4-4-9 0,10-2-136 0,5-4 93 15,0-5 46-15,9 3-436 16,9-2 242-16</inkml:trace>
  <inkml:trace contextRef="#ctx0" brushRef="#br0" timeOffset="131471.19">19212 12879 1912 0,'9'-13'0'0,"-2"6"0"16,-3 2 0-16,1 3 0 0,-4 0 0 0,-1-1 0 0,0 3 0 0,0 0 0 0,-3 10 949 0,-8 4-456 0,-1 6-229 16,4 1-114-16,-4 6 13 0,7 0-163 0,0-1 0 0,5 4 0 15,0 3 0-15,0-1 0 0,3 3 0 16,13-5 0-16,3 2 0 0,7-4 0 0,7-1 0 15,3-5 0-15,7 0 0 0,-2-10 0 0,1-3-326 16,1-1-124-16</inkml:trace>
  <inkml:trace contextRef="#ctx0" brushRef="#br0" timeOffset="134921.73">19816 12747 2595 0,'0'0'0'0,"0"-1"0"0,0-4 0 0,0 4 0 0,-1-2 0 0,1 0 0 0,0 2 0 0,0-1 0 0,0 2 0 0,9 0 611 0,4 0-287 0,5-2-134 0,4 2-82 0,1 0-5 0,3 0-103 0,2-3 0 0,1 3 0 0,4-3 0 0,-2 2 0 0,-1-1 0 15,-4-1 0-15,1 2-51 0,-6-1 40 0,0 2-776 47,-7 0 404-47,-6 0 88 0,-4 0 140 0</inkml:trace>
  <inkml:trace contextRef="#ctx0" brushRef="#br0" timeOffset="135076.31">19837 13000 1279 0,'-18'4'0'0,"3"3"0"0,-2 4 0 0,10-4 0 0,2-1 0 0,3 2 742 15,2 0-353-15,3 1-176 0,16 1 688 0,5-3-494 16,6 0-407-16,3-1 0 0,7-3 0 0,2-2 0 16,4 4 0-16,-7-5 0 0,3 1 0 0,-3-1 0 15,0 0 0-15,-2 0 0 0,2 0 0 0,-11 0 0 16,-5 0 0-16,-5 0-281 0,-5 0-178 15,-5 1 149-15</inkml:trace>
  <inkml:trace contextRef="#ctx0" brushRef="#br0" timeOffset="136372.48">16149 13944 1385 0,'-17'0'0'0,"1"0"0"0,1 0 0 0,3 0 0 0,-6 0 0 0,9 0 0 0,1 0 0 0,3 0 0 0,2 0 470 0,1 0-216 0,0 0-100 0,2 0-63 0,0 0 180 0,7 0-116 0,7 0-60 0,5 2-29 0,4-2 344 0,-1 0-191 0,5 0-91 0,1 0 105 0,1 1-233 0,2-1 0 0,2 0 0 15,-2 0 0-15,2 0 0 0,2 0 0 0,0 0 0 16,1 0 0-16,6 0 0 0,1-1 0 0,0-1 0 15,2-1 0-15,6-3 0 0,4 0 0 0,7-3 0 16,-4 3 0-16,4 1 0 16,1-2 0-16,3 5 0 0,2-3 0 0,12 4 0 15,-14-1 0-15,1 2 0 0,4 0 0 0,1 0 0 16,2 0 0-16,11 3 0 0,-17 2 0 0,-2-3 0 16,-1 1 0-16,-1-2 0 0,0 2 0 0,12-3 0 15,-17 0 0-15,2 0 0 0,-2 0 0 0,-4 0 0 16,0 0 0-16,6 0 0 0,-13 0 0 0,0 0 0 47,3 0 0-47,1 0 0 0,0 0 0 0,5 0 0 0,-12-6 0 0,-1 0 0 0,-2-1 0 0,-2 0 0 0,6-3 0 0,-12 5 0 15,-2 1 0-15,0-2 0 0,-3 3 0 0,-2 0 0 16,4 2 0-16,-12-1 0 0,-2 0 0 0,0 1 0 16,-3 1 0-16,-1 0 0 0,0-2 0 0,-6 2 0 15,-1-2 0-15,-3 2 0 0,-1-1 0 0,1 1 0 16,-2 0 0-16,-1 0 0 0,0 0 0 0,0 0 0 15,0 0 0-15,0 0 0 0,0 0 0 0,0 0 0 16,0 0 0-16,0 0 0 0,0 0 0 0,0 0 0 16,2 0 0-16,2 0 0 0,-1 0 0 0,2 0 0 15,0 0 0-15,-2 0 0 16,2 0 0-16,0 0 0 0,-2 0 0 0,-2 0 0 16,2 0 0-16,-1 0 0 46,1 0 0-46,-2 0 0 47,-1 0 0-47,0 0 0 0,0 0 0 0</inkml:trace>
  <inkml:trace contextRef="#ctx0" brushRef="#br0" timeOffset="146672.2">21482 12504 1786 0,'0'-12'0'0,"2"3"0"0,-1-2 0 0,2 1 0 0,-1-6 0 0,-1 5 0 0,0 0 0 0,3-2 148 0,-2-1-55 0,-1 2-28 0,1-4 9 0,0 3-10 0,-2 0-26 0,0 2 0 0,0-3 50 0,0 1-25 0,0 1 10 0,0 0-35 0,0 3 69 0,0-1-34 0,0 2-1 0,-5 0 41 0,-1-2-28 0,2 4-10 0,0 1 11 0,-1-1-1 0,-3 2-46 0,2 0-1 0,0-3 38 0,-1 7-38 0,0-6 0 0,1 6 1 0,1-1-1 0,-2-1 0 0,0-1 10 0,1 3-9 0,1 0-1 46,0 0 1-46,-1 0-1 16,4 0 0-16,-2 0 10 0,0 0-13 0,0 0-35 0,1 0 0 0,-1 5 0 0,0-4 0 0,1 7 0 0,0-1 0 0,0 2 0 0,-2 5 0 0,2 1 0 0,-3 4 0 0,1 4 0 16,1 2 0-16,2 3 0 0,0 3 0 0,1 6 0 0,1 2 0 0,0 0 0 31,0 7 0-31,0 2 0 0,1 3 0 0,5-1 0 0,2 9 0 0,0-11 0 47,3 2 0-47,-4-5 0 0,3 0 0 0,-2-2 0 0,0 5 0 0,-4-13 0 0,0-1 0 0,-3 0 0 0,1-3 0 0,-2-1 0 0,0 3 0 0,-7-10 0 15,-4-2 0-15,-4-1 0 0,-2-4 0 0,-4-1 0 16,-3-1 0-16,1-6 0 0,-3-4 0 0,-1-1 0 16,0-3 0-16,0 0 0 15,-2 0 0-15,7-7 0 32,3-4 0-32,2-3 0 0,5 0 0 0,7-3 0 0,-3-1-205 0,8 1-96 15,0-1 130-15,8 0 66 0,7-1-576 0,4 2 320 0,3-1 152 0</inkml:trace>
  <inkml:trace contextRef="#ctx0" brushRef="#br0" timeOffset="147880.82">17007 13663 1324 0,'-14'-4'0'0,"2"3"0"0,0 0 0 0,2 1 0 0,-4 0 0 0,6 0 0 0,4 0 0 0,-1 0 476 15,3 0-219-15,2 0-110 0,-1 0-45 0,1 0-37 16,0 0-1-16,3-2-26 0,8 0 399 0,3-3-199 15,5-2-91-15,2 2 234 0,2 1-172 0,4-2-163 16,3 4-46-16,3-1 0 0,7-1 0 0,-3 2 0 16,4 2 0-16,2 0 0 0,3 0 0 0,5 0 0 15,10 0 0-15,-5 0 0 0,1 0 0 0,-1 0 0 16,-1 0 0-16,-4 0 0 16,4 0 0-16,-17 0 0 0,-4 0 0 15,-6 2 0-15,-7 2 0 0,-3-3 0 0,-1 1 0 0,-12-1 0 16,-4-1 0-16,-1 1 0 0,0-1 0 0,0 0 0 15,0 0 0-15,-5 0 0 0,1 0 0 0,-3 0 0 16,2 0 0-16,-2 0 0 16,1-1 0-16,-1-2 0 15,3-2 0-15,0 0 0 0,1 0 0 0,-1-1-1139 0</inkml:trace>
  <inkml:trace contextRef="#ctx0" brushRef="#br0" timeOffset="150690.21">21695 13022 1053 0,'-3'-3'0'0,"-1"2"0"0,0-1 0 0,2 2 0 0,-1-1 511 0,-1 1-229 0,3 0-127 0,-2 0-60 0,1 1-30 0,-1 11 1 0,2 1-31 0,0 4 358 0,1 4-183 0,0 1-87 0,0 2-44 0,0 2 130 0,8-1-86 0,3 4-35 0,5-9 63 0,1 0-58 0,6-4-28 0,1-6-1 0,4-3-3 0,0-5-51 0,0-2-10 0,-5 0 0 0,2-15 0 15,-6-6 0-15,-2-5 0 0,-2-3 0 0,-9 2 0 16,-5-5 0-16,-1 1 0 0,-1-1 0 0,-11 5 0 16,-6-5 0-16,-4 7-12 15,-3 5-17-15,-3 2 0 32,-2 6 6-32,-1 5-43 0,-6 0 24 0,7 7-8 0,-1 0 45 0,4 7-155 0,2 6 71 0,4 2 30 0,1 2-4 0,12-3-353 15,3 1 191-15,3-1 94 0,2-3-258 0,2-1 177 16,5 1 79-16</inkml:trace>
  <inkml:trace contextRef="#ctx0" brushRef="#br0" timeOffset="150900.65">21864 11981 1646 0,'0'-13'0'0,"0"3"0"0,0 2 0 0,0 2 0 0,0 4 310 0,0-3-128 0,0 5-77 0,0 3 808 0,0 14-439 0,2 5-218 0,-1 4-211 16,-1 4-45-16,0 3 0 0,0 3 0 15,2 3 0-15,-2 2 0 0,0 0 0 0,1 4 0 16,2-4 0-16,-1 3-835 0,-2 1 312 0</inkml:trace>
  <inkml:trace contextRef="#ctx0" brushRef="#br0" timeOffset="152041.26">22334 12559 1659 0,'0'-2'0'0,"-1"1"0"0,1-1 0 0,0 2 0 0,0 0 0 0,0 2 296 0,1 6-135 0,6 3 334 15,2 2-230-15,3 3-113 0,0-2-58 0,4 2 69 16,-1 1-68-16,1-2-29 0,0 1 1 0,3-1 10 16,-3 0-40-16,7 2 9 15,-7-5-9-15,-1-2-226 0,0 2 113 0,-3-4 56 16,-3 0-497-16,2-1 286 0,-7-2 60 0,0-2-641 16,-3-2 387-16,1-1 195 0,-2 0 96 0</inkml:trace>
  <inkml:trace contextRef="#ctx0" brushRef="#br0" timeOffset="152284.6">22727 12356 2771 0,'-8'0'0'0,"2"0"0"0,0 0 0 0,0 0 0 0,1 0 0 0,-1 8 0 0,-1 5 0 0,1 7 0 0,-2 4 497 15,-1 7-235-15,0 8-112 0,-2 13 101 0,-4 4-251 16,2 13 0-16,-3-3 0 0,2 4 0 0,-3 0 0 15,-1 0 0-15,-1-3 0 0,-1 9 0 0,1-22 0 16,0-2 0-16,1-6 0 16,2-5 0-16,0-7 0 0,-1 3 0 0,6-19 0 15,0-6 0-15,3-6-225 0,4-6-69 0,-1 0 129 16,2 0 54-16,0-15-469 0,3-5 272 0,0-6 135 16,9-5 68-16,7-5-647 0</inkml:trace>
  <inkml:trace contextRef="#ctx0" brushRef="#br0" timeOffset="152661.63">22854 12753 1717 0,'0'6'0'0,"0"3"0"0,0-2 0 0,0 2 0 0,0 1 0 0,1-3 395 0,7 3-180 0,1 0-80 0,5-4 375 0,2-3-238 0,4 0-117 0,3-3-60 0,3 0-10 0,6 0-15 0,-1-10-10 0,-1-4-24 0,1-3-55 0,-4-3 27 0,2 1 10 0,-9-1-199 0,-3 1 108 0,-7-2 54 0,-2 2-176 0,-6 1 114 0,0-4 7 0,-2 6 41 0,-14-3-99 15,-6 6 54-15,-4-2 27 0,-5 1-25 0,-1 2 170 16,-1 10-60-16,-3 2-38 0,4 0 0 0,-3 4 145 16,0 11-69-16,1 4-17 0,4 7 360 0,6 6-162 15,2 3-137-15,6 3-116 0,6 3 0 0</inkml:trace>
  <inkml:trace contextRef="#ctx0" brushRef="#br0" timeOffset="152704.51">22805 12801 3931 0,'0'41'0'0,"13"1"0"0,10 1 0 0,8-2 0 0,5-5 0 0,3 0 0 0,0-13 0 0,1-2 0 0,-2-5 0 0,0-5 0 0,0-4 0 0,3-2 0 0,-9-5 0 0,-1-2-284 0,-1-13 122 0,-2-4-578 0,-3-2 352 0,5-5 167 15,-9 0 97-15,-2-5-622 0</inkml:trace>
  <inkml:trace contextRef="#ctx0" brushRef="#br0" timeOffset="152817.5">23344 12240 1759 0,'-13'-4'0'0,"0"-2"0"0,2 1 0 0,6 2 0 0,2 3 0 0,3 0 0 0,0 0 755 0,0 8-350 0,11 5-189 16,3 1 288-16,3 1-235 31,-1 2-246-31,2-1-23 0,2 4 0 0,-3-4 0 0,0 2 0 0,0-1-433 0,-2 0 109 0,-2-1 179 16,2 1 100-16,-2-2-818 0,-1-3 450 0</inkml:trace>
  <inkml:trace contextRef="#ctx0" brushRef="#br0" timeOffset="152984.04">23617 12189 2414 0,'-7'-5'0'0,"0"3"0"0,2 0 0 0,-1 2 0 0,0 0 0 0,1 7 0 15,0 10 0-15,-1 7 475 0,-1 5-219 0,2 5 364 0,-3 3-454 0,0 4-166 16,-3 2 0-16,2 5 0 0,-1 0 0 0,0-2 0 15,-3 5 0-15,5-11 0 0,1-5 0 0,-1-6-34 16,6-1 23-16,2-11-796 16,0 0 430-16,0-13 202 0</inkml:trace>
  <inkml:trace contextRef="#ctx0" brushRef="#br0" timeOffset="153243.41">23706 12043 2045 0,'8'-6'0'0,"-1"2"0"0,6 3 0 16,-1 0 0-16,4 1 0 0,1 0 0 0,-3 4 0 0,3 8 378 0,-1 2-172 0,-5 4-84 15,-1 3-44-15,-2 2 25 0,-6 4-39 0,-2-4 1 16,0 2-159-16,-14 3 65 0,-2-2 33 0,-6 0 99 16,2-7-38-16,-2-3 0 0,2-4-29 0,3-2 335 15,1-4-167-15,3 0-76 16,5-3-111-16,3-3-17 0,5 0 0 0,0 0 0 15,2 0 0-15,10 0 0 0,6 0 0 0,8 0 0 16,0 0 0-16,4-3 0 0,1 2 0 0,3-2-67 16,-3-1-200-16,-1 4 152 0,-2-2 45 0,-2 2-1221 15</inkml:trace>
  <inkml:trace contextRef="#ctx0" brushRef="#br0" timeOffset="154168.93">24193 12787 1439 0,'-6'-8'0'0,"0"0"0"0,-2 0 0 0,3-2 0 16,-1-2 0-16,1 2 0 0,1-1 0 0,-2 0 132 0,1-1-48 0,0 1-24 0,1-4 20 31,-1 2-10-31,-3 2-34 0,2 3 0 0,0-1-39 0,-3 1 39 0,-1 2 9 0,-2 5-9 0,-2 1 51 16,-2 1-25-16,0 16-1 0,-4 7 76 0,-4 7-42 16,7 3-34-16,2 3 163 0,4 3-94 0,2-1-47 46,3 3-14-46,6-7 55 0,0-3-43 0,4-4-1 0,11-2-44 0,2-5 38 0,7 3 8 0,1-15-46 0,2-6-111 0,2-3 55 0,-1 0 29 0,-1-3-1 16,2-12-218-16,-8-7 118 0,-1-3 54 0,-2-5-304 16,-2-7 149-16,-2-3 90 0,0-6-6 0,-4 1-20 15,-4 0 46-15,0-5 24 0,-1-3-1 16,-4-6 0-16,2-8-10 0,-1 8 34 0,-2-3 0 0,0 7 32 16,0 3-32-16,0 11 0 0,0 4 175 0,0 20-83 15,-2 11-46-15,-2 6 422 0,-1 0-200 0,-1 12-116 16,0 9-18-16,3 6 265 0,-1 7-164 0,4 6-81 15,0 5-42-15,0 6 92 0,0 7-57 16,0 0-97-16,0 2-14 0,0 3 0 31,0-2 0-31,0-1 0 0,4 10 0 0,3-14 0 0,1-4 0 0,1-4 0 0,4-4 0 0,-3-4 0 16,3 1 0-16,1-16-383 0,-4-7-24 0,1-3 203 16,-3-7 30-16,2-6-356 0,-1 2 238 0,-2-4 132 15</inkml:trace>
  <inkml:trace contextRef="#ctx0" brushRef="#br0" timeOffset="154419.26">24578 12661 2465 0,'0'0'0'0,"-2"0"0"0,-2-3 0 0,1 2 0 0,0 0 0 0,1-1 0 0,2 2 0 0,0 0 405 0,0 0-185 0,2 3 396 0,8 6-391 0,2 3-225 0,2 0 0 0,0 2 0 0,3-1 0 0,1 4 0 0,1 0 0 0,-2 3 0 0,-1-4 0 0,-3 1-22 0,3 0-360 0,-5 2 209 16,0-5 104-16,2 6 61 0,-5-10-992 0,-2 0 482 15</inkml:trace>
  <inkml:trace contextRef="#ctx0" brushRef="#br0" timeOffset="154758.63">24952 12504 1679 0,'0'-7'0'0,"0"1"0"0,0 1 0 0,0-1 0 0,0 5 0 0,0-3 0 0,0 4 956 0,-1 0-461 0,-4 4-229 0,1 11 269 0,-4 12-535 16,-3 6 0-16,1 11 0 0,-7 9 0 0,-3 12 0 0,-2 8 0 0,-6 14 0 15,-8 20 0-15,3 0 0 16,-4 3 0-16,1 4 0 0,2-9 0 0,3-11 0 16,6 2 0-16,11-33 0 47,5-6 0-47,2-7 0 0,3-4 0 0,2-13 0 0,0 1 0 0,2-21 0 0,-1-4 0 0,1-6 0 0,0-3 0 0,0 0 0 0,0 0 0 0,0 0 0 93,0 0 0-93,-2-3 0 0,-1-2 0 0,1-1 0 0,-2-2 0 0,4 1-826 16,-2-1 381-16,0 0 204 0</inkml:trace>
  <inkml:trace contextRef="#ctx0" brushRef="#br0" timeOffset="155518.6">25289 12779 2561 0,'-23'0'0'0,"6"-4"0"0,6 4 0 0,1-3 0 0,5 2 0 0,4 1 0 0,1 0 0 0,0 0 0 0,6 0 302 0,12 0-133 0,2 0-66 16,3 0 338-16,3 0-193 0,-1 0-141 0,-1 0-107 16,1 0 0-16,-2 0 0 0,0 0 0 0,2 0-72 15,-7 0-126-15,0 0 117 0,-2 4 59 0,-3-2-914 16,-3 5 476-16</inkml:trace>
  <inkml:trace contextRef="#ctx0" brushRef="#br0" timeOffset="155688.66">25220 13116 1876 0,'-12'0'0'0,"2"0"0"0,2 0 0 0,1 0 0 0,5 2 0 0,2 1 0 0,0 1 800 0,9-1-383 0,11 1-190 16,3-2-86-16,5 2 329 16,0-2-470-16,3 1 0 0,0 1 0 0,0-1 0 0,4-2 0 0,-8 2 0 15,2-1-358-15,-4 1-84 16,2 0 239-16,-5-1 119 0</inkml:trace>
  <inkml:trace contextRef="#ctx0" brushRef="#br0" timeOffset="156746.88">25926 12934 2119 0,'-20'0'0'0,"4"0"0"0,2 0 0 0,2 5 0 0,5 0 0 0,3 0 0 0,-2 0 539 0,6 0-255 0,6-1-124 16,11 1-62-16,6-2 383 15,4-3-231-15,7 3-250 0,-1-3 0 0,0 0 0 16,2 0 0-16,-2 0 0 0,1 0-414 0,2 0 124 16,-8 0 158-16,-5 0-898 0,-2 0 531 0,-2 0 139 15</inkml:trace>
  <inkml:trace contextRef="#ctx0" brushRef="#br0" timeOffset="157062.04">25863 13179 1325 0,'-21'0'0'0,"0"0"0"0,8 0 0 0,9 2 0 0,3 1 0 0,1-1 0 0,4 1 538 0,14 1-241 0,8-1-135 0,2 0-62 0,3 3 293 0,1-3-178 0,0 6-89 0,2 1-130 0,-7 0 16 0,-2 1 0 0,-3 4-325 16,-5 0 175-16,-5 4 88 0,-1 4 52 0,-11 0-105 16,0 3 70-16,-18 1 35 0,-11-1-42 15,-5 2 106-15,-8-2-110 0,1-8 4 0,0-1 391 0,-1-2-179 16,3-4-97-16,4-2-43 15,2-3 478-15,13-4-241 0,9-2-232 0,6 0-37 16,5 0 0-16,2-2 0 0,15 0 0 0,12-6 0 16,7 0 0-16,5 3 0 47,2-2 0-47,5 0 0 0,1 2 0 0,-5 0 0 0,-1 5 0 0,-3-2-158 0,-3 2-1 0,-4 0 87 0,0 0-690 0,-11 2 367 0,-7 4 179 0,-4-2-404 31,-8-1 291-31,-3-1 146 0,0-2 64 0</inkml:trace>
  <inkml:trace contextRef="#ctx0" brushRef="#br0" timeOffset="157229.59">26073 12247 2874 0,'0'-9'0'0,"0"1"0"0,-1 8 0 0,-2 0 0 0,0 0 0 0,1 16 0 0,1 4 0 0,-2 7 0 0,3 2 373 0,0 8-158 15,0 1-93-15,0 3-425 0,0 1 171 0,6 4 85 16,3 4 42-16,3 7-873 0,0-6 431 0,-1-1 212 16</inkml:trace>
  <inkml:trace contextRef="#ctx0" brushRef="#br0" timeOffset="157537.43">26866 12647 1079 0,'0'-39'0'0,"-3"5"0"0,-1 0 0 0,-4 5 0 0,-4-6 0 0,-3 11 435 15,-1 2-198-15,-4 6-101 16,0 4 250-16,0 7-175 62,-4 2-78-62,3 3-53 0,0 8 59 0,-1 12-51 0,3 8-26 0,1 5 144 0,1 8-76 0,6 2-51 0,6 6 0 0,3 6 61 0,2 3-51 0,0 4-26 0,0 9 9 0,0-11 15 0,4 4-87 0,5 2 0 0,0 5 0 0,-1 2 0 16,-2 9 0-16,-3-14 0 0,-2-3 0 0,-1-1 0 16,0-7 0-16,-2-6 0 0,-10 5 0 0,-1-20 0 15,-1-5 0-15,-3-8 0 0,0-6 0 0,3-9 0 16,-1-3 0-16,4-5-39 16,4-4-254-16,2-14 97 0,5-5-784 0,0-7 471 0</inkml:trace>
  <inkml:trace contextRef="#ctx0" brushRef="#br0" timeOffset="157898.59">26881 13433 2094 0,'0'17'0'0,"-4"3"0"0,4 3 0 0,-2 6 0 0,1-5 0 0,1 1 0 0,0-5 0 0,0 1 941 0,7-8-452 0,7 3-217 0,0-9-137 0,5-6-135 0,1-1 0 0,1-1 0 0,2-14 0 0,1-6 0 16,-2-6-22-16,-3-2-34 15,-4-2-295-15,-5-1 194 0,-4 0 97 0,-5-3-20 16,-1 8-6-16,0 0 43 0,-10 6-80 0,-4 4 189 16,-6 3-51-16,-2 3-35 0,-4 9 9 0,2 2 343 15,-4 2-157-15,0 13-99 0,6 4 174 0,-1-2-155 16,9 1-95-16,2 3-172 0,5 1 30 0,4 0 89 16,3-3 45-16,0 0-979 109,2-1 463-109,9-9 246 0</inkml:trace>
  <inkml:trace contextRef="#ctx0" brushRef="#br0" timeOffset="157974.38">27129 12250 3540 0,'0'-28'0'0,"0"15"0"0,0 7 0 0,-1 1 0 0,-1 5 0 0,-6 15 0 0,-1 10 0 0,2 7 0 0,-4 9 391 0,2 6-391 15,0 4 0-15,2 5 0 0,-2 9-117 0,5-9 46 16,3 9 55-16,1 4-609 0</inkml:trace>
  <inkml:trace contextRef="#ctx0" brushRef="#br0" timeOffset="158547.85">27332 13087 1084 0,'-13'0'0'0,"-3"0"0"0,6 0 0 0,-1 0 0 0,6 0 214 0,-1 0-80 16,6 3-54-16,0 0 421 78,13 2-232-78,7-4-117 0,8 0-58 0,4-1 87 0,4 0-77 0,0 0-34 0,3-2 0 0,-1-7-174 0,-1-1 71 0,0 0 43 0,-6-1-267 0,-5-1 147 0,-4 0 73 0,-5 0 37 0,-4-3-101 0,-3-2 53 0,-10 1 35 0,0-1-202 0,-11-1 97 0,-8 4 0 16,-7-3 41-16,-3-2 102 0,-1 8-26 0,-2 3 0 62,-2 4-35-62,-1 2 271 0,0 2-132 0,-2 2-47 0,10 11 293 0,0 9-147 0,6 5-92 0,5 8-4 0,6 6 53 0,4 6-53 0,6 0-39 0,2 1 220 0,14-1-126 0,8 0-62 16,8-4-32-16,2 4 10 0,5-16-49 0,4-5-28 0,0-7 0 0,0-6-229 15,4-2 102-15,-9-11 76 47,-3 0-624-47,-2-14 310 0,-1-6 180 0,-5-4-577 0,2-1 354 0,-13-5 190 0</inkml:trace>
  <inkml:trace contextRef="#ctx0" brushRef="#br0" timeOffset="158705.43">27823 12473 1412 0,'0'0'0'0,"-5"0"0"0,3 0 0 0,2 0 0 0,0 7 0 0,0 2 0 0,0 2 789 0,7 2-367 0,3 1-198 0,3 4 47 0,-2-1-118 0,4 2-58 0,1 4-552 0,-1 0 255 0,0 1 115 16,-2-4 61-16,1 1-900 0,-1 1 445 0,-2-5 222 15</inkml:trace>
  <inkml:trace contextRef="#ctx0" brushRef="#br0" timeOffset="158956.66">28066 12509 965 0,'-3'-8'0'0,"-1"4"0"0,3 4 0 0,-2 0 0 0,0 0 0 0,0 4 0 0,1 16 824 0,0 2-399 0,0 7-194 16,-1 7 498-16,-1 2-347 0,-5 4-173 0,4 7-43 15,-3-4-166-15,3 2 0 0,-2-1 0 0,2-5-287 16,-1-6 3-16,2 1 169 0,3-12 72 0,-1-9-847 109,1-8 462-109,1-6 230 0</inkml:trace>
  <inkml:trace contextRef="#ctx0" brushRef="#br0" timeOffset="159157.79">28229 12286 1810 0,'15'-2'0'0,"3"-1"0"0,1 3 0 0,1 0 0 0,-4 0 0 0,-3 12 0 0,-3-1 0 0,-1 3 374 0,-5 5-168 0,-1 0-75 0,-3 2-52 0,0 2-163 0,-10 3 60 0,-9-3 31 16,0 1 0-16,-2 0-27 0,0-6 23 0,-1-3 1 16,5-2 23-16,0-5 10 0,5 0 0 0,-3-2 202 15,8-4-106-15,2-2-48 16,4 0-24-16,1 0 242 0,0 0-124 0,1 0-76 15,9 0-33-15,9 0 94 0,3-2-164 0,0-1 0 16,7-2 0-16,-2 2-17 0,3-1-106 0,3 1 80 16,-1 1-306-16,3 2 193 47,2 0 105-47,-6 0 30 0,-2 0-1052 0,2 11 518 0</inkml:trace>
  <inkml:trace contextRef="#ctx0" brushRef="#br0" timeOffset="159597.39">28600 13079 1585 0,'-12'-13'0'0,"5"2"0"16,0 2 0-16,-2-3 0 0,3 0 0 0,0-2 251 0,-3-2-99 0,4 1 68 0,0 4-92 0,0-1-47 16,-1 2-22-16,1 5-66 0,-4 0 52 0,2 5-10 15,-2 3 1-15,-2 14 17 16,0 6-17-16,1 7-1 0,-2 3 10 0,4 2 67 15,0 4-38-15,6-2-1 0,1 0 101 0,-2 0-60 79,3-6-44-79,0-4-6 0,3-3 0 0,6-3-28 0,3-6-1 0,4-3-109 0,2-12 50 0,0 0 30 0,4-7 0 0,-3-13-204 0,1-8 117 0,2-6 48 0,-6-2 27 0,2-3-334 0,-2-5 166 0,-1-2 42 0,-5 0 28 0,7-9 22 15,-6 2 10-15,-3-3 73 0,2-5-1 0,-2-5-35 16,-1-1-1-16,6-8 75 0,-6 18-33 0,0 10 0 47,-2 9-41-47,-3 18 229 0,-2 10-109 0,0 4-27 0,0 6-34 0,0 11 360 0,0 17-180 0,0 5-56 0,-3 7 169 0,-1 8-132 15,3-1-79-15,-1 6-88 0,1 2-18 0,1 4 0 0,0-3 0 0,0 7 0 16,0-10 0-16,0-2 0 0,4 0 0 78,3-3 0-78,5-2 0 0,-4 5 0 0,5-17 0 0,-5-3-361 0,2-4-14 0,-1-5 184 0,2-10-679 0,-1 0 408 0,1-12 218 0,1-6-488 0,-3-17 366 0</inkml:trace>
  <inkml:trace contextRef="#ctx0" brushRef="#br0" timeOffset="159720.07">28978 12898 2577 0,'-4'-18'0'0,"1"12"0"0,0-2 0 0,3 6 0 0,-1 0 0 0,1 2 0 0,0 0 0 0,0 2 562 15,7 9-263-15,4 3-132 0,0 2-66 0,3 4-31 16,2-1 9-16,0 0-43 0,0 3-1 0,3-3-516 15,-2 3 258-15,1-2 129 0,4 1-853 0,-4-4 477 16</inkml:trace>
  <inkml:trace contextRef="#ctx0" brushRef="#br0" timeOffset="159899.59">29285 12805 1818 0,'0'-8'0'0,"0"2"0"0,-5 2 0 0,-1 3 0 0,-1 1 0 0,-4 13 0 0,0 15 962 0,-2 11-463 0,-3 13-232 15,-1 8-116-15,-2 8 83 0,-1 14-234 0,-1-2 0 16,2 4 0-16,0-4 0 0,-1-5 0 0,1-5 0 16,1 1 0-16,1-18 0 0,4-5 0 0,-4-4-323 15,1-1-58-15,-2-8 208 0,-5 5 114 0,5-12-1025 16,1-7 525-16,1-12 261 16</inkml:trace>
  <inkml:trace contextRef="#ctx0" brushRef="#br0" timeOffset="160161.89">29331 12373 1957 0,'19'-28'0'0,"-1"15"0"0,1 6 0 0,-1 4 0 0,0 3 0 0,-1 0 0 0,2 0 0 0,-7 15 0 0,1 1 417 15,-3 4-191-15,-5 4-95 0,-4-3-48 0,-1 10-1 16,0-4-9-16,-13 1-38 0,0 1 0 0,-6 0-80 15,2-5 40-15,-3 5 9 0,1-11 77 0,4-4-23 16,-1-3 0-16,4-1 153 0,4-4-87 0,0-1-36 16,1-4-9-16,7-1 160 0,0 0-239 0,7 0 0 15,8 0 0-15,9-1 0 0,2-4 0 0,5-1 0 16,3 1 0-16,3-1 0 16,1 3-13-16,6 0 17 0,-6 3-665 0</inkml:trace>
  <inkml:trace contextRef="#ctx0" brushRef="#br0" timeOffset="161056.85">29658 12998 1778 0,'-11'-15'0'0,"2"7"0"0,8 4 0 0,1 4 0 0,1-3 0 0,12 3 0 0,2 0 0 0,5 0 298 0,0 0-130 0,2 0-65 0,1 3 348 0,1 0-207 15,5 1-92-15,-4-2-88 0,-2 4-26 0,4 0 1 16,-2-1 0-16,-3 2-506 0,6 0 263 0,-12 1 117 15,3 2 62-15,-7 0-966 110</inkml:trace>
  <inkml:trace contextRef="#ctx0" brushRef="#br0" timeOffset="161124">29650 13288 1900 0,'-19'-8'0'0,"10"3"0"0,6 2 0 0,3 3 0 0,11 0 0 0,7 0 0 0,1 0 584 16,5-1-263-16,1-2-146 0,6-2 707 0,-1-2-813 0,3 2-69 0,2-1 0 0,2 0 0 0,2 1 0 0,0 0 0 15,0 3 0-15,4 0-821 0</inkml:trace>
  <inkml:trace contextRef="#ctx0" brushRef="#br0" timeOffset="162109.37">30269 13162 2343 0,'-20'0'0'0,"3"-3"0"0,7 0 0 0,-1-1 0 0,11 3 0 0,0 0 0 16,1-2 0-16,15 3 0 0,5-1 0 0,4-5 332 0,7 0-152 0,1 2-69 0,4 0 144 0,0 1-108 0,1 1-53 125,5-1-18-125,-11 1-170 0,2 1 66 0,0 1 34 0,-1 0-148 0,-4 0 91 0,6 0 55 0,-13 0-9 0,-4 0 44 0,-2 1 1 0,-8 6-1 0</inkml:trace>
  <inkml:trace contextRef="#ctx0" brushRef="#br0" timeOffset="162357.44">30333 13348 1457 0,'-15'0'0'0,"2"0"0"0,6 0 0 0,7 0 0 0,2 0 0 0,12 0 236 0,5 0-98 0,4 0-49 0,3 0 10 0,1 3 460 0,4-2-260 0,0 2-130 15,-3 0-48-15,-1 2-41 0,2 4 10 0,-8-3-51 16,-4 3-111-16,-3 5 56 0,-8 4 27 0,-4 3-252 15,-2 3 150-15,-11 3 60 0,-17-1 36 0,-8 3-108 16,-3-4 71-16,-3-1-33 16,3-4 38-16,0-3 79 0,4-3-32 0,6-5-80 0,3-5 434 0,6 3-184 15,11-7-95-15,8 0-19 0,1 0 234 0,8 0-150 16,12-6-160-16,13 1 0 16,2-1 0-16,8 0 0 0,1 2 0 0,2 1 0 62,1 2 0-62,2-1 0 0,-8 2 0 0,-3 0 0 0,-5 2 0 0,-1 6 0 0,-8 2-552 0,0-3 201 0,-12 5 104 0,-5-4-364 0,-6-1 286 0,-1-3 142 0,0-1 72 0,0-1-183 0,-11-2 133 0,1-2 60 16</inkml:trace>
  <inkml:trace contextRef="#ctx0" brushRef="#br0" timeOffset="162547.46">30588 12458 2356 0,'-12'-17'0'0,"4"6"0"0,4 10 0 0,4 1 0 0,0 0 0 0,0 10 0 0,0 4 0 0,2 6 0 0,0 4 486 0,3 5-223 0,-2 4-110 0,5 6-325 62,-3 0 104-62,0-1 54 0,-1 7 26 0,2 0-260 0,-2 11 153 0,1-9 62 0,-2 1 36 0,-1 2-821 0</inkml:trace>
  <inkml:trace contextRef="#ctx0" brushRef="#br0" timeOffset="163146.85">30931 13193 2109 0,'-9'0'0'0,"5"0"0"0,2 0 0 0,2 0 0 0,0 0 0 0,4 4 0 0,8 4 0 0,7-1 0 0,3-1 238 0,3-1-99 0,5 1-40 0,-2-3-16 0,-3-3-44 0,4 0 0 0,-2 0-42 15,0 0 0-15,2-2 52 0,-8-5-10 0,-1-4-137 0,-4-1 68 0,-3-2 35 16,-8-3-1-16,1-2-77 16,-6 1 51-16,0-3-2 0,-10 0-86 0,-7 1 37 15,-3 1 36-15,-5-3-11 16,-1 8 6-16,-1 0-21 0,-2 6 46 0,2 2 87 0,-1 5-42 0,-3 1-6 15,7 0-38-15,-2 15 255 0,5 9-118 0,2 2-44 0,7 7-35 0,0 6 220 16,8 0-118-16,4 4-39 0,0-3 84 0,9 1-75 16,9 1-37-16,6 1 9 0,5-12-66 0,4 0 19 15,0-9 1-15,3-1-186 0,0-4 93 0,1-5 56 16,-5-6-10-16,-5-4-346 16,1-2 188-16,-2 0 62 0,-5-3 57 0,1-8-581 15,-5-4 299-15,-5-2 144 94,-2-3-464-94,2-1 305 0</inkml:trace>
  <inkml:trace contextRef="#ctx0" brushRef="#br0" timeOffset="163253.57">31333 12581 2008 0,'-16'-19'0'0,"6"7"0"0,6 5 0 0,3 2 0 0,1 5 0 0,0 0 0 0,4 0 428 0,7 0-194 0,-1 9-97 0,4 1-40 0,1 4 433 0,-3-2-245 0,3 2-123 15,1-1-278-15,-1 4 77 0,-2 3 49 0,1-3-10 47,-2-1-670-47,-2 2 354 0,2-2 178 0,-4-1-726 0,5 3 445 0,-6-4 98 0,1-3 141 0</inkml:trace>
  <inkml:trace contextRef="#ctx0" brushRef="#br0" timeOffset="163488.95">31578 12545 1410 0,'-5'-12'0'0,"0"3"0"0,4 6 0 0,-1-2 0 0,-1 4 0 0,0 1 0 0,0 0 0 0,0 12 590 0,-2 8-276 0,-2 7-137 0,0 4 381 0,-5 4-250 16,2 5-139-16,-2 2-66 0,-1 0 129 0,1 3-162 15,-3-1-70-15,-1 8 0 0,6-12 0 0,-2 1-41 16,5-5 18-16,-2-3-209 16,4-7 136-16,1-1 77 0,4-13 24 0,0-7-618 15,0-5 206-15,0 0 194 0,2-5-494 0,4-12 324 16,3-7 177-16</inkml:trace>
  <inkml:trace contextRef="#ctx0" brushRef="#br0" timeOffset="163696.4">31633 12198 1529 0,'0'-21'0'0,"1"4"0"0,8 0 0 0,1 10 0 0,2 0 0 0,2 4 0 0,-4 3 647 0,5 0-304 0,0 0-142 0,-3 7-86 0,3 7 38 0,-3 2-56 0,-1 5-30 15,-3-1-161-15,-2 6 76 0,-5 0 23 0,-1-1 1 16,0-1-252-16,-6 3 143 0,-7-4 71 0,-1 2 17 16,2-8 22-16,-3-2 0 0,0-1-14 0,-1-5 256 62,3-1-146-62,-1 1-44 0,4-6-80 0,3-3 436 0,0 0-185 0,2 0-99 0,5 0-28 0,0 0-103 0,6 0 0 0,13-9 0 0,5 2 0 0,3-2 0 0,6 1 0 0,1 2-241 16,0 2-87-16,0 3 184 0,0 1 92 0</inkml:trace>
  <inkml:trace contextRef="#ctx0" brushRef="#br0" timeOffset="164631.46">32048 12243 982 0,'-5'-8'0'0,"-2"1"0"0,6 5 0 0,-1 2 0 0,2 9 0 0,0 12 163 0,0 10-52 0,0 8-41 0,0 8 343 16,0 12-186-16,2 6-94 0,1 10-47 0,2 14 87 78,-3-7-72-78,-2 4-31 0,0 0 50 0,0-4-40 0,-7 0-1 0,-2 10-29 0,-3-19-71 0,1-5 31 0,-2-2-1 0,-1-9 31 0,4-4 0 0,-2-1 10 0,5-18-11 0,0-1-282 0,2-4 123 0,4-5 75 0,0-3-7 0,1-4-200 15,0-11 88-15,0-3 76 0,0-3-595 0</inkml:trace>
  <inkml:trace contextRef="#ctx0" brushRef="#br0" timeOffset="164916.67">32148 13331 2218 0,'-8'-2'0'0,"-2"1"0"0,8 1 0 0,2 0 0 0,0 3 0 0,0 9 0 0,0 5 302 0,0 1-126 0,1 3-75 0,4-2 408 15,6-2-236-15,-3 2-118 16,7-1-58-16,-1-2 3 0,1-4-100 0,-1-2 0 16,3-5 0-16,-1-3 0 0,1-2 0 0,1 0 0 15,-3-12 0-15,-5-2 0 0,2-10 0 0,-7 0-17 16,-2-6 1-16,-3 1 13 0,0-1 0 0,-3 0-21 15,-11 3 33-15,1 1-46 0,-5 2 35 0,-1 7 75 16,-1 5-53-16,-5 4-20 16,6 5-12-16,-1 1-16 0,0 2 1 0,8 0 54 0,1 7-152 0,7 6 70 31,3 1 29-31,1-2-483 0,0 2 232 0,4-3 100 0,8 1 69 0,0-4-463 16,3-4 266-16,2 0 133 0,0-1 56 0,-2-3-428 15</inkml:trace>
  <inkml:trace contextRef="#ctx0" brushRef="#br0" timeOffset="165133.29">32363 11988 2746 0,'-15'-22'0'0,"2"7"0"0,8 14 0 0,3-1 0 0,0 2 0 0,-1 2 0 0,1 12 413 0,-2 5-192 0,3 6-91 16,1 4 291-16,0 5-421 0,0 1 0 0,0 6 0 16,3-1 0-16,4-1 0 0,2 4 0 0,-1 3-89 15,4 2-239-15,-2 10 194 0</inkml:trace>
  <inkml:trace contextRef="#ctx0" brushRef="#br0" timeOffset="170987.53">19250 14215 2150 0,'-7'-7'0'0,"-1"1"0"0,1 1 0 0,2 3 0 0,0-2 0 0,5 3 0 0,0-1 0 0,0 2 335 0,3-1-148 0,13-2-75 0,1 1 261 16,5-2-173-16,1 1-81 0,2 1-40 0,-3-1 42 15,4 1-41-15,1 0 9 0,-3 2-51 0,0 0-214 16,0 0 107-16,-3 0 53 0,1 0-673 0,1 5 373 16,-7 4 172-16,-2 1-862 0</inkml:trace>
  <inkml:trace contextRef="#ctx0" brushRef="#br0" timeOffset="171168.04">19315 14458 1611 0,'-14'1'0'0,"0"3"0"0,1-1 0 0,4 0 0 0,1 3 0 0,1-3 653 0,7-1-312 0,0 4-152 0,9-2-76 0,11 1 309 0,6 0-193 0,4-3-85 16,3 0-59-16,2 1 20 0,3-3-66 0,1 1-39 15,5 3-286-15,-8-4 105 0,-2 2 110 0,6-2-831 32,-2 0 470-32,-1 0 235 15,3 0 52-15</inkml:trace>
  <inkml:trace contextRef="#ctx0" brushRef="#br0" timeOffset="171381.48">19938 14272 1233 0,'-5'-6'0'0,"2"-2"0"0,0 4 0 0,3-1 0 0,0 2 763 0,4-4-353 0,11 4-191 0,5-1 294 0,6-2-238 16,4 4-118-16,3-1-60 16,4-3 167-16,-1 5-264 0,3-1 0 0,3-1 0 0,-1 2 0 0,-1 0 0 15,5-2 0-15,-12 3-683 78,-2 0 240-78,-4 0 240 0,-7 3 121 0</inkml:trace>
  <inkml:trace contextRef="#ctx0" brushRef="#br0" timeOffset="171647.66">20105 14389 1401 0,'-22'0'0'0,"3"1"0"0,2 3 0 0,11-3 0 0,4 1 0 0,2-1 0 0,5 2 509 0,14-3-236 0,4 3-108 125,4 0 146-125,5-2-137 0,-1 3-68 0,0 1 129 0,-1 3-99 0,-1-2-39 0,-6 5-35 0,-3-2-144 0,-4 3 60 0,-3 3 29 0,-9 2 1 0,0 2 38 0,-4 3-8 0,-14 0-1 0,-14 4-132 0,-5-1 99 0,-7 0 0 0,-4 3 7 16,4-8 268-16,1-2-134 0,3-3-63 0,5-4-82 0,7-3 0 0,4 0 0 0,11-8 0 0,9 0 0 0,0 0 0 0,14 0 0 0,11 0 0 0,7 0 0 0,3 0 0 0,4-1 0 0,4-1 0 0,-2 0 0 0,0 2 0 0,3 0 0 15,-9 0-40-15,-2 0-267 0,-3 0 150 0,-3 0-214 16,-5 2 166-16,0 5 74 0,-11-2 51 0,-5 1-432 16,-4-2 237-16,-2-3 118 31,0-1 60-31,0 0-420 0</inkml:trace>
  <inkml:trace contextRef="#ctx0" brushRef="#br0" timeOffset="171791.04">20203 13750 2128 0,'-3'-11'0'0,"0"1"0"0,1 9 0 0,2 1 0 15,0 0 0-15,0 11 0 0,0 6 0 0,0 6 100 0,0 6-36 0,2 0 0 0,-1 2 567 0,4 3-302 0,-2 0-146 16,1 5-64-16,3-4-49 0,1 2 0 0,1 0-33 16,0-1-1279-16,2 0 640 15</inkml:trace>
  <inkml:trace contextRef="#ctx0" brushRef="#br0" timeOffset="171979.05">20723 13979 1602 0,'-7'5'0'0,"-6"5"0"16,3 2 0-16,-3 7 0 0,0 3 400 0,-2 10-182 0,2 6-90 0,-1 11-37 0,8-3 929 15,6 0-548-15,0 1-472 0,3-2 0 16,14-4 0-16,8 4 0 0,0-15 0 15,7-3 0-15,1-6 0 0,3-3 0 0,2-2-603 16,-5-9 159-16,1-7 241 0,-3 0 120 0,-3 0-1014 16</inkml:trace>
  <inkml:trace contextRef="#ctx0" brushRef="#br0" timeOffset="172294.2">20949 14214 1242 0,'-8'-2'0'0,"2"-1"0"0,-1 2 0 0,7 1 0 0,0 0 207 15,0 4-84-15,9 1-44 0,6 4 536 0,6 1-279 16,2-3-155-16,5 0-72 0,-1 0 140 0,8-4-106 16,-2-3-53-16,4 0-238 0,-2 0 88 0,-2 0 48 15,-1-7 25-15,-1-5-321 0,-4-3 172 0,-2 1 96 16,-8-1 33-16,-9 0-205 0,-5-1 76 0,-3-3 72 31,0-1-53-31,-16-2 37 0,-4 0 6 0,-5 1 0 0,-5 4 190 0,-2 2-76 16,0 3-38-16,-4 0 358 0,1 12-189 0,2 0-56 15,2 3-62-15,2 9-30 0,3 10 57 0,-1 3 59 16,14 3-59-16,5 6 385 31,7 2-214-31,1-1-134 0,1 3-117 0,10 2 0 0,9-7 0 0,4-3 0 0,4 1 0 0,3-7 0 16,1-3 0-16,6-2 0 0,-5-8-5 0,0-5-64 16,-1-6 53-16,-2 0-972 0,3 0 466 0,-9-12 248 0,-2-2 118 0</inkml:trace>
  <inkml:trace contextRef="#ctx0" brushRef="#br0" timeOffset="172449.79">21377 14279 1351 0,'-1'0'0'0,"-5"0"0"0,1 0 0 0,4 0 0 0,-1 0 0 0,2 0 630 0,0 0-297 0,5 0-149 0,6 1 390 0,8 2-274 0,4 1-132 0,0-1-65 0,4 1-39 0,2-4 0 0,2 4-18 0,1-4-606 15,-4 0 299-15,6 0 149 0,-3 0 74 0,-1 0-948 31,4 0 485-31</inkml:trace>
  <inkml:trace contextRef="#ctx0" brushRef="#br0" timeOffset="172609.36">21850 14137 1561 0,'0'-10'0'0,"0"2"-1"0,0 1 0 0,0 3 1 0,-2-2 0 0,2 5-1 0,0 1 1 0,0 1 71 0,2 13-1 0,1 4-34 0,2 4 846 0,1 5-428 0,-1 2-209 0,-1 2-105 0,-1 1 335 0,2 2-475 16,-2-1 0-16,0-4 0 0,0-2 0 0,1 0 0 0,-3-3 0 0,1 4-588 0,1-10 190 0,0-6 216 0,-3-2 109 0</inkml:trace>
  <inkml:trace contextRef="#ctx0" brushRef="#br0" timeOffset="172784.89">22168 13950 2699 0,'20'3'0'0,"-2"5"0"0,3 3 0 0,-1 4 0 0,2 4 0 0,-3 10 530 0,2 5-239 0,-6 5-131 0,-3 7 91 16,-6 2-251-16,-3 7 0 0,-3 3 0 0,0 3 0 16,-20-10 0-16,-3-1 0 0,-9-2 0 0,-8-5 0 15,-2 0 0 1,-9 5 0-16,5-12 0 0,-2-1 0 0,1-3 0 0,2-2 0 16,6-3-365-16,-3 0-155 0,19-12 174 0</inkml:trace>
  <inkml:trace contextRef="#ctx0" brushRef="#br0" timeOffset="172930.5">22732 14761 3500 0,'1'-2'0'0,"2"0"0"0,1-1 0 0,2-1 1 0,-1 0 4 0,-1 0-3 0,-1-1-403 0,-2-2 213 0</inkml:trace>
  <inkml:trace contextRef="#ctx0" brushRef="#br0" timeOffset="175730.02">21682 9811 759 0,'-28'-5'0'0,"5"5"0"0,1 0 0 0,1 0 0 0,0 0 0 0,1 0 0 0,-3 2 133 15,11 1-52-15,1-3 286 0,4 3-165 0,4-2-82 16,3-1-41-16,-1 0 255 16,1 2-154-16,0-1-70 0,8 4-36 0,4 0 261 15,1 2-148-15,2 4-66 0,-2-3-45 0,5 2 376 0,-2 2-206 0,1 0-171 16,0-1-75-16,0 0 0 0,1 1 0 0,0 0 0 16,2-1 0-16,1 0 0 15,5 2 0-15,-2-4 0 0,4-1 0 0,-1 0 0 16,5-3 0-16,0 0 0 47,11-2 0-47,-3-3 0 0,4 0 0 0,4 0 0 0,1-1 0 0,5-4 0 0,7-3 0 0,-10 0 0 0,-1 0 0 0,1 0 0 0,-3 2 0 0,0-1 0 0,6 2 0 0,-12 1 0 15,-1-2 0-15,1 4 0 0,0-1 0 0,0 1 0 16,5-2 0-16,-4 3 0 0,-4 1 0 0,2 0 0 16,1 0 0-16,-2 0 0 15,7 0 0-15,-11 1 0 0,2 5 0 0,2-2 0 16,-3 1 0-16,1 1 0 15,8-3 0-15,-7 3 0 0,0-3 0 0,2-1 0 16,1 2 0-16,-3-2 0 0,9 2 0 0,-11-2 0 0,2-2 0 0,1 0 0 16,1 1 0-16,0 1 0 0,9-2 0 0,-10 1 0 15,5 0 0-15,-2 3 0 0,2-1 0 0,0 1 0 16,6 0 0-16,-10 0 0 62,1 1 0-62,1-1 0 0,1 0 0 0,10-2 0 0,-7 3 0 0,1-2 0 0,7 1 0 0,0-4 0 0,1 5 0 0,7-1 0 0,-12 2 0 0,2-2 0 0,-3 1 0 0,5 3 0 0,-1 1 0 0,7 0 0 16,-7 0 0-16,-1 3 0 0,0 2 0 0,-2 0 0 16,2-1 0-16,8 1 0 0,-11-4 0 0,0 2 0 15,6-5 0-15,6-2 0 47,2 0 0-47,9-1 0 0,-14-4 0 0,2 0 0 0,0 0 0 0,-1 0 0 0,-1 0 0 0,9 0 0 0,-20 3 0 0,1 3 0 0,-4 2 0 0,-3 0 0 16,3 2 0-16,5-1 0 0,-5 1 0 0,-1 0 0 15,-1-1 0-15,2-3 0 0,-1 0 0 0,8 2 0 16,-13-4 0-16,1-1 0 0,-1-1 0 0,-2-2 0 125,-2 0 0-125,2 0 0 0,-12-2 0 0,-3-1 0 0,-5-2 0 0,-6 1 0 0,-2 1 0 0,-1 1 0 0,-6-1 0 0,-2 2 0 0,0-1 0 0,0 1 0 0,-4-7 0 16,-3 1 0-16,-1-1 0 0,0-2 0 0,-1-1 0 0,-1 0 0 0,-2 3-776 0</inkml:trace>
  <inkml:trace contextRef="#ctx0" brushRef="#br0" timeOffset="192850.82">7501 14742 2435 0,'-8'-1'0'0,"3"-1"0"0,1 2 0 0,-4 0 0 0,7 0 0 0,-2 0 0 0,3 3 0 0,0 9 0 0,0 4 0 0,0 3 0 0,1 4 0 0,5 2 250 16,0 6-105-16,4 5 269 0,-2 3-187 0,0 8-85 31,2-3-57-31,-3 5-73 0,2 0-1 0,-4-1 27 0,2 1 1 0,1 4-545 16,-5-12 268-16,-1-9 138 15,0-5 70-15,-1-9-371 0,1-6 104 0,-2-4 131 16,0-8 17-16,0-12 55 0</inkml:trace>
  <inkml:trace contextRef="#ctx0" brushRef="#br0" timeOffset="193104.73">7456 14725 2678 0,'-2'-16'0'0,"-2"5"0"0,2 2 0 0,2-1 0 0,0 3 0 0,8-3 0 0,6 3 0 0,8 4 0 0,2 1 415 0,6-1-188 15,4 1-85-15,0 2 249 0,4 0-313 0,-2 10-78 0,3 6 0 0,-2 2 0 16,5 6 0-16,-12 0 0 0,-1 7 0 0,-7 5 0 16,-5 1 0-16,-6 6 0 0,-2 6 0 0,-9-3 0 15,0 2 0-15,-19 4 0 16,-6-4 0-16,-5 2 0 0,-4 2 0 0,0-13 0 0,0-4 0 0,-1-6 0 16,1-6 0-16,-1-7 0 15,-1 1 0-15,8-13 0 0,2-4 0 0,3 0 0 16,3-2 0-16,8-12-123 0,-2-1-290 0,11-2 186 31,3 0 93-31,0-2-578 0,8 4 337 0,8-2 168 0,2 3 75 0,2 0-593 0,-2 0 344 0</inkml:trace>
  <inkml:trace contextRef="#ctx0" brushRef="#br0" timeOffset="193319.15">8232 14634 3493 0,'-14'-10'0'0,"0"2"0"0,6 3 0 0,-1 2 0 0,7 2 0 0,0-2 0 0,2 3 0 0,0 0 0 0,2 0 0 0,6 0 411 0,6 3-384 0,1 3-27 16,1 0 0-16,3 2-8 15,-1 2-22-15,1 3-342 0,-2-1 199 0,-2 5 105 0,1-3 53 0,-3 0-1010 16,1-1 498-16,2 1 241 0</inkml:trace>
  <inkml:trace contextRef="#ctx0" brushRef="#br0" timeOffset="193580.45">8537 14534 1468 0,'2'-2'0'0,"-2"-1"0"0,0-1 0 0,2 4 0 0,-2-3 0 0,0 3 0 0,0 0 0 0,0 0 715 0,0 7-343 0,0 7-168 0,-4 4-84 0,-5 5-41 16,-1 4 0-16,-6 3-149 0,1 0 48 0,-5-1 30 15,-3 1 0-15,-3 2-50 110,-4-4 40-110,-4 3 9 0,3-12 29 0,-1-1 35 0,4-6-35 0,0-4 1 0,8-2 0 0,-2 0-59 0,12-6-106 0,5 0 62 0,5 0 823 0,0 0-508 0,0-3-249 0,14 0 0 0,9-3 0 15,2 0 0-15,6 1 0 0,5-1 0 0,2-2 0 0,-5 3 0 0,2 0 0 0,-1-1 0 0,-1 3 0 0,-2 1 0 0,6 0 0 0,-11 1-784 0,-3 1 272 0,-3 0 237 0,-4 1-624 0</inkml:trace>
  <inkml:trace contextRef="#ctx0" brushRef="#br0" timeOffset="193761.97">8288 15057 1570 0,'-25'5'0'0,"2"-1"0"0,7 1 0 0,0 3 0 0,10-4 0 0,5-4 334 0,1 3-149 0,3-3-74 0,14 2 440 0,6 0-248 0,4-2-138 0,6 0-64 0,-1 0 75 15,2 0-69-15,2 0-36 0,0 0 10 0,-4 0-44 16,-4 0 0-16,-4 0-1 0,1 0-221 0,-6 0 111 16,6 0 65-16,-11 0-1329 0,-5 0 603 0,-2 4 350 15,-6-1 173-15,-1-3-238 0</inkml:trace>
  <inkml:trace contextRef="#ctx0" brushRef="#br0" timeOffset="193938.5">8425 14925 1372 0,'-15'-12'0'0,"0"0"0"0,5 7 0 0,3 1 0 0,3 2 0 0,0 2 0 0,3 0 0 0,1 11 591 16,0 10-282-16,0 2-136 0,0 4-68 0,1 4 455 0,-1 3-261 0,0 6-123 16,0-1-74-16,0 0 80 15,-5 5-120-15,-6 0-62 0,0 0 0 0,-5 3 0 16,0-10 0-16,-1-6-395 0,1-4 78 0,-2-7 177 0,5-7 88 16,-4-3-754-16,6-10 396 0,4-2 194 15,3-18 47-15,4-6-497 0,0-7 314 0</inkml:trace>
  <inkml:trace contextRef="#ctx0" brushRef="#br0" timeOffset="194049.73">8338 15207 1658 0,'8'0'0'0,"0"0"0"0,3 0 0 0,-1 4 0 0,1 3 0 0,1 0 0 0,1 1 0 0,2 4 824 16,1 0-393-16,2 0-189 0,-4 1-106 0,2-1 78 16,-1 2-89-16,2-4-43 0,-2 2-274 0,3-2 124 0,-4-1 48 0,1-4-881 15,1-5 469-15</inkml:trace>
  <inkml:trace contextRef="#ctx0" brushRef="#br0" timeOffset="194223.16">8819 14783 1805 0,'0'-5'0'0,"0"2"0"0,4 1 0 0,0-3 0 0,4 5 0 0,3 0 0 0,5 0 885 0,3 0-425 0,2 0-211 0,7 0 53 0,2 5-137 16,1-3-100-16,3 3-222 0,1-2 79 0,0 0 56 15,2 0 39-15,-10-2-889 0,-2 1 455 0,-6 1 226 16,-4 3 114-16</inkml:trace>
  <inkml:trace contextRef="#ctx0" brushRef="#br0" timeOffset="194426.2">8871 14997 1055 0,'-10'6'0'0,"1"-1"0"0,3 5 0 0,6-3 0 0,0 0 0 0,7 2 516 0,11-1-240 0,5 0-119 15,5 1 311-15,2-5-220 0,-1-1-106 0,3-1-235 16,-3 0 65-16,3-2 41 0,-6 0-9 0,-3 0-228 16,-2 0 130-16,-3 0 65 62,-5 0 33-62,2 0-616 0,-9 0 310 0,-4 0 157 0,-2 0 79 0,0-2-523 0,-6-2 277 0</inkml:trace>
  <inkml:trace contextRef="#ctx0" brushRef="#br0" timeOffset="194624.9">9060 14897 718 0,'-2'-7'0'0,"-3"1"0"0,-3 2 0 0,5 2 0 0,0 2 0 0,3 0 0 0,0 12 558 16,0 11-260-16,0 7-123 0,0 3-73 0,3 9-33 0,2 1-1 0,1 4 1014 15,-4 3-523-15,1 5-257 0,1-9-302 0,-2-2 0 125,-1-10 0-125,-1 0 0 0,0-7 0 0,0-2 0 0,-7-12 0 0,-3-5 0 0,-2-5 0 0,-5-3 0 0,-3 0 0 0,-1-6 0 0,-4-6-699 0,0-2 235 0,-1-3 128 0,2-2-510 0,-2-1 405 0</inkml:trace>
  <inkml:trace contextRef="#ctx0" brushRef="#br0" timeOffset="195027.27">9669 14841 1800 0,'-2'0'0'0,"-6"-4"0"0,5 4 0 0,3 0 0 0,0 0 0 0,0 0 0 0,2 3 0 0,7 3 652 16,2 2-307-16,1 2-144 0,5 1-86 0,-1 1-21 0,-2 2-28 0,2-2 0 16,-1 3-28-16,0 0 10 15,-2-2-10-15,-3 1 0 0,2 0 0 0,-4-1 0 16,-2 1 1-16,3 0-765 0,-7-2 377 0</inkml:trace>
  <inkml:trace contextRef="#ctx0" brushRef="#br0" timeOffset="195211.77">9918 14733 1638 0,'0'-3'0'15,"0"0"0"-15,1 2 0 0,-1 1 0 0,2 0 0 0,-1 11 0 0,-1 11 0 0,2 9 0 0,-2 13 778 0,0 9-370 0,0 12-185 16,-3 8-92-16,-5 15 361 0,-3-6-232 0,0 2-259 16,-1-4-1-16,-1-5 0 31,2-7 0-31,-2 0 0 15,3-20-9-15,2-8-11 0,-1-7 29 0,1-7-681 0,4-10 355 0,0-5 188 0,0-11 78 0,4 0-859 0,0-19 436 0</inkml:trace>
  <inkml:trace contextRef="#ctx0" brushRef="#br0" timeOffset="195370.35">10050 15014 1613 0,'8'-10'0'0,"4"3"0"0,0 1 0 0,1 3 0 0,2-1 0 0,1 4 0 0,-1-2 810 0,3 2-387 0,3 0-182 0,-3 0-102 31,5 0-51-31,-4 0-25 16,3 0 1-16,-2 0-518 0,3 0 255 0,-7 2 114 0,2 2 62 0,-6 4-988 0</inkml:trace>
  <inkml:trace contextRef="#ctx0" brushRef="#br0" timeOffset="195496.01">10142 15190 1866 0,'-12'0'0'0,"-1"0"0"0,5 0 0 0,-1 0 0 0,4 2 0 0,0 1 0 0,5-1 396 0,0 0-179 0,4 0-90 15,11-2-44-15,3 0 0 0,2 0-35 0,3 0 40 16,2 0-25-16,3 0 0 16,-1-2-25-16,-1-4-429 0,5 0 224 0,-4-1 98 15</inkml:trace>
  <inkml:trace contextRef="#ctx0" brushRef="#br0" timeOffset="195712.44">10560 14952 895 0,'0'-12'0'0,"0"2"0"0,1 0 0 0,5 3 0 0,1-2 0 0,6 4 0 0,0 3 34 0,8 2-34 0,3 0-1 0,-1 4 1233 0,6 8-589 0,-4 3-307 0,0 4-86 0,-4 6-106 0,-5 3-53 0,-1 1-28 0,-8 5-195 0,-5 0 80 0,-2-2 44 0,-5 1 1 0,-12 0-28 0,-5-3 36 0,-8 3 10 0,0-9-201 0,-8-6 114 0,0-2 17 0,1-7 41 16,1-4-423-16,0-1 196 0,10-4 93 0,6-4-352 0,8-15 234 0,11-8 116 15,1-5 58-15,8-4-514 16</inkml:trace>
  <inkml:trace contextRef="#ctx0" brushRef="#br0" timeOffset="195868.7">10933 14854 1094 0,'11'-9'0'0,"-1"1"0"0,-4 4 0 0,-3 3 0 0,-3 1 0 0,0 0 881 0,-1 5-426 0,-11 15-209 15,-5 1-104-15,-1 6 437 0,-1 6-261 0,2 1-145 16,2 2-130-16,2 0-43 0,4 3 0 0,4-1 0 15,5 4 0-15,0-4 0 0,5-5 0 0,15-2 0 16,8-3 0-16,8-7 0 0,11-3 0 0,3-13-434 16,6-2-127-16,0-3 299 0</inkml:trace>
  <inkml:trace contextRef="#ctx0" brushRef="#br0" timeOffset="196360.37">11493 14890 1790 0,'0'-7'0'0,"0"-1"0"0,8 1 0 0,3 3 0 0,5 3 0 0,2-1 0 0,6 2 0 0,2 0 175 0,5 0-61 16,-3 2-43-16,0 7 117 0,0 3-76 0,-5 1-38 15,-4 3 0-15,0 4-79 0,-11 2 16 0,-7 5 0 16,-1-1-72-16,-3 4 49 0,-14 2 24 15,-5 2-156-15,-6-2 86 0,-6 0 47 0,-5-3 23 0,0-3-190 16,3-4 96-16,-6 3-7 0,9-13 43 0,3-3-414 16,4-6 211-16,4-3 107 15,3-6 52-15,3-13-260 0,11-10 162 0,5-4 75 16,0-2-29-16,2 1 52 0,5 7 27 0,5-1 337 16,0 11-151-16,-1 5-79 0,1 5-41 0,1 3 291 15,1 4-165-15,3 0-92 0,-3 4-19 0,4 11 847 47,1 6-415-47,2 0-206 0,0 4-104 0,2 1 380 0,0 1-246 0,0 1-119 0,0-4-506 0,3 1 193 0,-4-2 98 0,5-1 57 16,-4-9 15-16,0-3 0 0</inkml:trace>
  <inkml:trace contextRef="#ctx0" brushRef="#br0" timeOffset="196534.9">11834 14940 1634 0,'0'-11'0'0,"0"4"0"0,0 1 0 0,5 3 0 0,7 1 0 0,1-1 0 0,6 2 0 0,1 1 545 16,6 0-254-16,1 0-127 0,4 0-207 0,2 4 39 47,1-2 10-47,-3 5 31 0,-3 1-1 0,-2-3 1 0,-6 2-1 0,-6 1-1342 0</inkml:trace>
  <inkml:trace contextRef="#ctx0" brushRef="#br0" timeOffset="196798.23">12001 14726 665 0,'-1'-8'0'0,"-2"1"0"0,3 5 0 0,0 2 0 0,0 0 380 0,7 9-172 0,2 12-86 0,4 8-33 0,1 4 160 0,-1 9-107 0,-1 5-52 0,-1 1-27 0,-3 9 0 0,-2 7-17 0,-4-7 376 0,-2-3-192 0,0-1-97 0,0-7-49 0,-7 1-33 0,-2-19-15 0,-3-4 1 0,-1-9-1 0,0-7-23 0,-1-4-1 0,-3-2 34 0,-1-2-10 0,1-7-14 0,1-8 15 0,1-2-1 16,0-1-34-16,-1 1 9 0,4-1-12 0,4 6 31 0,-2-2 49 0,3 3-25 15,4 1-1-15,-3 2 13 0,4 1-5 0,2 1-27 0,0 2 9 0,0-1-403 16,0 0 186-16,3-2 93 16,5 0 46-16,5-1-662 15,-1 0 322-15,3 1 169 0,3-4-219 0,4-3 185 0</inkml:trace>
  <inkml:trace contextRef="#ctx0" brushRef="#br0" timeOffset="196925.86">12414 14748 1573 0,'2'-14'0'0,"-1"0"0"0,-1 7 0 0,0 2 0 0,0 4 0 0,0-2 0 0,0 3 0 0,-5 0 459 0,-3 0-216 0,-2 14-103 16,0 1-52-16,-1 6-520 0,-1 0 234 0,-1 4 126 15,1 1 50-15,0 1-762 0</inkml:trace>
  <inkml:trace contextRef="#ctx0" brushRef="#br0" timeOffset="197074.46">12143 15116 1504 0,'-11'5'0'0,"2"-1"0"0,3 0 0 0,1-1 0 0,0-1 0 0,5-2 0 0,0 0 0 0,5 0 548 0,13-1-255 0,4-10-128 16,8 0 217-16,4-3-177 0,2 0-84 0,4 0-43 16,-1-1 1-16,-1 2-43 0,4-1 10 0,-5 5-414 15,-1-1 202-15,-5 5 101 0,1 4 51 0,-8-1-701 16,1 2 385-16,-12 0 88 0,-6 8 124 0</inkml:trace>
  <inkml:trace contextRef="#ctx0" brushRef="#br0" timeOffset="197260.96">12407 14905 1629 0,'-3'-1'0'0,"0"-2"0"0,-1 3 0 0,1 0 0 0,1 0 0 0,2 0 0 0,0 15 288 15,0 7-125-15,5 6 460 0,7 8-293 0,-2 0-147 16,-1 12-64-16,3-1 109 0,-2 2-96 0,-2 3-48 15,0-1-23-15,-2-2-81 0,-2 3 38 0,-2-12-10 16,0-4 29-16,-2-6-543 0,0-1 271 16,0 0 145-16,0-17-728 0,-5-4 412 15,0-6 205-15,0-2-541 0,-2-2 352 0,1-16 168 16</inkml:trace>
  <inkml:trace contextRef="#ctx0" brushRef="#br0" timeOffset="197410.27">12407 15248 1530 0,'-8'-14'0'0,"0"7"0"0,0-2 0 0,1 7 0 0,2 2 0 0,-5 0 0 0,1 7 0 0,-1 11 256 0,-5 3-101 0,4 1-63 0,-3 5-28 0,1-4 0 0,0 4-28 0,0-2 1 0,-2 1-128 0,3-6 60 0,3-7 33 0,1-3 1 0</inkml:trace>
  <inkml:trace contextRef="#ctx0" brushRef="#br0" timeOffset="197514.55">12448 15150 1942 0,'5'0'0'0,"0"0"0"0,3 0 0 0,-4 0 0 0,1 0 0 0,0 0 0 0,0 1 0 0,-3 3 241 0,6 2-93 0,-3 1-60 0,0-3-475 15,1-1 212-15,2 1 106 0,2-3 52 0,2-1-419 16,-2 0 216-16</inkml:trace>
  <inkml:trace contextRef="#ctx0" brushRef="#br0" timeOffset="197842.95">12823 14720 897 0,'6'-13'0'0,"-4"2"0"0,0 6 0 0,0 3 0 0,-2-1 0 0,0 3 168 0,0 0-56 16,-4 14-43-16,-6 1 327 0,2 4-180 15,0 4-89-15,2 0 131 32,-2 2-102-32,4-1-64 0,0-4-28 0,3 3 28 0,1-1-28 0,0 0 0 78,0 2-19-78,0-2-73 0,1 0 32 0,9 2 0 0,0 2 32 0,0 3-35 15,1 5 8-15,1 1 27 0,0-1 0 0,-1 4 0 0,-1 3 0 0,0 1-77 0,-1 5 26 0,-3-8-7 0,0-4 11 0,-3-2 145 0,2-4-60 0,-3-4-27 0,-1-1 11 0,1-15 22 0,-2-4-25 0,0-5 0 0,0 0-4 0,-6 0-16 16,-4 0 11 0,0-9-11-16,-6-2-364 0,-3 0 169 0,2 0 89 0,-5 0-279 0,-4-1 165 0,1 2 60 0,1 2 50 0,-2 2 6 15,1 0-1-15,-3 6 34 0,7 0 0 0,3 0 132 16,2 0-66-16,4 3-33 15,4 5-233-15,0-2 91 0,8 1 59 0,0-2 25 16</inkml:trace>
  <inkml:trace contextRef="#ctx0" brushRef="#br0" timeOffset="197977.59">13349 15265 2814 0,'8'3'0'0,"2"-1"0"0,1 4 0 0,2 5 0 0,2-2 0 0,-3 7 0 0,-3-1 0 0,0-1 275 16,1 3-120-16,-3 0-60 0,2-1-30 0,1 1-970 0</inkml:trace>
  <inkml:trace contextRef="#ctx0" brushRef="#br0" timeOffset="206129.81">15365 14955 691 0,'0'3'0'0,"2"2"0"0,-2-2 0 0,1 3 0 16,1-3 200-16,-2 1-72 0,2 1-50 0,-2-2 0 0,1 0 246 16,2 1-144-16,-3-2-71 15,1-1 175-15,2 4-127 0,-2-4-61 0,0-1 142 16,1 1-101-16,-2-1-50 0,1 0-15 0,1 0 48 0,-2 0-41 0,0-4-1 16,0-5-41-16,0-3 8 15,0-1 1-15,0-1-9 0,0-2 0 0,-6-4 33 16,-3 3 0-16,1 1-23 31,-3-4 91-31,0 5-55 0,0 0 0 0,-2 3 18 0,0 0-100 0,-3 1-1 0,2 6 0 0,0 4 0 0,-2 1 0 16,2 0 0-16,2 5 0 0,0 10 0 0,2 3 0 0,1 6 0 15,4 5 0-15,3 1 0 0,1 7 0 0,1 3 0 16,0-3 0-16,0 5 0 0,0 2 0 16,5 1 0-16,1 4 0 0,3 6 0 15,-1-9 0-15,-2-3 0 0,2 4 0 0,1-4 0 16,-3-5 0-16,2 2 0 0,-3-11 0 0,-2-5 0 15,1 1 0-15,-2-4 0 0,-2-2 0 0,0 3 0 16,-2-5 0-16,-8-5 0 0,-1 0 0 0,-3-1 0 16,0-4 0-16,-5 2 0 0,3-7 0 0,0-2 0 15,0 0-266-15,-1 0 102 16,1 0 55-16,-3-7-526 0,5-6 303 0,2-8 148 16,2-4 73-16,4-6-284 93,3-6 179-93</inkml:trace>
  <inkml:trace contextRef="#ctx0" brushRef="#br0" timeOffset="206302.35">15658 14872 1410 0,'9'-27'0'0,"-7"5"0"0,1 6 0 0,-3-1 0 0,0 7 0 0,-1 3 0 0,-12 2 622 0,-1 3-292 0,-3 2-147 0,-3 0-63 0,-2 7 305 0,2 9-194 0,-5 4-97 0,3 5-49 0,0 4 263 16,5 2-305-16,6 0-43 0,5 0 0 0,4 4 0 15,2-1 0-15,4 2 0 0,11 5 0 0,2-7 0 16,7 2 0-16,2 1 0 0,2-1 0 0,2 3 0 16,1 7 0-16,-5-8 0 0,-4 2 0 0,-3-1 0 15,-5 2 0-15,-5 1 0 16,-2 5 0-16,-7-11 0 0,0 1 0 0,-10-7 0 16,-7-1 0-16,1-6-466 0,-4 1 163 0,1-10 137 15,1-5 65-15,-4-1-798 0,3-3 431 0</inkml:trace>
  <inkml:trace contextRef="#ctx0" brushRef="#br0" timeOffset="206643.43">15477 15787 1034 0,'-1'7'0'0,"-2"3"0"0,-1-2 0 0,0 7 0 0,1 3 0 0,1-1 0 0,2 7 0 0,-1 1 0 0,1 1 0 0,0 6 0 0,0-8 0 0,0 0 0 0,0 0 0 0,0-4 0 0,0-4 0 0,0 1 0 0,0-11 0 0,0-2 0 0,0-4 0 0,0 0 0 0,0-13 0 0,0-6 0 0,0-6 0 0,0-2-441 0,-2-6 202 0,1-2 101 0,1-1 50 0,0-1 1 0,0 6 46 15,0 2 41-15,1 4 139 0,6 1-107 0,2 6-34 0,2-5 474 0,1 12-250 0,5 4-130 16,-4 3-64-16,5 4 288 0,-1 0-156 16,1 9 22 46,-3 10-77-62,-2 4 308 0,-4 3-189 0,0 5-93 0,-5-1-47 0,-3 2 299 0,-1-3-178 0,0-2-84 0,-9-2 54 0,-7-2-69 0,-2-1-35 0,-3 2-97 0,-4-10 27 0,-1-2 0 0,-2-2 36 0,-2-3-159 0,-1-5 79 0,-2 3 49 16,5-5-8-16,2 0-516 0,7-2 272 0,2-8 61 15,7 0 93-15,4-5-645 16,6-2 355-16</inkml:trace>
  <inkml:trace contextRef="#ctx0" brushRef="#br0" timeOffset="207087.79">16350 15169 384 0,'-2'-18'0'0,"-4"0"0"16,3 0 0-16,-2-3 0 0,2-2 0 0,-1 2 183 0,-3-2-73 0,0-2-36 0,0-4 221 16,-2-4-120-16,-1 6-74 0,-2-2-32 0,0 6 120 15,-4 3-76-15,4 5-38 0,-7 1 95 0,5 14-72 16,0 0-31-16,1 10 1 15,0 13 140-15,5 7-86 0,-2 11-33 0,9 8 125 0,1 6-88 0,0 5-45 47,0 5 0-47,3 6 179 0,5 7-103 0,-2-7-65 0,1 2-27 0,0 2 85 0,-1 3-57 0,-1 8-71 0,0-17-38 0,-4 0 1 16,1-9 25-16,-2-4 1 0,0-8-472 0,0 2 259 16,0-28 114-16,-7-8-630 0,1-9 342 0,-3-5 162 15,-4-2 89-15,2-15-507 0,-1-5 302 0,0-10 147 47,-3-7 73-47</inkml:trace>
  <inkml:trace contextRef="#ctx0" brushRef="#br0" timeOffset="207211.46">15897 15388 2069 0,'-16'-13'0'0,"8"4"0"0,3 6 0 0,4-1 0 0,1 3 0 0,0 1 0 0,6 0 0 0,13 0 0 0,5 0 378 0,5 0-171 0,4 0-43 0,1 1-63 0,6 3-23 0,-5-1-10 0,2 1-516 0,2-1 242 0,2 0 121 0,-1 0 61 0,5 1-943 0,-7-1 492 0</inkml:trace>
  <inkml:trace contextRef="#ctx0" brushRef="#br0" timeOffset="207362.95">16492 15257 2125 0,'-14'-5'0'0,"2"4"0"0,0 1 0 0,0 0 0 0,-4 11 0 0,7 3 0 0,1 10 0 0,2 5 532 16,1 1-247-16,5 8-125 0,0 3 288 0,0 0-211 15,2-1-99-15,7-2-246 0,4-1 73 0,1-5 36 16,3 0 8-16,-3-11-901 0,1-6 463 0,0-4 234 16,-3-4 115-16</inkml:trace>
  <inkml:trace contextRef="#ctx0" brushRef="#br0" timeOffset="207614.3">16624 15375 1261 0,'0'-9'0'0,"0"1"0"0,2 1 0 0,-1 3 0 0,4 0 0 0,0 4 0 0,3 0 371 0,2 0-167 0,1 12-84 16,5 1 296-16,-5 5-194 0,0 5-93 0,-2 2-12 16,-3 2-40-16,-3 3 0 15,-1 3-31-15,-2-1-232 0,0-2 112 0,-14 0 55 0,-2-1 28 0,-7-1-198 16,-3 1 123-16,-4-9 46 0,0-4-351 0,-1-6 192 16,3-5 2-16,3-5-309 15,0 0 216-15,10-12 121 0,7-13 57 0,6-5-312 63,2-6 202-63</inkml:trace>
  <inkml:trace contextRef="#ctx0" brushRef="#br0" timeOffset="207707.46">16845 15287 1098 0,'12'-8'0'0,"-4"4"0"0,-1 2 0 0,-4 2 0 0,-1 0 0 0,-2 3 438 0,0 9-191 0,0 8-110 0,-10 1 487 0,0 5-294 0,2 2-147 31,0 1-73-31,4 3 431 0,4-3-318 0,0 2-223 0,0-2 0 0,5 1 0 0,11-2 0 0,7 3 0 0,4-12-1033 0,2-4 457 15,3-5 306-15,3 0-764 0</inkml:trace>
  <inkml:trace contextRef="#ctx0" brushRef="#br0" timeOffset="207842.11">17241 15516 1484 0,'-10'-8'0'0,"4"4"-2"0,2 2 0 0,-1-1 0 0,-1 3 0 0,-1 0 414 0,-3 0-181 15,2 14-102-15,-2 3 568 0,-2 3-332 0,1 4-165 16,0 1-83-16,-3 5-38 0,6-1-44 0,0-3 0 15,3 1-795-15,2-5 398 0,3-3 198 0,0-1 109 16</inkml:trace>
  <inkml:trace contextRef="#ctx0" brushRef="#br0" timeOffset="207998.68">17272 15408 1282 0,'4'0'0'0,"3"0"0"0,2 0 0 0,2 0 0 0,0 4 0 0,5 1 0 0,-1 2 779 15,5 3-372-15,1 0-185 0,1 0-84 0,-1 1-307 16,1-1 102-16,0-1 52 0,-3-1-398 0,1-1 225 31,0-2 121-31,-4-2 47 0</inkml:trace>
  <inkml:trace contextRef="#ctx0" brushRef="#br0" timeOffset="208245.02">17638 15227 1438 0,'0'-2'0'0,"0"0"0"0,0 2 0 0,0 0 0 0,0 2 0 0,0 10 0 0,0 13 488 0,-5 4-230 0,-3 10-111 0,-2 7 619 0,-1 10-366 0,-5 0-182 0,-1 6-81 0,0-7-164 15,3-4 32-15,-1-7-1 0,5-3-748 0,0-3 400 16,3-13 185-16,2-5 97 109,0-6-495-109,-1 1 296 0,-3-2 149 0</inkml:trace>
  <inkml:trace contextRef="#ctx0" brushRef="#br0" timeOffset="208327.82">17760 15141 728 0,'20'-5'0'0,"2"3"0"0,1 2 0 0,5 0 0 0,-6 11 0 0,-3 7 773 0,-5 9-368 0,0 4-186 0,-5 6 664 0,-4 8-415 0,-5 1-221 0,-8 3-45 15,-12 2-196-15,-4-2-6 0,-5 1 0 0,-6 1 0 16,3-9-16-16,-3-6-10 0,3-2 31 0,-1-4-1131 15,6-6 580-15</inkml:trace>
  <inkml:trace contextRef="#ctx0" brushRef="#br0" timeOffset="208978.69">18522 15334 983 0,'-15'-23'0'0,"-3"-3"0"0,4 9 0 0,-2 1 0 0,0 1 0 0,-1 1 84 0,-3 4-24 0,0 1 9 0,0 9 242 0,0 0-137 16,-1 16-69-16,1 7 101 0,0 9-85 0,-1 7-33 15,8 4-9-15,3 0 104 0,4 4-74 0,4-2-36 16,2-1 0-16,0 0 33 16,2-13-40-16,10-5 1 0,5-5-31 0,1-6-38 15,2-9 0-15,1-1 48 0,0-5-178 0,-1-8 84 16,0-16 43-16,-1-5-276 0,1-7 135 0,2-6 54 15,-6-4 49-15,1-3-319 0,-1-3 142 0,1-5 91 16,-2 1 47-16,5-13-63 0,-7 4 58 0,-1-6 26 16,-4-1-1-16,-1 4 64 0,-3 6 0 0,1 3-47 15,-5 29 188-15,0 14-90 16,0 13-45-16,-8 3 463 0,-1 25-225 0,-1 12-87 16,1 12-79-16,3 10 442 0,1 9-243 0,2 1-121 15,1 4-61-15,2 10 300 0,0-11-186 0,0 2-203 16,0-2-8-16,0 1 0 0,2-3 0 0,6 5 0 15,-1-22 0-15,4-7 0 0,-1-5 0 0,-2-5-618 16,-1-11 177-16,-1-4 229 0,-2-21 117 0</inkml:trace>
  <inkml:trace contextRef="#ctx0" brushRef="#br0" timeOffset="209176.17">18773 15294 872 0,'12'-9'0'0,"-3"3"0"0,5 3 0 0,-1 2 0 0,4 1 0 0,-5 0 572 0,3 1-268 0,2 14-134 0,-3 2-67 0,1 2 436 16,2 5-243-16,-7 4-134 0,-5 1 162 0,-1 4-144 16,-4 6-71-16,0 0-37 0,-9 9 9 0,-12-7-44 15,-3 1-1-15,-4-4 1 0,-2-1-1 0,-3-6-35 16,-1 0-1-16,4-12 0 16,2-9 0-16,8-8 0 0,3-2 0 0,7-7 0 15,7-14 0-15,3-13 0 0</inkml:trace>
  <inkml:trace contextRef="#ctx0" brushRef="#br0" timeOffset="209363.24">19040 15257 2836 0,'0'-2'0'0,"0"-2"0"0,0 4 0 0,-3 0 0 0,-5 1 0 0,-4 15 0 0,-4 9 0 0,-3 5 377 0,4 8-174 0,-2 3-84 0,3 6 277 63,6 2-396-63,4 3 0 0,4-8 0 0,7-4 0 0,14-5 0 0,9-6 0 0,9-9 0 0,7-2-432 0,-1-13-8 0,0-5 238 0,2 0-747 0,-3-6 366 0,-5-9 273 0</inkml:trace>
  <inkml:trace contextRef="#ctx0" brushRef="#br0" timeOffset="209674.92">19433 15450 2169 0,'-6'-18'0'0,"-2"-2"0"0,1 8 0 0,-3 0 0 0,1 3 0 0,-4 1 0 0,1 3 0 0,-3 4 0 0,3 1 298 0,-1 1-131 0,1 15-65 0,0 6 81 0,1 6-73 0,-2 7-28 0,6 0-9 0,2 1 77 0,3 0-57 0,2-2-28 16,0-1-67-16,0 0 10 0,2-7 28 0,6-6 1 0,3-4-273 0,3-4 136 16,0-7 68-16,4-2-266 62,-2-3 120-62,0-15 95 0,4-9-16 0,-5-6-270 0,2-5 166 0,-1-4 74 0,-2-2 51 0,-3-1 0 0,-1-5 42 0,0-2-1 0,-2-6-56 0,2-13 13 0,-4 2 44 0,3-4-1 0,-3-2 82 0,2 1-41 16,0 6 0-16,1 3 160 0,-4 27-96 0,-2 14-52 15,-1 15-20-15,-2 6 476 0,0 5-202 0,0 27-129 16,0 10-13-16,-2 8 141 47,-1 5-115-47,-2 6-60 0,0 9 242 0,1-8-154 0,1 3-73 0,0 0-37 0,0-3-34 0,-2 1-38 0,4 7 0 0,0-16-139 0,1-3-56 0,0-8 115 16,0-7 59-16,0-9-977 0,1-4 454 0,6-19 267 15,4-4 59-15,-2-17-266 0</inkml:trace>
  <inkml:trace contextRef="#ctx0" brushRef="#br0" timeOffset="209810.56">19626 15375 1501 0,'3'-17'-1'0,"0"6"1"0,4-2 0 0,-1 4 0 0,1 7 0 0,5-1 0 0,-1 3 729 0,4 0-346 0,1 3-173 16,6 8-78-16,-2 2 235 0,-1 3-165 0,1 3-83 16,-1-1 50-16,0 5-66 0,3-1-86 0,-7-2-665 15,0-2 311-15,-4-2 187 0,0 0 93 0,-2-5-1018 16</inkml:trace>
  <inkml:trace contextRef="#ctx0" brushRef="#br0" timeOffset="209963.15">20014 15055 3353 0,'-1'-5'0'0,"-1"4"0"0,1-1 0 0,-2 2 0 0,-2 10 0 0,-3 16 0 0,-4 18 0 0,-4 16 578 0,-6 18-578 0,-4 23 0 0,-10 16 0 0,-1 13 0 0,4-14 0 0,0-5 0 15,2-6 0-15,1-6 0 0,0-7 0 0,-2 12-244 0,8-19-124 0</inkml:trace>
  <inkml:trace contextRef="#ctx0" brushRef="#br0" timeOffset="210439.49">20630 15276 2975 0,'-13'-8'0'0,"5"5"0"0,7 0 0 0,1 3 0 0,0 0 0 0,8 6 0 0,6 1 443 0,8 0-208 0,4-2-100 0,3 2 8 0,6-2-143 0,0-1 0 0,5-2 0 0,-4 1 0 0,1-3 0 0,-1 0 0 0,1 0 0 0,2 0 0 0,-9 3-250 0,-4 0 142 16,-4 1-1085-16</inkml:trace>
  <inkml:trace contextRef="#ctx0" brushRef="#br0" timeOffset="210592.87">20649 15608 2478 0,'-30'0'0'0,"4"0"0"0,5 0 0 0,10 0 0 0,10 0 0 0,1 3 0 0,1-3 984 0,21 0-515 0,11 0-469 0,6 0 0 0,6 0 0 0,1 0 0 0,3 0 0 0,-3 0 0 0,6 0 0 15,-8 2 0-15,-1-2 0 0,2 2-270 0,-1-2-181 16</inkml:trace>
  <inkml:trace contextRef="#ctx0" brushRef="#br0" timeOffset="212444.26">22386 15151 1291 0,'0'-10'0'0,"0"2"0"0,0 0 0 0,0-2 0 0,0-1 0 0,0-2 0 0,0 1 0 0,0-5 260 0,0 0-112 0,0-3-55 15,0-2-28-15,0-2 72 16,3-1-55-16,-2-1 0 0,1-3-76 0,-2 2-1 0,0 0 32 0,0-3 35 15</inkml:trace>
  <inkml:trace contextRef="#ctx0" brushRef="#br0" timeOffset="212527.7">22392 14792 2315 0,'-6'-22'38'0,"-2"6"-1"0,-3-1 178 0,-6 7-88 0,-2 3-36 0,-3 7-9 0,-2 0-45 0,-3 10 1 0,1 11-1 0,2 6 109 0,-2 2 206 0,7 4-162 0,5 2-77 0,5 6 0 0,4 5-113 0,5 0 0 0,0 8 0 0,0-5 0 0,8 1 0 0,6 2 0 0,0 3 0 0,3 0 0 0,-2 8 0 0,0-11 0 0,-6-3 0 0,-4-3 0 16,-4-2 0-16,-1 5 0 0,-3-14 0 0,-11-2 0 0,-9-7 0 0,-5-2 0 0,0-5 0 0,-7 0 0 0,4-14 0 16,2-2 0-16,-2-3 0 15,4-3 0 1,1-7 0-16,2-4-307 0,12-8 132 0,4-3 69 0,8-7-726 0,0-2 397 0,17-5 199 0,10-5 90 0</inkml:trace>
  <inkml:trace contextRef="#ctx0" brushRef="#br0" timeOffset="212795.98">22688 15004 1994 0,'8'-20'0'0,"-3"-1"0"0,1 1 0 0,-5-4 0 0,1 1 0 0,-2-3 0 0,0 5 0 0,-5 4 309 0,-4 1-136 0,-6 5-68 0,0 3 288 0,-3 1-169 0,-2 7-98 0,1 0-44 0,-4 10 156 0,2 9-100 0,-1 3-50 15,0 9-27-15,5 1-61 16,2 2 0-16,7 7 0 0,-1 0 0 0,7 2 0 0,-1 9 0 0,3-9 0 15,0 3 0-15,4 0 0 0,7 0 0 0,2 7 0 16,0-11 0-16,5-1 0 16,-3-1 0-16,0-4 0 0,-5-1 0 0,1 4 0 15,-7-10 0-15,-3-3 0 0,-1 0 0 0,-1-2 0 16,-14 0 0-16,0 1-144 16,-8-5 34-16,3-1-551 15,-4-2 312-15,-3 3 155 0,1-1 79 0,-4 3-756 0</inkml:trace>
  <inkml:trace contextRef="#ctx0" brushRef="#br0" timeOffset="212978.49">22253 15879 2711 0,'-1'0'0'0,"-2"0"0"0,0 0 0 0,-2 0 0 0,3-2 0 0,-2 2 0 0,2 0 0 0,1 2 503 16,1 9-233-16,0 5-116 0,0 5 139 0,0 8-293 15,0 2 0-15,0 2 0 0,0 3 0 0,0 2 0 16,1-2 0-16,4 4 0 0,-2-9 0 0,2-5 0 15,-2-3 0-15,-2-4-612 0,2-7 199 0,-1-3 229 16,-2-9-895-16,0 0 521 0</inkml:trace>
  <inkml:trace contextRef="#ctx0" brushRef="#br0" timeOffset="213182.95">22218 15850 1690 0,'1'-14'0'0,"5"-2"0"0,1 5 0 0,5 3 0 0,1-1 0 0,5 7 0 0,4-1 0 0,5 3 689 0,-1 0-330 0,2 17-161 0,0 3 201 15,-2 4-180-15,-1 5-92 32,2 3-35-32,-10-1 66 0,-5 2-158 0,-5 2 0 0,-6 1 0 0,-1-3 0 15,-3 6 0-15,-17-7 0 0,-7-3 0 0,-3-2 0 0,-8-4 0 0,0-5 0 16,-6 3 0-16,3-13 0 0,5-1 0 0,0-5 0 16,1-1-8-16,6-1-90 0,1 0 25 0,14-3-420 15,8-12 187-15,6-2 135 0,2-5 66 0</inkml:trace>
  <inkml:trace contextRef="#ctx0" brushRef="#br0" timeOffset="213340.53">22768 16055 2915 0,'8'3'-1'0,"-1"3"-2"0,1 2 1 0,-3 2 1 0,-1 2 1 0,-2 0 0 0,0 5 0 0,-2 3 0 0,0-1 882 0,0 3-741 0,0 3-141 0,-6-1 0 31,4 0 0-15,0 5 0-16,0-7 0 0,2-3 0 0,0-1 0 0,0-2 0 0,0-4 0 0,0 0-104 0,2-7-167 0</inkml:trace>
  <inkml:trace contextRef="#ctx0" brushRef="#br0" timeOffset="214276.34">23430 15059 1213 0,'0'-22'0'0,"0"3"0"0,0-3 0 0,0-2 0 0,0 4 0 0,0-2 0 0,0-1 0 0,-1 3 0 0,0-3 0 0,-5-1 153 16,-2 6-62-16,2 0 128 0,-3 4-91 0,-4 4-45 15,2 3 0-15,-1 2 187 0,-2 5-121 0,-1 0-55 16,2 19-28-16,0 6 82 0,4 12-55 0,-2 10-18 16,10 4-10-16,1 5 193 0,0 3-110 0,1 5-55 15,6 11 131-15,5-11-98 0,-4 1-44 0,4 3-53 16,-1 1 9-16,-2 0-35 0,-3 10-3 0,-1-18-43 15,-5-2 0-15,0-4 40 16,-1-7 1-16,-10-4-81 0,-8 1 70 0,2-21 20 16,-5-9-13-16,0-8-531 0,2-7 213 0,-2 0 148 15,-2-10-465-15,9-13 306 16,0-4 148-16,0-9-418 16,1-4 283-16,2-6 142 0</inkml:trace>
  <inkml:trace contextRef="#ctx0" brushRef="#br0" timeOffset="214402">23019 15384 2266 0,'-13'-18'0'0,"3"3"0"0,2 7 0 0,4-1 0 0,3 9 0 0,1-2 0 0,0 2 0 0,7 0 361 0,14 0-162 0,4 0-71 0,3 0 279 0,6 0-185 0,3 0-92 0,4 0-45 0,6 0-377 0,5 0 174 0,-1 0 73 0,3 0 42 0,-1 0-403 0,0 0 222 0,-3 0 111 16</inkml:trace>
  <inkml:trace contextRef="#ctx0" brushRef="#br0" timeOffset="214585.51">23791 15126 2314 0,'-16'-4'0'0,"7"0"0"0,-3 2 0 0,3 2 0 0,-2 0 0 0,1 0 0 0,0 13 0 0,2 3 0 0,2 5 787 0,3 5-375 0,0 2-187 0,1 3-94 0,2 5-69 0,0-3-62 0,2 1 0 0,8-2 0 0,2-3-216 0,4-3-107 0,0 3 189 0,-1-11-367 0,1-4 269 0,0-5 134 0,-1-4-922 0</inkml:trace>
  <inkml:trace contextRef="#ctx0" brushRef="#br0" timeOffset="-214738.68">23906 15233 1449 0,'2'-12'0'0,"0"2"0"0,4 3 0 0,0 0 0 0,4 0 0 0,0 3 0 0,3 2 0 0,0 2 556 0,2 0-259 0,0 0-129 0,0 11-66 0,0 3 307 15,-4 2-191-15,-6 4-89 0,0 0-46 0,-5 6 158 16,0 0-102-16,-6 4-41 0,-8-4-56 0,-4-1-42 15,-4-3 0-15,-3-1 0 16,0-1 0-16,-6-2 0 16,1-6 0-16,1-5-205 0,1-1 2 0,5-6 120 0,-2 0 70 0,12 0-854 15,7-13 415-15,6-13 207 0,0-1 104 0</inkml:trace>
  <inkml:trace contextRef="#ctx0" brushRef="#br0" timeOffset="-214577.11">24154 15059 815 0,'3'-4'0'0,"-2"0"0"0,1 3 0 0,-2 1 0 0,0 0 0 0,0 5 904 47,-9 10-424-47,-4 5-225 0,0 5 792 0,-1 3-617 0,2 1-430 0,3 0 0 0,-1 3 0 0,8-3 0 0,2 2 0 0,0-1 0 0,11 1 0 0,6-6 0 16,6 4 0-16,5-11 0 0,2-6-199 0,4-1 63 16,2-6 86-16,-1-4-1071 15,5 1 549-15</inkml:trace>
  <inkml:trace contextRef="#ctx0" brushRef="#br0" timeOffset="-214404.58">24507 15375 1929 0,'0'0'-1'0,"0"0"-3"0,-3 0 2 0,0 0-1 0,1 0 1 0,-1 0 331 0,-1 0-152 0,3 7-70 0,-2 2 224 16,-2 4-147-16,2 6-65 0,-1-1-45 0,-3 6 152 15,-1 2-94-15,-2 2-48 0,0-2-23 16,-1 1-271-16,-1-4 119 0,1-3 64 15,1-3-606-15,0-4 335 0,2-4 167 0,-1 0-760 16,6-9 415-16</inkml:trace>
  <inkml:trace contextRef="#ctx0" brushRef="#br0" timeOffset="-214252.98">24619 15237 2180 0,'4'0'0'0,"3"4"0"0,-1 3 0 0,2 0 0 0,-1 3 0 0,0 1 0 15,5 4 498-15,-1-1-230 0,0 4-115 0,3 0-58 0,0 2 49 16,-1-2-57-16,2-2-26 0,0-3-619 0,0-4 298 16,-1-2 148-16,2-5-881 0,0-2 483 0</inkml:trace>
  <inkml:trace contextRef="#ctx0" brushRef="#br0" timeOffset="-214059.5">24921 15029 1392 0,'0'-4'0'0,"0"-1"0"0,0 5 0 0,0 0 0 0,0 0 0 0,-2 14 608 0,-4 11-277 0,-2 11-151 110,1 10-71-110,-4 8 493 0,-2 10-283 0,-1 7-140 0,-4 11 32 0,2-11-211 0,-2 0 0 0,2-5 0 0,0-7 0 0,0-9 0 0,-1 3 0 0,8-24-549 0,4-9 213 0,-1-9 186 0,3-8 94 0,2-3-976 0</inkml:trace>
  <inkml:trace contextRef="#ctx0" brushRef="#br0" timeOffset="-213853.41">25083 14973 3530 0,'28'0'0'0,"0"0"0"0,2 9 0 0,4 5 0 0,-9 5 0 0,-3 7 0 0,-3 4 0 0,-1 8 0 0,-5 5 0 0,-1 6 0 0,-10 0 0 0,-2 0 293 0,-8 1-185 0,-12-1-108 0,-5-2 0 0,-6 6 0 16,3-13 0-16,-5-6 0 0,-1-2-458 0,5-8 196 0,0-7 149 0,4-3-790 0,11-10 377 0,2-4 251 0</inkml:trace>
  <inkml:trace contextRef="#ctx0" brushRef="#br0" timeOffset="-213714.78">25469 15320 1588 0,'8'-4'0'0,"3"-1"0"0,1-1 0 0,1 4 0 0,3-5 0 0,4 5 999 16,-1-1-486-16,4 0-238 0,2 2-121 0,6-1 248 0,0 1-402 0,4-1 0 16,-3 2 0-16,0 0 0 0,-4 0-105 0,1 0 39 31,-4 0-819-31,-1 0 458 0,-11 3 221 0,-6 5 113 0,0-5 56 0,-7 4 29 0,0-5-1 0</inkml:trace>
  <inkml:trace contextRef="#ctx0" brushRef="#br0" timeOffset="-213580.14">25762 14963 657 0,'-1'-13'0'0,"-1"1"0"0,-1 4 0 0,2 3 0 0,1 0 0 0,0 5 656 16,0 2-315-16,0 23-152 0,0 10-77 0,0 8 771 15,0 11-424-15,0 5-203 16,0-2 122-16,0 5-378 0,0 1 0 0,0 3 0 0,0 9-140 0,0-14-132 16,-6-1 154-16,1-1-1101 0,-3-2 627 0</inkml:trace>
  <inkml:trace contextRef="#ctx0" brushRef="#br0" timeOffset="-213141.31">26618 15051 592 0,'1'-31'0'0,"1"1"0"0,-2 3 0 0,0 1 0 0,-2-6 0 0,-9 8 209 0,-3 1-86 0,-7-1-44 0,1 5 165 16,-2 1-105-16,-8 1-42 0,4 11-35 0,-1 5 146 16,1 1-86-16,6 0-43 0,1 13 0 0,4 8 73 15,6 6-63-15,6 11-26 47,2 9 181-47,1 7-104 0,0 5-52 0,0 12-17 0,4-5 110 0,4 2-72 0,-4 3-36 0,1 3-11 16,-2 2 1-16,-2 14-18 0,-1-15-9 0,0 2-243 0,-7 0 122 0,-7-4 61 0,-3-8 29 0,-3-1-514 0,5-27 228 15,-4-13 144-15,2-13-230 0,1-11 165 16,0 0 83-16,1-19 32 16,1-11-400-16</inkml:trace>
  <inkml:trace contextRef="#ctx0" brushRef="#br0" timeOffset="-213007.67">26170 15275 2265 0,'1'-6'0'0,"1"2"0"0,2 1 0 0,3 3 0 0,3 0 0 0,1 0 0 0,6 3 0 0,0 8 0 0,8 6 0 0,5-2 207 0,6 4-77 0,1-3-423 0,2-1 165 0,2 0 82 16,2-4-790-16,-1 0 400 0</inkml:trace>
  <inkml:trace contextRef="#ctx0" brushRef="#br0" timeOffset="-212794.24">26758 15225 2245 0,'-3'-12'0'0,"-6"3"0"0,2 6 0 0,-2 1 0 0,-2 2 0 0,1 0 0 0,3 10 0 0,-2 8 0 0,3 5 0 0,5 2 662 0,0 4-304 0,1-1-166 0,0 1-77 0,4 0 19 0,7 1-48 0,2-3-25 0,3 3 8 0,1-8-758 0,3-2 362 0,2-6 181 0,1-2-861 0,0-5 503 46</inkml:trace>
  <inkml:trace contextRef="#ctx0" brushRef="#br0" timeOffset="-212690.88">26965 15311 2545 0,'-4'-11'0'0,"0"2"0"0,4 3 0 0,0 3 0 0,0 3 0 0,0 0 0 0,8 0 0 0,4 0 332 0,4 5-147 0,1 7-75 0,2 1 197 16,0 2-135-16,3-1-59 16,-3 2-43-16,3-2-607 0,-2 1 287 0,3-3 142 15,-7-2-827-15,7-3 488 0,-10 1 234 0</inkml:trace>
  <inkml:trace contextRef="#ctx0" brushRef="#br0" timeOffset="-212541.65">27284 15145 2389 0,'0'-1'0'0,"0"0"0"0,0-1 0 0,0 2 0 0,0 0 0 0,0 9 0 0,0 10 0 0,-3 11 450 0,-7 11-207 0,-4 6-104 0,-5 13 182 16,-3 8-142-16,-5 5-63 0,1-7-44 0,0-2-50 15,-2-6-22-15,4-5 0 0,4-9-301 0,0 1 51 16,8-18 138-16,4-10 74 0,3-2-951 0,2-9 506 15</inkml:trace>
  <inkml:trace contextRef="#ctx0" brushRef="#br0" timeOffset="-212375.97">27347 15566 1813 0,'6'0'0'0,"1"0"0"0,3 1 0 0,-4 4 0 0,1 3 0 0,-2 3 0 0,-2 3 561 0,0 3-254 0,-3 2-140 16,0 3-65-16,0 1 305 15,0-2-186-15,0-1-92 0,-2-1-615 0,1-6 257 47,1-4 133-47,0-4 65 0</inkml:trace>
  <inkml:trace contextRef="#ctx0" brushRef="#br0" timeOffset="-212169.52">27564 15347 1528 0,'18'-10'0'0,"0"10"0"0,2-3 0 0,3 3 0 0,-2 0 0 0,1 9 700 0,5 6-323 0,-8 3-175 16,-2 4-83-16,-3 3 164 0,-3 2-123 0,-6 3-62 16,-3 6 170-16,-2-4-120 0,-10 2-100 0,-16-1-48 15,-4-2 0-15,-6-1 0 0,-7 1 0 0,-1-9-98 16,4-5 21-16,-1-4 57 0,5-6 28 16,9-5-688-16,-2-2 314 0,16 0 188 0,10-12-22 0,3-9-248 46,8-9 205-46</inkml:trace>
  <inkml:trace contextRef="#ctx0" brushRef="#br0" timeOffset="-212028.9">27961 15305 2137 0,'3'-9'0'0,"0"6"0"0,-1-2 0 0,-2 4 0 0,0 1 0 0,-14 0 0 0,-4 9 251 0,-3 9-107 0,0 2-54 0,2 5 874 0,0 6-619 47,5-1-345-47,4-1 0 0,5 4 0 0,5-2 0 0,0 1 0 0,5 5 0 0,15-11 0 0,3-2 0 0,9-6 0 0,5-7-335 15,1-3-87-15,1-4 238 0,-3-4-508 0,-4 0 247 16,-3-10 205-16</inkml:trace>
  <inkml:trace contextRef="#ctx0" brushRef="#br0" timeOffset="-211825.44">28288 15255 1877 0,'18'-21'0'0,"0"10"0"0,4 4 0 0,3 4 0 0,-3 3 0 0,3 0 176 15,-2 15-61-15,-7 8-45 0,-2 5 704 0,-3 7-370 0,-6 5-183 0,-5 3-93 0,0 5-37 0,-5-2-32 0,-16 1-43 0,-7-1-16 0,-2-1 0 0,-8 2 0 0,-10 4 0 0,-1-12 0 0,-10 1 0 0</inkml:trace>
  <inkml:trace contextRef="#ctx0" brushRef="#br0" timeOffset="-211400.07">22975 15143 1245 0,'-24'11'0'0,"5"10"0"0,0 13 0 0,-3 14 0 0,2 11 0 0,-3 9 0 0,3 10 676 0,10-10-325 0,10-4-157 0,0-6 518 0,17-8-338 31,14-6-169-31,11 0-257 0,5-18 39 0,12-9 25 0,8-2 0 0,11-12-925 16,7-3 475-16,14 0 246 0</inkml:trace>
  <inkml:trace contextRef="#ctx0" brushRef="#br0" timeOffset="-210208.52">28829 15150 1647 0,'0'0'0'0,"0"0"0"0,0-2 0 0,0-1 0 0,1 3 0 0,1 0 0 0,2 0 0 0,3 7 238 0,1 4-100 0,2 6 318 15,0 4-210-15,0 5-95 0,-2 4-61 0,-2 4-27 16,0 5 0-16,-5 6-26 0,-1 3 0 0,0 6-156 16,-10-5 73-16,-6-1 42 0,0 1-112 0,-4-3 77 31,-1-3 38-31,-1 4 9 0,3-15-329 0,2-5 95 0,5-8 112 0,2-6-443 0,6-6 260 0,0-2 121 16,4-5 74-16</inkml:trace>
  <inkml:trace contextRef="#ctx0" brushRef="#br0" timeOffset="-209733.79">29273 15488 1970 0,'7'-20'0'0,"0"2"0"0,-1 2 0 0,-2-3 0 0,-2 2 0 0,-2 2 0 0,0 0 0 0,-5 2 0 0,-4-1 256 0,-4 3-101 0,-3 4-63 0,-2 4-3 0,0 3-26 0,-3 0 0 0,-1 9 57 0,0 9-33 0,1 5-9 16,3 5-40-16,2 3 118 0,-1 5-59 0,9 3-30 47,-4 5 10-47,10-8 131 0,2 0-85 0,0-2-44 0,0-1-81 0,1-4 39 0,10-1 9 0,1-7-14 0,4-7-100 0,3-3 51 0,2-10 26 0,2-1-272 15,3-1 159-15,-2-16 43 0,0-8 45 0,2-5-488 16,-3-4 241-16,0-4 75 0,0-9 67 0,-5 4-135 78,2-5 109-78,-3-3 55 0,0-4 52 0,-2-6 3 0,3-10-9 0,-5 8 9 0,1-1 49 0,-2-2-25 0,-2 1 0 0,-1 9 14 0,-3 4-48 0,-5 26 10 0,-1 12 0 0,0 13 357 16,-3 1-175-16,-3 7-40 0,-6 13-63 0,1 9 425 0,3 7-216 0,-4 6-102 0,7 6 307 0,-3 9-201 15,2-5-113-15,2 4-89 16,2-1-53-16,0 3 0 0,2-2 0 0,0 9 0 16,0-14 0-16,0-1 0 0,2-4 0 0,8-5 0 15,-2-4 0-15,2 3-75 94,-1-16 51-94,-1-5-847 0,3-8 355 0,-3-4 239 0,4-7-547 0,-1 0 383 0</inkml:trace>
  <inkml:trace contextRef="#ctx0" brushRef="#br0" timeOffset="-209591.17">29580 15417 3110 0,'3'-19'0'0,"1"0"0"0,1 1 0 0,2 4 0 0,-2 1 0 0,5 2 0 0,-2 8 0 0,3 1 0 0,3 2 0 0,-1 2 0 0,4 12 0 0,2 3 0 0,-1 5 167 0,-1 2-65 0,-1 2-32 0,-5 1-66 0,2 3 33 0,-6 3 9 0,-4-1-9 0,-3-3 0 0,0 2 0 0,-10-2 0 0,-9 0-343 0,-3 3 180 0,-7-7 78 0,-3-4 42 16,-4-3-308-16,0-2 153 15,2-7 28-15,3 1-274 16,5-10 190-16,7 0 90 0,9-3 45 0,7-18-187 0,3-3 115 0,5-10 50 16</inkml:trace>
  <inkml:trace contextRef="#ctx0" brushRef="#br0" timeOffset="-209063.56">29849 15296 1059 0,'11'-21'0'0,"-3"4"0"0,-4 7 0 0,-3 3 0 0,2 3 800 0,-3 1-373 0,-3 3-199 16,-8 3-96-16,-5 11 317 0,0 8-206 0,-1 4-103 0,1 4 313 0,5 0-453 15,0 6 0-15,8-2 0 0,2 0 0 0,1 1 0 16,1 3 0-16,13-7 0 0,10-3 0 0,9-1 0 16,8-8 0-16,9-4 0 0,7-5 0 0,1-10-47 15,-1 0 24-15,-2-10-237 16,-4-9 20-16,-6-2 111 0,-2-4-92 0,-18 1 97 15,-8-2 43-15,-9-2 0 0,-6-3 144 0,-2 0-50 16,0 0-34-16,-7 3 207 0,-12 4-112 0,-4 3-56 16,-4 3-27-16,0 5 431 15,-6 1-180-15,7 8-122 0,2 4-22 0,-1 0-98 0,7 4 0 0,1 10 0 16,1 5 0-16,5 3 0 16,7 5 0-16,1 2 0 0,3 3 0 0,0 3 0 15,2 2 0-15,8-4 0 0,5-1 0 0,3-5 0 16,2-1 0-16,0 0 0 0,2-10 0 0,1-7 0 15,-2-2 0-15,0-4-264 0,-1-3 94 0,2 0 58 16,-7-11 23-16,1-7 27 0,-5-5-1 0,3-3 26 16,-6-3-53-16,3-8 17 0,-6-1 9 0,2-3-53 47,-1-2 41-47,-1-10-1 0,0-3 40 0,4-10-121 0,-2-1 65 0,3-1 28 0,-1 1 0 0,1 7 28 0,-4 8 0 0,-1 8-9 15,-3 26-34-15,-1 12 1 0,-1 6 42 0,0 5 0 16,0 16 216-16,-1 11-117 0,-5 8-45 0,0 9 1029 15,-4 6-504-15,5 2-323 0,-4 4-219 0,3 9 0 16,1-12 0-16,0 1 0 0,-1-3 0 0,3 3 0 16,2-2 0-16,0 5 0 0,-1-15 0 0,2-6 0 78,0-4 0-78,0-5 0 0,0-10-342 0,2-1 74 0,6-19 137 0,6-2-871 0,0-6 482 0,0-11 241 0,-3-5 121 0</inkml:trace>
  <inkml:trace contextRef="#ctx0" brushRef="#br0" timeOffset="-208947.87">30576 15409 2158 0,'2'-14'0'0,"-1"-2"0"0,4 7 0 0,0 4 0 0,-1 3 0 0,-1 2 0 0,2 0 0 0,2 7 736 0,3 9-350 0,1 2-174 0,0 4-88 0,5 1 141 0,1 0-215 0,2-3-50 16,1 3-259-16,-1-5 46 16,2-1 125-16,1 0 62 0,2-2-1068 0,-5-6 551 15,0-2 278-15,-4-3-366 0</inkml:trace>
  <inkml:trace contextRef="#ctx0" brushRef="#br0" timeOffset="-208791.29">31072 15192 1676 0,'4'-15'0'0,"1"4"0"0,-1 3 0 0,-2 8 0 0,-2 0 0 0,-6 21 0 0,-16 18 1021 0,-8 12-492 0,-9 10-246 0,-5 9-123 0,-4 10 102 16,-13 19-262-16,-2 6 0 15,-5 15 0-15,1 1 0 31,7-2 0-31,13-6 0 0,-2-1-390 0,14-20-117 0,0-8 272 0</inkml:trace>
  <inkml:trace contextRef="#ctx0" brushRef="#br0" timeOffset="-201481.83">9444 16474 684 0,'-6'-25'0'0,"1"2"0"0,0 1 0 0,-2-4 0 0,2 6 0 0,-3-2 326 0,0 2-143 0,-4-1-74 16,4 7-35-16,-6-7 238 0,2 10-142 0,1 2-66 0,-3-2 108 0,1 2-88 15,2 1-42-15,-6 2 8 16,6 2 20-16,0 3-36 0,-1-2 0 0,3 3 45 0,0 0-41 16,-2 0 10-16,4 13-50 0,0 3 13 15,1 7-13-15,1 8 0 0,3 4 0 0,0 10 35 16,2 2-8-16,0 5-28 0,0 5 57 0,5 4-28 16,2-1 0-16,1 13-19 0,1-7 33 0,0 1 0 15,1 4-42-15,-3 1 31 31,-1-6-69-31,0 8 0 0,-3-18 0 0,-2-5 0 0,-1-5 0 0,0-5 0 0,0 3 0 0,-1-15-231 16,-8-8 66-16,-1-4 71 0,-3-6-455 0,0-7 240 16,-5-2 125-16,3-2-450 15,-4-12 298-15,-1-12 149 0,3-5 75 0,-3-4-212 0,1-8 134 0,-1-1 80 16,-2-9 37-16</inkml:trace>
  <inkml:trace contextRef="#ctx0" brushRef="#br0" timeOffset="-201317.27">8933 16859 1284 0,'-6'-7'0'0,"1"1"0"0,3 0 0 0,0 3 0 0,2 1 205 0,0-1-74 0,2 0-51 0,10 2 0 0,8-1-43 0,6 2 1 0,2 0 0 0,5 0 9 0,2 0 565 0,1 0-288 0,4 0-143 0,3 0-276 0,3 0 66 0,3 0 43 0,-6 0-807 0,-2 0 415 0,-2 0 208 0,-4 0 104 0,-2 0-723 0</inkml:trace>
  <inkml:trace contextRef="#ctx0" brushRef="#br0" timeOffset="-201178.64">9555 16570 1784 0,'-11'0'0'0,"3"4"0"0,-1 5 0 0,1 6 0 0,0 2 0 0,-1 8 0 0,6 0 0 0,1 4 858 16,2 4-410-16,0 3-205 16,2 0-12-16,10 5-87 0,2-10-58 0,2-1-24 0,2-4-671 0,2-7 324 15,0-4 161-15,0 0-772 0,-5-13 447 0,0-2 224 16,-5 0 111-16</inkml:trace>
  <inkml:trace contextRef="#ctx0" brushRef="#br0" timeOffset="-200981.17">9676 16687 1524 0,'0'-9'0'0,"0"1"0"0,0-1 0 0,0 3 0 0,2 2 0 0,4 2 0 0,-1 2 0 0,3 0 399 0,4 9-181 0,-1 1-80 0,1 5-55 0,1 4 77 0,-2-1-61 0,0 6-31 0,-5 0 84 0,-1 6-48 0,-3-4-37 0,-2 4-60 16,0-1 0-16,-10-4 31 78,-4 2-1-78,-3 1-132 0,-4-8 61 0,-2-2 37 0,-1-5-1 0,2-5-373 0,1-5 169 0,-2-2 114 0,8-1-1 0,4-7-203 0,6-13 83 0,5-9 85 0,0-6-436 0</inkml:trace>
  <inkml:trace contextRef="#ctx0" brushRef="#br0" timeOffset="-200834.56">9858 16545 2011 0,'10'-12'0'0,"-1"7"0"0,-4 1 0 0,0 4 0 0,-2 0 0 0,-2 4 0 0,-1 13 0 15,0 3 288-15,0 4-125 0,0 4 616 0,-3 1-370 0,0 2-186 0,1-1-165 0,2-1-58 0,0 0 0 0,0 0 0 0,4-3 0 0,8 0 0 0,6-1-121 0,1-5 29 0,3-6 65 0,5-4-383 16,2-6 225-16,3-4 110 0,2 0-963 16,-4 0 484-16,-6-7 259 0</inkml:trace>
  <inkml:trace contextRef="#ctx0" brushRef="#br0" timeOffset="-200695.93">10205 16774 1967 0,'0'-12'0'0,"-1"5"0"0,-5 1 0 0,3 2 0 0,-2 2 0 16,0-1 0-16,-3 3 0 0,1 0 243 0,2 7-102 0,-2 8-52 0,-1 2 425 0,3 3-239 15,-4 7-109-15,3-2 167 0,2 1-148 0,-3 0-167 16,4 0-18-16,0-2-320 0,1-1 105 0,2-7 122 16,0-1 65-16,0-4-874 0,0-5 470 0,5-5 135 15,0-1-544-15</inkml:trace>
  <inkml:trace contextRef="#ctx0" brushRef="#br0" timeOffset="-200560.64">10260 16638 1698 0,'2'2'0'0,"0"-1"0"0,1 2 0 0,2-1 0 0,3 6 0 0,-1-1 228 0,4 2-86 0,0 4-56 0,1 1 352 0,5 3-200 0,-2 2-100 0,3 0-50 0,1-1-498 15,1-1 219-15,0-6 114 16,2-1 57-16,-1-3-879 0</inkml:trace>
  <inkml:trace contextRef="#ctx0" brushRef="#br0" timeOffset="-200296.5">10552 16524 2338 0,'-2'-4'0'0,"-5"-1"0"0,4 3 0 0,-1 2 0 0,3 0 0 0,-1 10 0 0,1 9 0 0,1 9 391 0,-2 8-168 0,-3 3-97 0,2 6 172 0,-3 8-130 0,2 5-66 16,-4 5-32-16,-2 6 26 15,1-10-34-15,0-4-5 0,-1-5-57 0,0-6-494 16,0 1 255-16,2-16 133 0,3-10-677 0,-2-5 381 16,1-4 212-16</inkml:trace>
  <inkml:trace contextRef="#ctx0" brushRef="#br0" timeOffset="-200177.11">10750 16399 1757 0,'22'-9'0'0,"1"6"0"0,2 3 0 0,-1 3 0 0,-4 13 0 0,0 6 0 0,-4 2 0 0,0 6 604 0,1 8-275 0,-8 0-150 0,-3 4 272 0,-4 4-206 0,-2 2-105 0,0 1-118 16,-10 4 23-16,-2-9-8 31,-4-1-1-31,-2-2-344 0,-2-4 172 0,-4-4 86 0,0-1 52 0,4-13-251 0,2-7 143 0,2-7 72 16,0-5 26-16,5 0-789 0,2-2 368 0</inkml:trace>
  <inkml:trace contextRef="#ctx0" brushRef="#br0" timeOffset="-200026.01">11103 16617 2011 0,'13'-7'0'0,"7"-1"0"0,-1 4 0 0,1-1 0 0,2-2 0 0,2 4 0 0,-6 1 347 0,-2 0-156 0,1 1-77 0,-2-1-298 0,0 2 110 0,0 0 64 0,-7 0 19 0,-3 0-977 0</inkml:trace>
  <inkml:trace contextRef="#ctx0" brushRef="#br0" timeOffset="-199848.48">11090 16809 1828 0,'-10'2'0'0,"2"-1"0"0,4 2 0 0,-2 0 0 0,6-1 0 0,0 4 178 0,0 0-75 0,12-2-33 15,7 0 839-15,6 3-436 16,1-2-218-16,5 0-140 78,1-2-115-78,0 1 0 0,0-4 0 0,-1 2-697 0,2 0 242 0,2 0 255 0</inkml:trace>
  <inkml:trace contextRef="#ctx0" brushRef="#br0" timeOffset="-198966.11">11851 16763 1242 0,'-9'5'0'0,"3"1"0"0,2 1 0 0,0 3 0 0,1-3 0 0,-1 3 0 0,4-2 84 0,0 0-45 0,4 1 0 0,8-2-1 0,4-4 474 0,6 0-228 0,3-3-127 0,1 0-59 0,2-2 14 15,3-7-37-15,-3-6 1 0,4 1-117 0,-4-1 35 31,-5-4 0-31,0-1-108 0,-3 1 76 0,-7-3 39 0,3 1 9 0,-11 1-96 0,-1-1 30 0,-4 3 40 16,0-1-29-16,-12 2 10 0,-5-4-18 0,-5 5 2 16,-2 3-13-16,-7-1 97 0,-2 5-14 0,2 2-35 15,-8 3 95-15,4 1-44 0,2 3-13 0,-2 7 155 16,2 11-76-16,1 8-47 0,-4 8-2 0,11 4 205 16,5 5-101-16,2 5-59 31,8 4-25-31,5 0 112 0,5 5-63 0,4-7-46 0,20-6 0 0,9-3 32 0,8-7-34 0,5-7-71 15,6 2-2-15,-5-17 0 0,2-1 0 0,2-7-140 16,0-2 10-16,0-2 85 0,7 0 51 0,-15-9-645 16,-6-4 313-16,-2-3 156 0,-5-2 20 0,-4-3-497 47,1-5 295-47,-9 4 161 0</inkml:trace>
  <inkml:trace contextRef="#ctx0" brushRef="#br0" timeOffset="-198538.98">12411 16220 1313 0,'-4'0'0'0,"0"0"0"0,0 0 0 0,2 5 0 0,1 7 0 0,1 3 0 0,0 4 521 0,0 4-242 0,0 5-119 0,3 3-62 0,2 3 94 0,2-1-81 0,-2-2-37 0,-1-3 1 0,2-1-144 0,-4-6 53 0,4-1 38 15,-3-11-102-15,-1-2 60 0,-1-4 29 0,1-3-152 16,2-1 91-16,-2-15 56 31,3-6-11-31,0-5-130 0,2-3 71 0,-4 0-22 0,5 0 37 0,1-4-8 0,-1 9 34 0,3 0-14 16,-3 3 147-16,4 4-62 0,-2 1-32 0,1 2 13 15,3 7 63-15,-3 7-31 0,0 1-30 0,1 0 180 16,-1 9-96-16,0 8-25 0,-3 5-34 0,-4 1 104 16,0 4-59-16,-3-3-31 0,1 1 1 0,-1-2-79 15,2-5 20-15,-3-3-1 0,0-4-127 0,0-1 78 16,0-2 49-16,0-8-10 15,0 0-215-15,0-1 102 0,4-15 63 0,5-1-87 16,-1-2 63-16,1-1 2 0,3 3 26 0,-1 3-6 16,3-1 19-16,-3 6-26 0,4 1 11 0,-2 6 319 15,0 2-149-15,2 4-67 0,-4 11 360 0,2 5-186 16,-2 6-103-16,-2 4 67 0,-1 1-77 0,-1 1-39 16,0 1 0-16,-1 0-156 0,2-1 68 0,-2-8 20 15,0-5 0-15,1-3-587 16,1-9 307-16,1-5 128 0,0-2 29 0,2-2-781 0,3-13 430 0,-1-7 213 15,-2-4 107-15</inkml:trace>
  <inkml:trace contextRef="#ctx0" brushRef="#br0" timeOffset="-198196.9">13086 16293 1177 0,'1'-20'0'0,"1"7"0"0,-1 2 0 0,-1-1 0 0,0 0 0 0,0 2 0 0,0-1 0 0,-1 5 0 0,-6-1 323 0,0 5-142 16,-4 2-72-16,1 0 130 31,-1 0-91-31,-2 15-60 0,2 6-25 0,-3 3 102 0,3 5-63 0,1 5-23 0,1 0-9 0,4 2 178 0,4-3-106 0,1 0-51 63,0-4 41-63,0 2-38 0,1-8-9 0,8-2-348 0,3-7 151 0,0-1 74 0,4-6 39 0,-1-3 9 0,2-4 28 0,-1-4 0 0,1-10 0 0,-3-4-753 0,0-3 286 0,-1-4 187 15,-4 0 105-15,-3 1-53 0,-1-1 76 0,-2 2 38 16,-1 2 190-16,1 1-85 0,-1 6-29 0,-2 2 527 0,0 4-282 0,0 3-141 109,0 1-38-109,0 3 447 0,0 1-221 0,0 8-128 0,0 9-62 0,0 2 120 0,0 3-92 0,0 2-52 0,3 1-78 0,5-1 0 0,1 2 0 0,0-4 0 0,3 0-221 0,1 1 33 0,0-9 108 0,0 0-757 0,0-5 374 0,1-2 226 0,-2-5 30 0,3 0-534 0</inkml:trace>
  <inkml:trace contextRef="#ctx0" brushRef="#br0" timeOffset="-198033.34">13328 16312 1229 0,'0'-4'-2'0,"0"-2"1"0,0 4 0 0,1 0 0 0,2 2 0 0,3 0 569 0,5 0-257 0,1 6-141 0,4 6-67 0,0 4 248 0,4 3-156 0,1 3-79 0,2 0-67 0,1 3-11 15,-3 0 0-15,-1-1-423 0,0-2 211 0,-3 2 106 47,2-1 62-47,-7-7-734 0,-4 0 368 0,-1-5 184 0,-4-6 93 0,-2-1-491 0,-1-4 288 0</inkml:trace>
  <inkml:trace contextRef="#ctx0" brushRef="#br0" timeOffset="-197900.69">13620 16236 1492 0,'0'-14'0'0,"-2"5"0"0,1 4 0 0,-5 1 0 0,1 2 0 0,-3 2 0 0,-3 17 0 0,-3 9 631 0,0 7-297 0,-5 6-148 0,-5 9 145 0,2-1-151 0,-2 3-72 0,0 1-145 15,-3 2 37-15,2 1 0 0,-2 4 47 0,7-12-815 16,-3-2 403-16,0-4 202 0</inkml:trace>
  <inkml:trace contextRef="#ctx0" brushRef="#br0" timeOffset="-197089.78">14004 16177 460 0,'0'-20'0'0,"-2"-4"0"0,0 7 0 0,-1-2 0 0,0 1 0 0,0 2 0 0,-2-1 291 0,0 0-117 0,-4 4-73 16,1 5 121-16,-1 2-92 0,-4 4-46 0,-4 0 40 15,-1 2-33-15,-2 0-10 0,1 12-43 0,-3 2 0 16,4 2 0-16,-1 0-1 15,0 0 11-15,8-1 199 0,5-2-104 0,2 3-53 16,4-2-26-16,0-1-2 0,0 4 10 0,2-2-34 16,9-3-30-16,2 2-1 0,1-2 31 0,-2 5-54 109,0-4 22-109,-2 0 0 0,-2 2 32 0,1 1 86 0,-3 2-44 0,-3 4 11 0,-1-3-54 0,-1 2 1 0,1-1-28 0,-2 3 24 0,0 0 229 0,0 2-103 0,0-4-66 0,0 0-28 0,0 1 68 0,2-2-94 0,1 3-40 0,2-2 0 0,2 0 0 0,-2-1 0 0,2-1 0 0,-3 1-216 0,1 0 114 0,-2 5 47 0,-2-5 38 0,-1-1-363 63,0-1 151-63,0 1 104 0,-1-5 3 0,-6 3-121 0,2-7 108 0,-2-5 48 0,0-2-328 0,2-3 188 0,4-1 94 0,1-14-414 0,0-9 259 0</inkml:trace>
  <inkml:trace contextRef="#ctx0" brushRef="#br0" timeOffset="-196752.18">14083 16410 1366 0,'8'-10'0'0,"2"2"0"0,1 3 0 0,1 0 0 0,0 3 0 0,-3 2 0 0,2 0 0 0,1 0 484 0,0 7-223 0,0 3-102 0,-3 3-66 0,0 1 133 0,-4 3-94 16,0 2-48-16,-1 1 1 0,-2 4-68 0,-2-1-10 0,0-2 31 0,-11 1-68 0,0-2 34 78,-6 3 9-78,2-6-205 0,-4-1 114 0,-4-4 58 0,4-2 29 0,-1-5-475 0,1 0 229 0,4-5 54 0,3 0 78 0,4-8-300 0,4-8 184 0,4-4 91 0,0-7 37 0,2-1-264 0,11-3 160 0,5 0 79 0,0-3 26 0,2 4 38 0,3-2 54 0,-3 6 0 15,0 1 0-15,-3 6 0 16,2 2 0-16,-5 5 383 0,0 2-239 0,-5 9-87 0,-4 1-47 16,0 0 764-16,-4 15-374 0,-1 5-154 15,0 7-95-15,0-1 500 0,0 4-307 0,0 0-153 16,0 2 229-16,0-3-260 0,3 3-160 0,3-6 0 15,4-4 0-15,5 0 0 0,3-4 0 0,5-4-201 16,3-2-42-16,2-10 136 0,2-2 73 0,0 0-783 16,-1-10 418-16,0-7 84 0,-3-2 140 0</inkml:trace>
  <inkml:trace contextRef="#ctx0" brushRef="#br0" timeOffset="-196499.85">14457 16166 1914 0,'-2'-16'0'0,"-2"4"0"0,2 3 0 0,2-1 0 0,0 2 0 0,0-3 0 0,6 8 0 0,5 1 0 0,3 2 190 0,0 0-76 0,2 0-38 0,-2 10 16 0,-2 4-54 0,-1 0-1 15,-3 6 1-15,-4 2-38 0,-2 1-1 0,-2 4 48 16,0 0-9-16,-9-2 27 16,-4-1 0-16,-2 0-27 0,1-4 235 0,-3 4-108 0,3-8-68 0,1-2 212 15,-1-3-135-15,3-3-69 16,2-2-48-16,1-1-57 0,4-3 0 0,4-2 0 47,0 0 0-47,6-2 0 0,12-4 0 0,5-5 0 0,1 1 0 0,3 0-307 0,2 0 19 0,1 1 162 0,1 1-1 0,3 1 73 0,-4 5-103 0</inkml:trace>
  <inkml:trace contextRef="#ctx0" brushRef="#br0" timeOffset="-196334.29">14733 16535 1414 0,'-10'0'0'0,"4"2"0"0,1-1 0 0,-1 1 0 0,2 0 0 0,-1 3 0 0,0 2 620 0,3-3-296 0,2 4-143 0,-3 2-71 0,2 0 142 16,-2 6-97-16,-1-1-64 0,3 2-27 0,-3 0 23 15,0 0-24-15,4 0-470 0,-4 0 231 0,0-6 103 16,4-2 55-16,-1 0-703 0,1-4 372 0,0-4 187 16,0-1 2-16,0 0-506 0</inkml:trace>
  <inkml:trace contextRef="#ctx0" brushRef="#br0" timeOffset="-196071.99">14871 16341 1525 0,'0'0'0'0,"0"0"0"0,0 0 0 0,0 2 0 0,0 1 0 0,0 3 630 16,0 3-287-16,0 0-157 0,0 3 140 0,2 3-144 0,3 0-73 0,-1 2-35 16,5 3-156-16,0-4 55 15,1 1 32-15,2-2-741 0,1-1 386 0</inkml:trace>
  <inkml:trace contextRef="#ctx0" brushRef="#br0" timeOffset="-195976.25">14948 16520 2029 0,'17'8'-50'0,"-5"-3"-790"0</inkml:trace>
  <inkml:trace contextRef="#ctx0" brushRef="#br0" timeOffset="-195907.43">15105 16331 1344 0,'0'-4'0'0,"0"-1"0"0,-2 5 0 0,-2 0 0 0,-1 0 0 0,0 4 0 0,-2 14 0 0,-1 7 613 0,-3 8-292 0,3 5-142 0,-1 2-71 0,-2 8 284 0,2 2-177 0,-2 8-80 0,1-9 16 0,1-1-57 0,3-4-28 0,-1-6-284 0,1-7 129 0,2-3 72 0,2-15 22 0,2-6-623 0,0-7 328 0,0 0 163 0,0-7 83 0,0-12-862 0,0-9 439 0,0-3 215 0</inkml:trace>
  <inkml:trace contextRef="#ctx0" brushRef="#br0" timeOffset="-195768.8">15166 16249 1473 0,'11'-13'0'0,"0"6"0"0,1 3 0 0,2 4 0 0,0 0 0 0,-3 0 0 16,3 0 0-16,-5 7 411 0,-1 4-186 0,-1 2-94 0,-4 4 43 0,-2 0-69 0,-1 4-24 0,0-1-9 0,-9 1 23 0,-4 0-29 0,-1-1 0 0,-3-1-28 0,-2 2 63 0,4-6-36 0,-2-4 0 0,4-3 102 0,-1-1-65 0,5-2-32 0,1-1 9 16,0-1 81-16,7-3-61 0,1 0-31 15,0 0-79-15,1-3 33 0,13-1-15 31,2-5-7-31,4 1-67 0,5-2 31 0,1 3 34 0,1-4 10 0,0 1-509 0,1 2 257 0,0 0 89 16,-3 0 77-16,-1 1-776 0,3 1 398 0</inkml:trace>
  <inkml:trace contextRef="#ctx0" brushRef="#br0" timeOffset="-195433.2">15448 16243 1253 0,'0'-11'0'0,"0"4"0"0,0 1-1 0,0 0 1 0,0 2 0 0,1 1 469 15,7-1-207-15,4 3-116 16,1 1-55-16,4 0 73 0,-1 0-63 0,2 3-32 16,-2 5 9-16,0 2-17 0,-2 4 1 0,-2-1-25 0,-1 1-63 0,-4 4 31 31,-1-1 10-31,-2 0 110 0,-2-1-43 0,-2-1-1 0,0 2-44 0,0-4 192 16,-2 3-87-16,-4-4-56 0,2-4-25 0,0 3 0 15,1-3-24-15,0 1 0 0,1 0 10 0,2-2 73 16,0 2-120-16,0 0 0 0,0 0 0 0,0 3 0 0,2 1 0 0,4 1 0 15,1 1 0-15,-3 2 0 16,4-1 0-16,-2 7 0 0,-1-4 0 0,-2 3 0 16,2 2 0-16,-1-1 0 0,-1 0 0 0,0 4 0 15,0-6 0-15,1-1 0 0,-1-1 0 0,1-2 0 16,-3-2 0-16,2 2 0 0,-2-8 0 0,-1-1 0 16,0-1-52-16,0-1-77 15,0 0 35-15,-3 1-885 0,-3-3 476 0,-2 1 233 16,-4 1 116-16,-1-4-739 0</inkml:trace>
  <inkml:trace contextRef="#ctx0" brushRef="#br0" timeOffset="-192387.62">16425 16692 2681 0,'0'0'0'0,"0"0"0"0,0 0 0 0,0 0 0 0,0 0 0 0,0 0 522 0,9 0-242 0,8 0-110 16,3 0-70-16,4-2 78 0,4 2-178 0,3-3 0 15,2 2 0-15,4 0 0 0,-4 1 0 0,-2 0 0 16,-1 0-272-16,-4 0 4 16,-2 5 154-16,2 1-1115 0</inkml:trace>
  <inkml:trace contextRef="#ctx0" brushRef="#br0" timeOffset="-192231.04">16518 16998 1895 0,'-19'4'0'0,"2"5"0"0,6 2 0 16,1-2 0-16,2 2 0 0,6-5-3 0,2 1-2 0,2-2 729 0,7-2-347 0,10 1-173 0,1 1 87 0,2-5-133 16,5 0-63-16,1 0-244 0,3 0 93 0,3 0 46 15,5-5 9-15,-5 0-894 0,0-4 465 0,-1 3 233 16</inkml:trace>
  <inkml:trace contextRef="#ctx0" brushRef="#br0" timeOffset="-191867">17451 16373 1027 0,'0'-44'0'0,"-5"13"0"0,-4 2 0 0,0 5 0 0,-4 4 136 0,-4-1-40 0,3 12-34 0,-5 5 503 0,1 2-265 0,2 2-131 0,-2 2-65 0,-1 13 361 0,5 4-218 0,3 1-105 0,3 6-53 0,2 5 273 0,4 4-195 0,2 8-167 32,0 0 0-32,0 3 0 0,6 5 0 0,2 3 0 0,1 2 0 0,0 11 0 0,0-6 0 0,-3 5 0 0,0 2 0 0,-1 3 0 15,-2 0 0-15,-1 10 0 125,-2-16 0-125,0-1 0 0,0-4 0 0,-7-6 0 0,1-6-24 0,-3 2-147 0,0-23 80 0,-1-12-44 0,2-12 50 0,0-3-562 0,1-10-400 0</inkml:trace>
  <inkml:trace contextRef="#ctx0" brushRef="#br0" timeOffset="-191782.23">17030 16808 2098 0,'-14'-17'0'0,"7"5"0"0,4 7 0 0,3-1 0 0,0 1 0 0,1-1 0 0,13-1 541 0,5 2-256 0,6 3-124 0,1-1-62 0,5 1 306 0,1 1-184 0,5 1-100 0,0 0-532 0,-1 0 216 16,2 0 116-16,-1 0-923 0,5 0 492 15,-9 7 251-15,-2-1 123 0</inkml:trace>
  <inkml:trace contextRef="#ctx0" brushRef="#br0" timeOffset="-191607.18">17678 16593 1742 0,'-15'-7'0'0,"0"4"0"0,-3 3 0 0,3 0 0 0,-1 0 0 0,-1 15 0 0,1 7 0 0,1 6 1002 0,-1 5-474 0,6 2-250 0,5 2 103 0,5 4-381 16,0 5 0-16,3-3 0 0,14 1 0 0,3-10 0 16,7-3 0-16,1-4-301 0,1-6-132 0,3-6 236 31,0 0 126-31,-4-12-985 0</inkml:trace>
  <inkml:trace contextRef="#ctx0" brushRef="#br0" timeOffset="-191454.93">17848 16690 2640 0,'-11'-9'0'0,"1"2"0"0,3 3 0 0,0 0 0 0,7 3 0 0,0 1 0 0,0 0 0 0,3 5 586 0,6 8-274 0,5 3 81 0,0 1-393 0,3 5 0 15,-1 1 0-15,4 0 0 0,-3-2 0 0,7 2-63 16,-6-4 40-16,1-2-1020 0,1-2 524 0,0-2 262 16,-2-4 131-16,4 2-444 0</inkml:trace>
  <inkml:trace contextRef="#ctx0" brushRef="#br0" timeOffset="-191276.41">18152 16531 2146 0,'-1'-1'0'0,"-4"-1"0"0,0 2 0 0,-2 0 0 0,-1 13 0 0,-2 11 0 0,0 9 490 0,-1 10-226 16,-4 13-114-16,-3 14 507 0,-2 7-433 0,2 10-224 15,-2-7 0-15,0-1 0 0,1-5 0 0,-1-4 0 16,-2-7 0-16,3 1 0 0,4-19 0 0,4-11 0 31,5-7-113-31,4-8-84 0,2-10 117 0,0-6-1031 0,0-3 544 0</inkml:trace>
  <inkml:trace contextRef="#ctx0" brushRef="#br0" timeOffset="-191069.54">18305 16994 2377 0,'-11'4'0'0,"0"-1"0"16,3 3 0-16,0 5 0 0,-2 0 0 0,0 5 411 0,1 4-178 0,1-2 43 0,1 4-119 0,-1-3-61 62,4 1-29-62,1-2-317 0,0 0 153 0,3-7 62 0,0-3 36 0,0-3-776 0,0-5 389 0,2 0 193 0</inkml:trace>
  <inkml:trace contextRef="#ctx0" brushRef="#br0" timeOffset="-190848.13">18506 16681 2479 0,'6'-4'0'0,"4"-1"0"0,-1 3 0 0,3 0 0 0,1 2 0 0,1 0 0 0,0 5 369 0,1 8-167 16,1 3-82-16,-1 6 32 0,1 3-48 0,-6 3-39 109,-1 1 1-109,-6 5-173 0,-3 2 73 0,0 5 43 0,-8-4-8 0,-12-1-227 0,-8-1 131 0,-2-2 66 0,-4-7 32 0,-3 1 10 0,4-16 24 0,0-5-541 0,5-6 201 0,5 0 133 0,4-6 67 0,5-10-138 0,14-9 107 0,0-3 48 0</inkml:trace>
  <inkml:trace contextRef="#ctx0" brushRef="#br0" timeOffset="-190685.57">18900 16702 1838 0,'0'2'0'0,"0"-1"0"0,-6 1 0 0,-3 5 0 0,-4 1 0 16,-7 3 0-16,0 6 0 0,-2 3 1217 0,2 4-591 0,0 0-376 0,7 2-250 0,3 4 0 16,10-4 0-16,0 1 0 0,8-3 0 0,14-1 0 15,5-3 0-15,7 0-41 0,0-9-263 0,4-5 171 16,-1-4 84-16,1-2-502 16,-2 0 252-16,2 0 166 31,-8-8-159-31</inkml:trace>
  <inkml:trace contextRef="#ctx0" brushRef="#br0" timeOffset="-190532.97">19176 16479 2123 0,'1'-7'0'0,"4"4"0"0,3 1 0 0,3 2 0 0,0 3 0 0,8 18 0 0,-1 8 430 0,3 7-197 16,2 10-89-16,-9 3 580 0,3 5-447 0,-9 8-277 31,-7 4 0-31,-1 2 0 0,-3 8 0 0,-15-15 0 0,-7 0 0 0,-6-5 0 0,-4-5 0 0,-2-6 0 15,-6 3-130-15,5-17-218 16</inkml:trace>
  <inkml:trace contextRef="#ctx0" brushRef="#br0" timeOffset="-181422.79">20801 16399 1560 0,'0'-6'0'0,"1"0"0"0,1-1 0 0,0 0 0 0,2-3 0 0,-2-1 0 0,1 0 125 16,0-3-44-16,0-2-8 0,-2-1 0 0,3-3-25 16,-2 2-9-16,-1-1 30 0,1 1 1 0,-2-3-31 46,0 5-1-46,0-4 94 0,0 6-52 0,-5 2 1 0,-3 3-42 0,0 1 138 0,-2 5-68 0,-1-1-26 0,-3 4 94 0,1 0-69 16,-3 7-34-16,4 5 40 0,-1 7-38 0,-1 3 10 16,7 4-47-16,0 5 148 0,3 3-73 0,4 3-74 15,0 0-40-15,0 8 0 0,3-4 0 0,3 1 0 16,4 1 0-16,3 3 0 16,-1 2 0-16,-1 5 0 0,4-9 0 0,-5 1 0 0,-1-4 0 0,-3 2 0 15,-1-3 0-15,-4 4 0 16,-1-8 0-16,0-3 0 0,-12-2 0 0,-2-1 0 15,-6-5 0-15,-1 4 0 0,-1-12 0 0,-2-5 0 16,-4-4 0-16,4-3 0 94,1-3 0-94,-2-2 0 0,5 0-66 15,4-3-217-15,0-10 128 0,9-5 39 0,2-5 40 0,3-7-9 0,2-1 9 0,8-4 37 0,12-6 0 0,4 0 1 0</inkml:trace>
  <inkml:trace contextRef="#ctx0" brushRef="#br0" timeOffset="-181196.38">21041 16283 1696 0,'7'-27'0'0,"-1"0"0"0,-2 7 0 0,-2 2 0 0,-1 4 0 0,-1 3 0 0,0 3 382 15,0 0-162-15,-1 6-96 0,-5 2 363 16,-2 0-224-16,-2 9-112 0,1 6 71 0,-3 11-82 0,4 3-55 16,0 5 0-16,2 6-9 0,1 3-76 15,4 0 0-15,1 6 0 0,0-6 0 0,0 0 0 0,3-4 0 16,6 0 0-16,-1-2 0 15,3 7 0-15,1-9 0 0,-1-2 0 0,-1-3 0 16,2 2 0-16,-4-3 0 0,-2 5 0 0,-4-10 0 16,-1 0 0-16,-1-2 0 0,0-1 0 0,-9-3 0 15,-2 0 0-15,-5-7 0 0,1-1 0 0,-2-1 0 16,-1-4-128-16,-1 2-235 16,-2 2 151-16,4-6 91 0,1 2-645 0,0 1 364 15,1 0 182-15,1 1-567 0</inkml:trace>
  <inkml:trace contextRef="#ctx0" brushRef="#br0" timeOffset="-180831.05">20787 17224 1695 0,'-3'3'0'0,"-3"-3"0"0,0 2 0 0,-2 1 0 0,5-1 0 0,-2 2 0 0,2-1 0 0,1 3 638 0,-3 0-299 0,3 2-141 0,2 1-84 0,0 1 202 0,0 4-139 0,0-1-69 0,0 3-114 0,0 1 10 15,0-2 35-15,0 1-1 16,0-3-555-16,0-2 278 0,2 0 139 0,3 1-671 15,-3-7 391-15,1-3 91 0,-2-2 131 0,1 0-341 16,0-2 231-16,-1-10 104 0,-1-7 68 0,0-2-13 16,0-3 39-16,0-4 70 15,0-4 0-15,-1 1 0 0,-3 2 0 0,1 1 0 0,2 3 226 0,1 3-151 47,0 1-57-47,0-2 566 0,1 6-297 0,7 3-58 0,7 0-105 0,1 6 379 0,4 2-233 0,4 5-105 0,-1 1-69 0,2 4 155 16,0 11-106-16,-2 8-53 0,-4 1 20 0,2 7-27 15,-10 0-10-15,-5 5-36 0,-3-3 21 0,-3 2-21 16,0 4 9-16,-14-10 73 0,-5-1-41 0,-1-2 0 16,-7-5-41-16,-2-4-102 0,-2-3 61 0,3-7 16 47,1-7-1-47,1 0-439 0,3 0 223 0,5-5 84 0,0-8-579 0,10-5 330 0,6-1 165 0,2-6-203 0,3-2 183 0,14 1 92 0</inkml:trace>
  <inkml:trace contextRef="#ctx0" brushRef="#br0" timeOffset="-180494.94">21646 16515 1666 0,'-2'-28'-2'0,"1"-3"1"0,-3 8-1 0,3-4 1 0,-4 3 0 0,0-5-1 0,1 2 1 0,-1-5 0 0,1 7 0 0,-2 6 290 0,0 1-126 16,-2 5-63-16,0 6 122 0,-4 1-82 0,2 6-56 16,0 0 1-16,1 13 115 31,-2 10-81-31,5 4-40 0,-2 12 283 0,6 2-167 0,1 7-78 0,1 4-40 0,0 5-32 0,0 7-45 0,0-10 0 0,1 5 0 16,1-2 0-16,1-1 0 0,0 4 0 0,-1 8 0 0,-1-14 0 0,0 1 0 15,-1-4 0-15,0-3 0 16,0-7 0-16,0 3 0 0,-4-17 0 0,-5-6 0 15,-1-9 0-15,-4-7-749 0,0-5 281 0,-1 0 206 16,2-7 116-16,-3-12-533 0,3-5 320 0,-1-4 160 16,1-4 80-16,-2-8-198 15,1 2 144-15</inkml:trace>
  <inkml:trace contextRef="#ctx0" brushRef="#br0" timeOffset="-180360.3">21291 16828 1734 0,'-4'-20'0'0,"-2"3"0"0,3 0 0 0,-2 4 0 0,5 2 0 0,0 4 0 0,0-3 347 0,7 3-154 0,9-3-77 0,3-1-30 0,5 5-9 0,2-1-39 0,4 1 258 0,2 3 190 0,3-1-225 0,6 2-101 0,-6-1-412 0,2 3 145 0,-1 0 72 0,-1 0 37 0,1 0-794 0,4 0 425 0,-13 0 197 0,-2 0-709 0,-4 0 413 0</inkml:trace>
  <inkml:trace contextRef="#ctx0" brushRef="#br0" timeOffset="-180218.67">21826 16589 1750 0,'-9'-8'0'0,"-3"3"0"0,2 1 0 0,1 3 0 0,-3 1 0 0,1 0 0 16,-1 3 0-16,2 9 718 0,4 8-340 0,1 3-170 0,-1 2-85 0,5 4 164 16,0 2-115-16,1-1-72 0,0 0-144 0,2-1 42 15,10-3-1-15,3-1-718 0,1 0 390 0,3-9 179 16,-2-4 96-16,3-7-817 0,-1-2 354 0</inkml:trace>
  <inkml:trace contextRef="#ctx0" brushRef="#br0" timeOffset="-180013.22">21958 16687 1565 0,'0'-14'0'0,"0"4"0"0,0 2 0 0,0 1 0 0,1 3-1 0,5 1 1 0,0 2-1 0,1 1 439 0,1 0-200 0,-2 6-101 0,4 9-50 0,-3 5 98 0,-2 1-65 0,-4 6-46 0,1 1 181 0,-2 3-110 0,0 1-53 0,-8-1-16 0,-3 4 9 0,-3-9-48 15,0 1 0-15,-4-3-140 0,0-4 70 0,-4-2 35 16,-1 0 10-16,0-11-478 0,2-2 249 0,1-5 75 15,3 0 78-15,3-12-687 0,9-9 362 0,5-11 175 32</inkml:trace>
  <inkml:trace contextRef="#ctx0" brushRef="#br0" timeOffset="-179871.6">22057 16606 2158 0,'1'0'0'0,"1"0"0"0,0 4 0 0,-2-1 0 0,0 8 0 0,0 3 511 0,0 9-236 0,0 3-109 0,-4 6 359 0,3 4-244 0,1 3-266 0,0 0-15 0,0-1 0 0,6 3 0 0,8-10 0 0,5-4 0 0,4-5 0 0,2-6 0 0,4-6 0 0,6-4-495 16,-4-6 68-16,2-2 233 0,-3-12-948 0,-2-2 552 15</inkml:trace>
  <inkml:trace contextRef="#ctx0" brushRef="#br0" timeOffset="-179708.53">22426 16820 2103 0,'0'-8'0'0,"0"4"-2"0,0 1 0 0,0-1 0 0,-1 2 1 0,-1 2-1 0,-1 0 1 0,-1 2 269 0,1 9-115 16,1 5-59-16,-1 2 422 0,0 4-240 0,-1 2-111 16,-1 1-68-16,1-1 51 0,-2 2-56 0,3-3-63 15,-2 5-29-15,0-12-444 0,2 3 187 0,-2-6 146 16,2 0-708-16,-1-6 398 16,0 1 227-16,2-8-18 0</inkml:trace>
  <inkml:trace contextRef="#ctx0" brushRef="#br0" timeOffset="-179511.06">22536 16731 1193 0,'0'0'0'0,"0"0"0"16,0 0 0-16,0 0 0 0,0 0 0 0,0 0 0 0,1 0 846 0,2 0-404 0,0 0-203 0,1 2-91 0,3 2 147 16,-1 2-129-16,5-2-65 0,0 1-484 0,0 1 209 15,5 1 116-15,-2 0-771 0,1-2 412 0,1 2 205 63,-1-3 103-63,1 2-508 0</inkml:trace>
  <inkml:trace contextRef="#ctx0" brushRef="#br0" timeOffset="-179314.25">22772 16674 869 0,'-3'-11'0'0,"-2"-4"0"0,1 7 0 0,2-1 0 0,0 2 0 0,1 2 38 0,-1 1-1 0,0 0 10 16,2 3 166-16,0 1 387 0,0 0-281 0,0 0-141 0,0 0 223 0,2 1-173 109,0 5-100-109,1 4 89 0,-2 1-90 0,0 2-44 0,2 2-1 0,-2 6-36 0,-1 1-8 0,0 2-1 0,0 4 1 0,-1 2-218 0,-6 2 108 16,0 4 65-16,1-1 17 0,-2 0-637 0,0 6 253 0,-3 0 189 0,0 0-659 0,0 8 394 0</inkml:trace>
  <inkml:trace contextRef="#ctx0" brushRef="#br0" timeOffset="-178762.28">22998 16571 1914 0,'-10'-5'0'0,"5"2"0"0,-2-2 0 0,4 3 0 0,1 0 0 0,2 2 0 0,0 0 212 0,0 0-78 0,5 5-53 0,7 6 421 0,3 2-232 0,1-1-116 0,1 4-59 0,-2 2-20 0,0-2-10 0,-3 2-28 0,0 2-100 0,-4 2 50 0,-4 2 25 0,-3 4 9 15,-1-1-16-15,0 0-1 0,-10 5 33 0,-10 1 37 16,-3-2-37-16,-7 3 9 0,0-8-9 0,-1-3-133 15,0-6 60-15,2-5 3 0,5-6 23 0,3-2-658 16,12-4 325-16,9-7 139 0,0-11 87 0</inkml:trace>
  <inkml:trace contextRef="#ctx0" brushRef="#br0" timeOffset="-178376.32">23449 16705 1809 0,'0'-15'0'0,"0"4"0"16,0 0 0-16,0 1 0 0,0-2 0 0,-5 2 349 0,-3-4-147 0,0 4-87 0,-4 4 144 16,-1 0-110-16,-4 4-56 0,0 2-29 15,-6 2 67-15,-1 18-52 0,1 6 1 0,-2 7-43 0,3 4-28 0,4 2 0 16,2 5 38-16,11-6 26 0,3 1 1 16,2-4-37-16,0-5-163 0,4 2 91 0,10-11 31 0,3-4 1 0,3-9-117 15,2-2 41-15,1-6 49 16,4 0-1-16,-4-10-346 0,-1-11 154 0,1-6 99 15,-1-1-183-15,-3-8 135 0,2-3 58 0,-3-2 43 16,-4-3-1-16,-2-4 1 16,-1-2 34-16,-3-7 214 0,3-6-116 0,-9 6-44 0,2 1-28 0,-2 3 382 15,-2 9-186-15,0 9-107 0,-2 5-9 0,-4 21 281 16,-5 6-109-16,0 3-103 16,-2 12-43-16,3 14-29 0,-1 7 9 0,3 9 269 15,4 4-289-15,-1 3-55 0,4 6 0 0,1-2 0 16,0 11 0-16,0-11 0 0,1 2 0 0,8-1 0 15,1 1 0-15,4-2 0 0,1 6 0 0,-2-17 0 16,1-4 0-16,0-5 0 0,-3-5-599 0,1-7-23 16,1 3 284-16,-4-20 155 15,2-4-550-15</inkml:trace>
  <inkml:trace contextRef="#ctx0" brushRef="#br0" timeOffset="-178139.95">23724 16716 2040 0,'0'-7'0'0,"0"0"0"0,5-1 0 0,0 4 0 0,3 1 0 0,1 2 0 0,3 1 313 0,1 0-137 0,3 6-70 0,1 7-35 0,1 2 1 0,-2 3-26 0,-2 2-9 0,-5 3 324 0,-5 2-161 0,-2 4-82 0,-2-4-33 0,0 7-14 0,-12-6-10 0,-7 2-24 16,-7-1-49-16,-3-5 24 16,-8 2 1-16,0-3-214 0,2-6 114 0,4-5 62 78,5-5 31-78,4-3-640 0,7-2 279 0,5-2 116 0,10-16 105 0,3-9-630 0</inkml:trace>
  <inkml:trace contextRef="#ctx0" brushRef="#br0" timeOffset="-177685.81">24036 16610 2530 0,'0'-6'0'0,"-5"2"0"0,-2 2 0 0,-1 2 0 0,-4 0 0 16,-3 13 0-16,-2 5 500 0,0 7-235 0,1 4-115 0,1 4 306 0,4 4-426 0,4 4-30 0,3 8 0 0,4-6 0 0,4 0 0 0,15-2 0 0,9-7 0 15,4-5 0-15,11 0 0 0,-2-14 0 0,4-9 0 16,1-6 0-16,-2 0-27 0,7-9-492 0,-14-8 192 47,-1-7 158-47,-4-1 4 0,-7 0 25 0,-5-4 49 0,-1-3 18 0,-16 2 57 0,0-2 2 0,-3 1-25 0,-6 1 2 0,-11 3 153 16,-3-2-86-16,-4 10-29 0,-7 6 1 0,0 4 424 15,-3 9-228-15,2 0-49 16,-2 0-78-16,8 5 69 0,8 12-59 0,-1 2 322 0,9 1-403 0,1 5 0 15,4 5 0-15,5-2 0 47,2 2 0-47,10-3 0 0,4-1 0 0,2-1 0 0,5 2 0 0,0-10 0 0,0-4 0 0,1-5 0 0,0-2 0 0,-1-6 0 0,1 0-666 0,-4-1 162 16,-1-16 233-16,-4-6 118 0,1-7-94 0,-5-2 106 16,6-9 42-16,-9-3-44 46,0-2 53-46,-3-8 27 0,3-4 0 0,-1-6-48 0,2-13 28 0,-1 6 10 0,0 1 36 0,1 5-21 0,-3 10 21 0,-2 14 1 0,-1 6 447 0,-3 25-219 0,0 10-114 0,0 0-58 16,0 18 678-16,-3 13-305 0,-1 6-171 0,1 8 134 16,2 8-159-16,-1 5-80 0,2 3-41 0,0 8 39 15,0-10-115-15,0 0 0 0,0-2 0 0,0 1 0 16,0 0 0-16,0 5 0 0,2-19 0 0,5-4-37 16,4-10-47-16,-1-8 60 15,2-5-1001-15,2-4 432 0,-2-13 266 0,2-2-470 16,-4-14 380-16</inkml:trace>
  <inkml:trace contextRef="#ctx0" brushRef="#br0" timeOffset="-177548.18">24630 16733 1975 0,'1'-9'0'0,"4"1"0"16,-2-1 0-16,3 6 0 0,0 1 0 0,1 2 367 0,5 0-166 0,-1 3-81 0,1 8 293 0,4 2-193 0,1 2-91 16,-1 2-47-16,1-1-40 15,-1 1-7-15,4-2 9 0,-7-1-661 0,3-2 326 16,-3-3 164-16,0-1 80 0,-3-1-922 0,3-2 461 15</inkml:trace>
  <inkml:trace contextRef="#ctx0" brushRef="#br0" timeOffset="-177401.58">24979 16511 1651 0,'5'-11'0'0,"2"6"0"0,1 1 0 0,-5 4 0 0,-1 6 0 0,-2 17 426 0,0 13-195 15,-13 12-88-15,-6 9 797 0,-7 6-451 0,-2 11-438 16,-8 11-51-16,-6 9 0 0,-8 16 0 0,8-11 0 15,6-2 0-15,8-4 0 16,9-9 0-16,5-5 0 0,5 4-615 0</inkml:trace>
  <inkml:trace contextRef="#ctx0" brushRef="#br0" timeOffset="-176901.11">25437 16574 2302 0,'-22'-4'0'0,"5"-5"0"0,0 4 0 0,10 5 0 0,7 2 0 0,0 6 0 0,0 2 175 0,8 0-68 0,9-1-26 47,4-4 433-47,7 2-239 0,1-1-118 0,4 0-171 0,-3-3 26 0,7 2 9 0,-6-2 17 0,-3 3-518 0,0-4 259 0,-1 4 129 0,-1-1 65 0,2 4 41 0</inkml:trace>
  <inkml:trace contextRef="#ctx0" brushRef="#br0" timeOffset="-176746.93">25455 16935 2275 0,'-29'5'0'0,"5"3"0"0,5 0 0 15,6 3 0-15,8-5 0 0,5-3 0 0,2-1 0 0,17-2 0 0,12 0 0 0,7 0 0 0,3 0 0 0,0 0 975 0,5 0-468 0,-2-1-333 0,0 0-174 0,6 1 0 0,-7-2 0 16,0 1 0-16,3-2-541 0,1 3 123 0,1-5 227 31,5-1 124-31</inkml:trace>
  <inkml:trace contextRef="#ctx0" brushRef="#br0" timeOffset="-176440.27">26249 16716 3032 0,'-3'-19'0'0,"-4"0"0"0,3 4 0 0,2 0 0 0,2 1 0 0,0-1 0 0,2 3 0 0,10 3 528 0,9 1-245 0,6 4-195 0,4 1-88 0,6 3 0 0,0 0 0 15,2 10 0-15,0 8 0 16,1 2 0-16,-5 7 0 0,0 5 0 0,-15 2 0 0,-10 5 0 0,-10 6 0 16,0 3 0-16,-20 8 0 0,-10-5 0 0,-6-2-33 15,-6 2-39-15,-9-3 32 0,3-7-73 0,-6 5 299 16,11-20-121-16,2-6-58 0,7-6-7 0,3-7 0 15,9-7 0-15,3 0 0 0,13 0 0 0,6-7 0 16,0-3 0-16,0 3 0 16,9 0 0-16,10 0 0 0,2 2 0 0,6 3 0 0,2-1 0 0,1 3 0 15,2 0 0-15,6 0 0 16,-5 0 0-16,2 4 0 31,1 2 0-31,1-1 0 0,0 2 0 0,4-1 0 0,-7 3 0 0,-4-2-319 0,3 1 13 0,-6 0 134 16,0 2-896-16</inkml:trace>
  <inkml:trace contextRef="#ctx0" brushRef="#br0" timeOffset="-175885.89">27481 16629 1019 0,'-11'-31'0'0,"3"3"0"0,-2-5 0 0,8 7 0 0,-3-3 0 0,2-2 0 0,-3-2 0 0,3-1 380 0,-5-5-163 0,1 9-94 0,0-1-43 15,-4 3-6-15,0 2-1 0,-2 7-36 0,-4-1 130 0,1 15-70 0,-2 3-30 0,1 2 0 16,-2 5 59-16,1 14-45 0,0 3 10 0,5 8 191 0,5 5-122 0,0 7-62 0,6 5-31 0,1 7 221 16,1-3-131-16,0 0-60 0,2 4-30 0,7-2-51 0,-1 1-16 0,2 9 0 15,-2-8 0-15,-1 1 0 0,2 1 0 0,-2 2 0 16,-4-2 0-16,-2 8 0 16,-1-15 0-16,0-2 0 62,-3-7 0-62,-10-6 0 0,-1-4 0 0,-4 1 0 0,-3-18 0 0,-2-5 0 0,-3-6 0 0,0-3 0 0,0 0 0 0,-2-6 0 0,6-10-406 0,2-3 153 0,3-4 108 0,5-3-556 0,8-5 332 0,2-10 156 16,2 2 93-16,15-6-313 0,6-5 197 0</inkml:trace>
  <inkml:trace contextRef="#ctx0" brushRef="#br0" timeOffset="-175635.55">27696 16465 1613 0,'8'-34'0'0,"-2"7"0"0,-3 3 0 0,-3 2 0 0,0 0 0 0,-7 8 0 0,-7 4 0 0,-2 6 0 0,-3 1 74 16,2 3-1-16,-5 0-27 0,5 7 579 0,1 10-293 16,0 6-148-16,7 5 454 0,2 4-292 0,3 9-346 15,4 0 0-15,0 2 0 0,1 3 0 0,11 0 0 16,-2 4 0-16,3-5 0 16,0-1 0-16,-4 0 0 0,4 3 0 0,-3-3 0 15,0 9 0-15,-5-11 0 0,-3-4 0 0,-1 0 0 16,-1-1 0-16,-3-7 0 0,-8 8-42 0,-3-17-91 15,-3-1 18-15,1-6-668 0,-3-3 373 16,1 0 187-16,-2-2 84 0,5-5-297 0,0-1 199 0,1-2 100 16,0 1-451-16</inkml:trace>
  <inkml:trace contextRef="#ctx0" brushRef="#br0" timeOffset="-175492.93">27413 17265 1210 0,'-10'5'0'0,"1"-2"0"0,3 3 0 0,-2-2 0 0,4 3 0 0,0 0 0 0,-1 2 0 0,5 1 332 0,0 1-148 0,0 2-73 16,0 1 488-16,3 3-281 31,2 4-131-31,0 0-80 0,3 1 296 0,-4 3-183 0,1-1-92 0,-2 0-230 0,0 1 79 0,-1-5 25 16,-1-3 0-16,-1-4-664 0,0-4 349 0,0-2 175 0,0-2 96 0,0-5-830 15,0-2 369-15</inkml:trace>
  <inkml:trace contextRef="#ctx0" brushRef="#br0" timeOffset="-175286.49">27375 17272 1458 0,'0'-14'0'0,"0"7"0"0,0-3 0 16,2 3 0-16,7 2 0 0,4 0 0 0,4 2 172 0,5 3-72 0,5 0-32 0,0 3 406 0,7 9-219 16,-3 5-109-16,3 2 143 0,-4 4-131 0,-6 1-61 15,-3 5-29-15,-5 0 111 16,-8 2-71-16,-5 6-27 0,-3-6-8 0,-10 2 17 16,-14-3-26-16,-7-2-13 0,-2-4-51 0,-6 1 0 15,3-12 0-15,-1-3 0 31,4-4 0-31,2-3 0 0,7-3 0 0,2 0-730 0,11-3 297 0,8-11 162 0,3-5 123 0,10-3-686 0</inkml:trace>
  <inkml:trace contextRef="#ctx0" brushRef="#br0" timeOffset="-175026.18">27954 17469 3007 0,'0'0'0'0,"0"0"0"0,0 0 0 0,0 0 0 0,0 0 0 0,0 0 0 0,0 0 571 0,0 0-271 0,0 5-247 0,0 4-53 0,0 3 0 0,0 2 0 0,0 3 0 0,0 1 0 0,0 3 0 0,0 2 0 0,0 1 0 0,0 0-9 0,0-3-77 0,0 1 61 0,1-3-934 0,2-1 498 0</inkml:trace>
  <inkml:trace contextRef="#ctx0" brushRef="#br0" timeOffset="-173960.79">28435 16367 1147 0,'3'-22'0'0,"-2"2"0"0,1-5 0 0,-2 6 0 0,0-2 0 0,0 3 0 0,-8 1 0 0,-1 4 0 0,-4-1 89 16,-1 5-49-16,0 4-1 0,0 3 213 0,-2 2-107 0,-1 0-52 0,1 4-17 0,4 12 198 0,-2 7-117 0,5 4-59 0,2 7 112 0,3 6-85 0,1 7-33 0,3 1-10 0,0 3 227 0,0 4-135 0,6-1-67 0,2 2-34 0,0 6 20 0,3-8-11 0,0 2-42 0,1-1-189 0,-3-2 94 0,2-3 48 0,-4 8 9 0,-4-16-208 0,-3-1 122 0,0-4 62 0,0-2-162 0,-11-5 102 0,-5 1-10 16,1-14 45-16,-3-6-400 0,0-7 204 0,1-4 100 47,-1 0 42-47,6-1-446 0,-1-15 254 0</inkml:trace>
  <inkml:trace contextRef="#ctx0" brushRef="#br0" timeOffset="-173830.14">27955 16801 1868 0,'-11'-14'0'0,"-1"1"0"0,7 2 0 0,3 5 0 0,2 1 0 0,2-3 0 0,15 2 0 0,8 1 535 0,8 1-249 0,7 1-123 0,2-1 55 0,8 1-80 0,-8 0-54 0,4 3 0 0,0 0-244 0,1 0 99 0,0 0 50 0,2 3 35 0,-11-2-775 16,-5 3 391-16,-5-2 195 0,-2-2-677 0</inkml:trace>
  <inkml:trace contextRef="#ctx0" brushRef="#br0" timeOffset="-173668.67">28577 16554 1127 0,'0'-13'0'0,"0"2"0"0,0 4 0 0,0 2 0 0,0 2 0 0,0 3 0 0,0 3 462 0,0 14-211 16,0 6-106-16,0 5 273 0,0 1-195 0,0 5-91 16,0 3-49-16,0-1-164 0,0-1 58 0,0 2 41 15,1-8-11-15,6-3-244 16,5-4 137-16,-1-2 69 0,6-8 34 0,3 0 10 15</inkml:trace>
  <inkml:trace contextRef="#ctx0" brushRef="#br0" timeOffset="-173480.08">28775 16654 1475 0,'0'-14'0'0,"0"5"0"0,0 2 0 0,0 0 0 0,0 5 0 0,5 0 0 0,7 2 510 0,1 0-237 15,1 11-116-15,4 2 165 0,-3 1-146 0,1 5-69 0,-2 1-34 0,-3 1 9 16,0 4 0-16,-4 1-33 0,-6 0-10 0,-1-2-60 15,0 4 30-15,-3-4 0 16,-10-1-180-16,-1 2 115 16,-5-4 43-16,-4-4 25 0,-3-2-270 0,1-4 143 0,1-3-9 0,-4 0-418 0,9-6 245 0,0-2 129 15,7-2 64-15,5-13-379 16,7-8 222-16</inkml:trace>
  <inkml:trace contextRef="#ctx0" brushRef="#br0" timeOffset="-173312.52">28948 16540 1791 0,'0'-9'0'0,"0"5"0"0,-5 0 0 0,0 3 0 0,-1 1 0 0,1 0 0 0,-1 6 768 0,-4 8-365 0,3 5-182 16,-1 3 177-16,4 2-185 15,1 3-87-15,3 0-115 0,0-1-11 0,0 3 0 16,3 4 0-16,10-8 0 0,4 2 0 0,2-2-19 16,3-4 4-16,3 0-799 0,4-3 436 0,-2-6 198 15,1-3 109-15,0-4-874 0,-4 2 454 0,2-2 225 16</inkml:trace>
  <inkml:trace contextRef="#ctx0" brushRef="#br0" timeOffset="-173150.97">29275 16801 1850 0,'0'-10'0'0,"0"-2"0"0,0 7 0 0,0-1 0 0,0 3 0 0,0 1 0 0,0 1 0 0,0 1 0 0,0 0 82 0,0 0 0 0,0 8 512 16,0 6-95-16,0 1-231 0,0 6-104 0,-3-1-68 15,-4 6-28-15,-2-1-1 0,2-1-28 0,-4 0-79 47,2 0 49-47,-1-3-9 0,0-3 39 0,0-1-1155 0,3-5 566 0,-5 4 171 0,5-8 182 0</inkml:trace>
  <inkml:trace contextRef="#ctx0" brushRef="#br0" timeOffset="-172958.45">29364 16611 2450 0,'3'0'0'0,"0"-1"0"0,2-2 0 0,4 3 0 0,-4 0 0 0,5 0 0 0,0 4 0 0,4 5 0 0,-1 1 0 0,1 0 102 0,1 1-31 0,-1 3-1 0,1-1 262 0,-2-1-146 0,4 0-65 0,-5 0-909 0,0 0 396 15,2-2 199-15,1-1 98 32</inkml:trace>
  <inkml:trace contextRef="#ctx0" brushRef="#br0" timeOffset="-172813.87">29666 16456 1860 0,'0'-20'0'0,"0"0"0"0,0 8 0 0,0 5 0 0,0 3 0 0,3 4 0 0,3 0 0 0,-1 7 514 0,1 13-243 0,-5 9-116 0,1 9-58 0,-2 8 616 0,-9 10-392 0,-8 1-321 0,-2 4 0 0,-3 2 0 0,-1 2 0 0,-2 3 0 16,-6 10 0-16,6-12 0 0,3-5-46 0,-3 0-951 15,5-8 518-15,7-3 259 0,-1 2 25 0,6-11-452 16</inkml:trace>
  <inkml:trace contextRef="#ctx0" brushRef="#br0" timeOffset="-172394.99">30001 16334 1743 0,'-3'-22'0'0,"1"8"0"0,2 9 0 0,3 5 0 0,13 15 0 0,-2 8 0 0,0 2 0 0,1 4 0 0,-1 7 340 0,-4-1-155 0,1 4-74 16,-3 4-36-16,-3 0 1 0,-3 3-38 0,-2 8-133 16,0-4 61-16,-12 0 37 15,-6 2-1-15,-3-4-142 0,-2-2 90 0,-6 3 53 0,4-13-9 16,-4-6-311-16,1-7 162 0,1-5 39 15,4-7 54-15,7-4-416 16,7-7 225-16,7 0 107 0,2-7-111 0</inkml:trace>
  <inkml:trace contextRef="#ctx0" brushRef="#br0" timeOffset="-171932.5">30456 16784 917 0,'3'-27'0'0,"-1"-1"0"0,1 10 0 0,-3-3 0 0,0 4 0 0,-3-2 397 15,-7 1-179-15,-3-3-81 0,-2 10-53 0,0 2 272 16,-4 7-159-16,2-1-79 0,-5 3 19 0,2 5-54 16,1 12-1-16,-1 5-44 0,0 5 32 0,4 4-32 15,-2 4 10-15,7 0-10 0,0-1 13 0,6 2-13 16,0-2 1-16,5-2 29 0,-2 3-20 0,2-9-10 16,0-2 0-16,5-5-126 0,5-2 62 0,4-7 33 15,1-1-225-15,5-9 105 0,0-2 65 0,1-10 12 16,1-11-1-16,0-4-5 15,4-6 44-15,-7-1-204 0,2-3 89 0,-1-4 3 63,-1-1 38-47,1-7-32-16,2-4 24 0,-4-1 8 0,-3-1 34 0,-3-4-54 0,2 0 26 0,-4-2 1 0,0-7 17 0,0 17-123 0,-5 6 67 0,-2 10 33 0,-3 14 0 0,0 10 32 0,0 7-9 0,-3 4 142 0,-6 10 269 0,-2 16-190 0,-2 5-101 0,4 6 185 15,0 5-102-15,4-1-75 94,0 5 16-94,3 0 257 0,1 2-158 0,1 0-78 0,0 5-30 0,0-7 59 0,0-3-54 0,0 0-26 0,1 0-304 0,4-2 138 0,-1 7 79 0,1-15-456 0,0-2 236 0,1-5 134 0,-3-5 23 0,1 1-309 0,-2-15 137 0,2-3 109 0,-1-4 54 0,0 0-432 47</inkml:trace>
  <inkml:trace contextRef="#ctx0" brushRef="#br0" timeOffset="-171780.46">30672 16610 927 0,'13'-31'0'0,"-2"13"0"0,5 6 0 0,0 8 0 0,1 0 193 0,-1 4-77 0,3 0-29 0,-6 7 145 0,4 8-97 0,-2 5-48 0,-1 4-24 0,-6 3 15 0,0 5 10 15,-7-2-50-15,-1 3 25 47,0 1-1-47,-7-1-24 0,-5 0 1 0,-1 6 11 0,-5-9-11 0,-2-1-1 0,-3-3 0 0,-1-3-31 0,-2-1 31 0,-1-2 10 0,1-9-58 0,5-7-92 0,3-1 53 0,4-3 40 16,3 0-390-16,-1 0 199 31,9-11 76-31,3-3 58 0,3-7-485 0,11-3 256 0</inkml:trace>
  <inkml:trace contextRef="#ctx0" brushRef="#br0" timeOffset="-171210.47">30986 16566 1986 0,'2'-19'0'0,"0"2"0"0,-2 5 0 0,0 2 0 0,0 8 0 0,-7 0 0 16,-6 2 0-16,-1 2 0 0,-2 10 487 0,-1 7-215 0,5 3-122 15,1 5 34-15,2 0-73 0,3 4-37 0,6-1 1 16,0 3-74-16,3-4 38 0,10 0-1 0,6-3-200 16,1-2 101-16,4-3 49 0,7 2 35 0,0-8-272 15,1-6 144-15,0-1 72 0,1-5 2 0,-3-3-188 16,4 0 60-16,-12 0 24 0,-1-11 72 0,-3-3 0 16,-2-4 25-16,-7-4-1 0,2-4 68 0,-9 0-29 15,0-2-1-15,-2-2 80 0,0-2-58 0,-4 3-29 16,-7-9 3-16,-1 11 81 31,-5 0-45-31,-2 3-2 0,-1 6 0 0,-2 5 137 0,2 2-75 0,0 10-28 0,1 1 28 0,5 0-30 0,-2 9 0 0,6 7-22 16,-2 7-35-16,7 1 37 15,0 3-11-15,5 4 39 0,0 1 0 0,0-3-25 16,5 7 0-16,4-9-40 0,2-1 34 0,0 0 0 16,4-5 0-16,1-1-123 0,1 0 63 0,1-10 17 15,-2-3-176-15,0-7 92 31,2 0 50-31,2 0 16 0,-6-9-76 0,4-9 35 0,-4-6 28 0,-3-3-157 0,1-4 82 0,2-5 9 0,-5 2 37 0,0-2-90 16,-3-3 59-16,2-4 29 16,1-2 0-16,1-9-64 0,1 3 52 0,-2-3-1 15,4-6 80-15,0 1-38 0,-1 4 0 0,-1-3-10 16,-7 27 61-16,-3 7-26 0,-1 12 0 0,0 9 369 16,-5 3-192-16,-6 0-75 0,-1 19-52 0,-2 5 343 15,2 6-179-15,0 4-44 0,1 4-59 0,2 6 244 16,3-2-157-16,3 3-73 31,2-1 43-31,1 1-59 0,0-1-28 0,0 5 7 16,0-8-242-16,4-1 102 0,7-1 51 0,0-1-159 15,0-1 106-15,5 4 62 0,-3-14 16 0,-3 0-682 0,3-4 333 0,-4-4 93 16,0-1 108-16,-2 2-499 0,-1-9 303 0,-4-1 147 16,-2 0-286-16</inkml:trace>
  <inkml:trace contextRef="#ctx0" brushRef="#br0" timeOffset="-171064.86">31545 16583 2050 0,'5'-34'0'0,"1"15"0"0,3 7 0 0,-3 5 0 0,1 7 0 0,3 0 0 0,-4 0 0 0,2 11 507 0,-1 5-234 0,2 5-117 0,0 6 14 0,1 0-56 0,2 4-42 0,-5-2-1 0,3 0-192 0,-1 2 79 0,4-1 40 0,0 1 10 0,-2-5-656 0,3-3 340 0,-1-2 170 0,3-4-768 0</inkml:trace>
  <inkml:trace contextRef="#ctx0" brushRef="#br0" timeOffset="-170850.44">32025 16542 3330 0,'3'-14'0'0,"-2"4"0"0,-1 10 0 0,0 2 0 0,-3 19 0 0,-17 10 0 0,-9 10 0 0,-7 11 540 0,-4 2-479 0,-6 6-61 0,-4 7 0 0,-6 5 0 0,-1 4 0 0,-5 9 0 0,12-15 0 0,5 2 0 0,7-5 0 0,4-1-182 0,2 0-262 0,-2 9 251 0</inkml:trace>
  <inkml:trace contextRef="#ctx0" brushRef="#br0" timeOffset="-165511.45">25176 18107 1438 0,'-3'0'0'0,"-6"-4"0"16,2-1 0-16,1 2 0 0,1 0 0 0,3 1 225 0,2 0-93 0,0 0-47 0,10 1 292 0,8-1-169 0,4 0-75 16,7 0-53-16,1-1 271 0,3 1-157 15,-2-1-78-15,-1 1-38 0,4 2 185 0,-6 0-117 0,-2 0-53 16,-1 2-178-16,-4 8 62 15,-1-1 31-15,0 2 10 0,-6 0-556 0,-3 4 288 16,-7-1 145-16,-1 1-433 16,-1-1 275-16,-1 3 27 0</inkml:trace>
  <inkml:trace contextRef="#ctx0" brushRef="#br0" timeOffset="-165340.92">25279 18356 1553 0,'-23'0'0'0,"0"0"0"0,3 0 0 0,7 0 0 0,4 3 317 0,5-1-139 0,1-1-69 15,3 0-36-15,0-1 873 0,9 0-458 0,15 0-225 16,5 0-259-16,6-2-4 0,4-7 0 0,-2 4 0 16,4 0 0-1,-4 1 0-15,1 1 0 0,-2 1 0 0,4 1 0 0,-8-1 0 0,0 2 0 0,-3 0-415 16,0 0 189-16,0 0 133 0,1 0-103 0,-7 0-837 16</inkml:trace>
  <inkml:trace contextRef="#ctx0" brushRef="#br0" timeOffset="-164925.03">26134 18105 2065 0,'-4'0'0'0,"-1"0"0"0,4 0 0 0,-1 0 0 0,2 0 0 0,0 0 0 0,0 3 0 0,9 1 783 0,4 3-372 0,6-2-186 0,2 0 7 0,4 0-87 0,2-3-75 0,1-2-70 0,2 0 0 0,0 0 0 0,6-2 0 0,-1-5 0 0,-8-4 0 0,4 0 0 0,-7-2 0 16,0 0-66-16,-4-2 19 0,-9 2 38 16,-7-1-69 15,-1 0 10-31,-3-3 41 0,-7 0-55 0,-11-3 76 0,-1 4-31 0,-8-1 18 0,-4 0-16 0,-3 2 137 0,2 4-56 0,-3 0-32 15,1 8 20-15,3 3 218 0,-2 0-226 0,2 11-26 16,-1 10 0-16,1 6 0 0,9 4 0 0,7 6 0 16,4 2 0-16,8 2 0 47,3 0 0-47,2 6 0 0,15-7 0 0,11-1 0 0,5-1 0 0,4-4 0 0,8-3 0 0,2 4 0 0,-3-11 0 0,2-7 0 0,0-1 0 0,-1-8 0 15,-1-4 0-15,2-1 0 0,-9-3 0 0,-6 0-72 16,-6-4-731-16,-2-4 383 0,-3-1 191 0,1-2-630 15</inkml:trace>
  <inkml:trace contextRef="#ctx0" brushRef="#br0" timeOffset="-164667.21">26694 18199 1133 0,'-8'-12'0'0,"-1"3"0"0,2 4 0 0,2-2 0 0,2 4 0 0,-2-2 729 0,5 1-350 0,0 3-171 0,8-1-87 0,10 0 480 15,4 2-274-15,2 0-149 0,2 0-71 0,3 0 41 16,3 0-148-16,-1 0 0 0,3 4-171 0,-3-1-67 15,0-1 137-15,-1 0-356 0,-1 2 247 0,-3-2 124 16,3-1 71-16</inkml:trace>
  <inkml:trace contextRef="#ctx0" brushRef="#br0" timeOffset="-164559.49">27079 18169 1688 0,'19'0'-502'0</inkml:trace>
  <inkml:trace contextRef="#ctx0" brushRef="#br0" timeOffset="-164487.7">27168 17921 771 0,'2'-14'0'0,"-2"4"0"0,3 3 0 0,-2 3 0 0,1 1 0 0,1 3 781 0,3 0-363 0,3 7-195 0,-1 17-92 0,-2 6 819 0,2 5-455 0,-3 10-333 0,-2 7-162 0,-1 1 0 0,-2 2 0 0,0 1 0 0,0 1 0 0,0 2 0 0,0 6 0 0,2-13 0 0,0-1-93 0,1-2 7 0,2-9 54 0,2-4-1028 0</inkml:trace>
  <inkml:trace contextRef="#ctx0" brushRef="#br0" timeOffset="-162049.41">21707 9951 1039 0,'-10'0'0'0,"1"-3"0"0,3 2 0 0,-1-1 0 0,4 1 0 0,-4-2 0 0,6 2 0 0,0 1 0 0,1 0 0 0,0 0 0 0,0 0 528 0,0 0-235 0,0 0-132 0,0 0 56 0,2 0-89 16,7 0-45-16,-1 1 99 16,2 3-62-16,1 2-45 0,2-4-1 0,2 3 15 0,3 0-25 0,3-3 0 15,4 4-16-15,-1-2 79 0,4-1-44 0,0-1-1 16,1-1-43-16,3 0 134 0,0-1-71 0,1 3-33 15,0-3 22-15,0 0-91 0,4 1 0 0,2 1 0 16,-2 2 0-16,1-3 0 0,-1 2 0 0,2 2 0 31,1 0 0-31,6 0 0 0,-9 0 0 0,2 3 0 0,0 1 0 0,2-2 0 16,0-2 0-16,5 2 0 0,-3-2 0 0,-1-2 0 31,3-3 0-31,0 0 0 0,4 0 0 0,8 0 0 31,-12-3 0-15,6-7 0-16,-4 0 0 0,4-1 0 0,-4-1 0 0,6-1 0 0,-7 4 0 0,-3-2 0 0,0 3 0 0,-2 0 0 0,-3 1 0 0,2 2 0 109,-8 3 0-109,-6 2 0 0,5 0 0 0,-6 0 0 0,6 0 0 0,3 0 0 0,-8 0 0 0,0 0 0 0,3 3 0 0,-1-1 0 0,3 0 0 0,5-2 0 0,-6 2 0 0,2 0 0 0,1-2 0 0,1 0 0 0,1 0 0 0,5 0 0 0,-9 0 0 0,0 0 0 0,1 0 0 0,0-2 0 0,-1 0 0 0,5 0 0 0,-8 0 0 0,2 1 0 0,-1-1 0 0,1-1 0 16,6 2 0-16,-8 1 0 0,2 0 0 0,1 0 0 16,0 0 0-16,-1 0 0 0,6 0 0 0,-5 4 0 0,0-1 0 0,3 3 0 15,-2-1 0-15,1-1 0 16,5 2 0-16,-7-1 0 0,3 1 0 0,-1 0 0 0,1-1 0 0,0 1 0 16,10 1 0-16,-12-5 0 15,3 2 0-15,-1-1 0 16,1-1 0-16,-2-2 0 0,8 2 0 15,-9-2 0-15,0 0 0 0,1 0 0 0,-1 0 0 0,0 0 0 16,7 0 0-16,-9 0 0 0,1 0 0 0,-2 0 0 0,2 5 0 0,1 0 0 16,3 2 0-16,-6-2 0 0,-1 2 0 0,0 1 0 15,0 0 0-15,1-2 0 0,6 1 0 0,-8-2 0 16,2-4 0-16,-1 1 0 16,4-2 0-16,0 0 0 0,4 0 0 0,-8 0 0 15,1 0 0-15,-1 0 0 0,-1 0 0 0,-1 0 0 16,3 0 0-16,-8 0 0 0,1 3 0 0,-5 0 0 15,4 1 0-15,-6-2 0 0,8 3 0 0,-10 0 0 16,4-1 0-16,-5 0 0 0,4 0 0 0,-4 1 0 16,4-2 0-16,-8-1 0 0,4 0 0 0,-1 0 0 15,-3 1 0-15,3-3 0 32,-2 3 0-32,-2-2 0 0,2 2 0 0,-4-3 0 0,3 0 0 0,-3 2 0 0,-2 0 0 0,0-2 0 15,-2 1 0-15,1-1 0 0,-2 0 0 0,0 0 0 16,0 0 0-16,0 0 0 0,0 0 0 0,0 0 0 15,0 0 0-15,0 0 0 0,0 0 0 0,0 0 0 16,0 0 0-16,0 0 0 0,0 0 0 0,-2 0 0 16,2 0 0-16,-1 0 0 0,1 0 0 0,-3 0 0 93,0 0-244-93,0-1 7 0,-5-3 105 0</inkml:trace>
  <inkml:trace contextRef="#ctx0" brushRef="#br0" timeOffset="-144316.27">16057 16240 2033 0,'0'0'0'0,"-2"0"0"0,1 0 0 16,-1 0 0-16,1 0 0 0,-1 0 0 0,0 0 0 0,2 0 0 0,-1 0 151 0,1 0-55 0,0 0-28 63,0 0 62-48,0 0-36-15,3 0-9 0,5 0 100 0,2 0-73 0,0 0-36 0,2 0 0 0,0 0 170 0,2 0-108 0,0 0-50 0,1 0 1 0,-1 0 96 0,2 0-106 0,0 0-79 0,-1 0 0 0,-1 0 0 0,3 0 0 0,-1 2 0 0,3 1 0 0,1 1 0 16,-1-3 0-16,4 1 0 0,1 0 0 0,0-2 0 47,4 0 0-47,3 2 0 0,-5-2 0 0,3 0 0 0,-1 0 0 0,2 0 0 0,-1 0 0 0,6 0 0 0,-6 0 0 0,-1 0 0 0,2 0 0 15,-1 0 0-15,1 0 0 0,3 0 0 0,-4 0 0 0,0 0 0 16,3 0 0-16,-1 0 0 16,3-2 0-16,3 2 0 62,-4-4 0-62,-2-1 0 0,3 2 0 0,-2 1 0 0,0-2 0 0,6 0 0 0,-9 2 0 0,3 1 0 0,-5-1 0 0,3 2 0 0,-3-2 0 0,9 2 0 0,-10 0 0 0,2 0 0 0,-1 0 0 0,2 0 0 0,5 0 0 0,-6 0 0 16,2 0 0-16,0 0 0 0,1 0 0 0,0-3 0 15,6 0 0-15,-5-1 0 94,-1 1 0-94,-2 0 0 0,3-2 0 0,0 2 0 0,4-3 0 0,-5 2 0 0,-1 2 0 0,1-1 0 0,3-1 0 0,-3 2 0 0,7-1 0 0,-7 3 0 0,0-2 0 0,0-1 0 0,0 2 0 0,2 0 0 16,5-1 0-16,-7 0 0 0,-1 1 0 0,1 1 0 0,0 0 0 0,0 0 0 0,8 0 0 0,-11 0 0 0,3 0 0 0,0 0 0 0,0 0 0 0,0 0 0 15,5 0 0-15,-6 0 0 16,-2 3 0-16,1 0 0 16,3-2 0-16,-4 4 0 0,9-5 0 0,-7 2 0 0,-2-2 0 0,5 1 0 15,1-1 0-15,-1 0 0 0,7 0 0 0,-4 0 0 16,-1 0 0-16,0 0 0 0,1 0 0 0,-2-1 0 15,8-1 0-15,-9 2 0 0,-1 0 0 0,1 0 0 16,0 0 0-16,0 0 0 0,6 0 0 0,-8 0 0 16,4 0 0-16,0 0 0 0,2 0 0 15,1-2 0-15,7 2 0 0,-9-3 0 16,0 3 0-16,0 0 0 0,1 0 0 0,6-1 0 16,-10 1 0-16,-1 0 0 0,0 0 0 0,1 0 0 15,-2 0 0-15,7 0 0 0,-9 1 0 0,1 2 0 16,3-1 0-16,-2 1 0 0,-1 1 0 0,8-1 0 15,-8-1 0-15,0 0 0 0,2 1 0 0,-1-3 0 16,1 1 0-16,5-1 0 0,-4 0 0 0,-2 0 0 16,1 0 0-16,1 0 0 15,0 0 0-15,6 0 0 0,-9 0 0 0,-1 0 0 16,0 3 0-16,0-3 0 0,-2 3 0 0,7-2 0 16,-9 1 0-16,1 0 0 0,-1 1 0 0,0-1 0 15,1-1 0-15,5 2 0 0,-10 0 0 0,5-1 0 16,-1 0 0-16,-1 1 0 0,3 1 0 0,3-1 0 15,-6 1 0-15,1-3 0 0,1 2 0 0,0 0 0 16,1 0 0-16,1 1 0 31,0-2 0-31,-3 0 0 0,0-2 0 0,3 0 0 0,-1 2 0 0,8-2 0 16,-7 0 0-16,0 0 0 0,2 0 0 0,0 0 0 0,1 0 0 0,5 0 0 47,-7 0 0-47,2 0 0 0,1 0 0 0,-1 0 0 0,6 0 0 0,-8 0 0 0,1 0 0 0,-3 0 0 0,3 1 0 0,-2-1 0 15,4 3 0-15,-4-2 0 0,-1 1 0 0,1-2 0 16,0 3 0-16,1-3 0 0,5 0 0 0,-5 3 0 16,-1-3 0-16,4 2 0 0,0 0 0 0,-1-2 0 31,7 1 0-31,-6 2 0 0,-1-2 0 0,1-1 0 0,1 3 0 0,0-3 0 0,5 0 0 0,-7 2 0 16,0-2 0-16,2 1 0 0,-1-1 0 0,3 0 0 15,6 2 0-15,-5-2 0 0,0 0 0 0,2 0 0 16,0 0 0-16,0 0 0 0,6 0 0 0,-8 0 0 15,2 0 0-15,-2 0 0 0,0 0 0 0,0 0 0 16,9 0 0-16,-11 0 0 0,2 0 0 0,2-2 0 16,-1 1 0-16,4-1 0 0,2 2 0 0,-7-3 0 78,3 2 0-78,-3-3 0 0,1 0 0 0,1 4 0 0,5-3 0 0,-8-2 0 0,-1 4 0 0,1-3 0 0,2 2 0 0,1 2 0 0,5-2 0 0,-10 0 0 0,2 2 0 15,-2 0 0-15,2 0 0 0,-3 0 0 0,7 0 0 0,-8 0 0 0,0 0 0 0,2 0 0 16,-2 0 0-16,8 0 0 0,-6 0 0 0,0 0 0 16,3 0 0-16,1 0 0 0,0 0 0 0,5 0 0 15,-5-1 0-15,-2-2 0 0,1 2 0 0,0-1 0 16,-2-1 0-16,9 3 0 0,-13-3 0 0,6 2 0 16,-2-2 0-16,2 2 0 0,0-1 0 0,7 2 0 15,-8 0 0-15,1 0 0 0,0-1 0 0,2 1 0 78,-3 0 0-78,8 0 0 16,-9-2 0-16,0 2 0 0,4-2 0 0,-2 2 0 0,2-3 0 0,5 1 0 0,-5 1 0 0,1 1 0 0,0-1 0 0,4-2 0 0,-2 3 0 0,7-2 0 0,-10 2 0 0,0 0 0 0,1 0 0 0,-1 0 0 0,1 0 0 0,10 0 0 0,-11 0 0 0,4 0 0 16,1 0 0-16,3 0 0 109,0 0 0-109,7 0 0 0,-9 0 0 0,-1-1 0 0,4 0 0 0,-1-2 0 16,0-1 0-16,8 1 0 0,-9 0 0 0,1-1 0 0,1 1 0 0,1 1 0 0,-1-1 0 0,7-1 0 0,-13 2 0 0,3 1 0 0,-4-1 0 0,2 2 0 0,-3 0 0 0,6 0 0 0,-8 0 0 0,0 0 0 0,1 0 0 0,-1 0 0 0,11 0 0 0,-15 0 0 0,3 0 0 0,0 0 0 0,2 0 0 0,-2 0 0 0,7 0 0 0,-7-2 0 15,2-1 0-15,1 3 0 0,0-1 0 0,6 0 0 16,3-1 0-16,-7 2 0 0,0-2 0 0,-1 2 0 15,3 0 0-15,-2 0 0 16,5 0 0-16,-10 0 0 0,0 0 0 0,0 0 0 0,0 0 0 0,3 0 0 16,5 0 0-16,-7 2 0 15,3 0 0-15,0 0 0 0,1 1 0 0,3-1 0 16,5 1 0-16,-7-1 0 0,1 0 0 0,2 0 0 16,1-1 0-16,5-1 0 0,6 2 0 0,-6-2 0 15,0 2 0-15,4-2 0 0,0 0 0 0,1 0 0 16,9 0 0-16,-9 0 0 0,0 0 0 0,10 0 0 15,1 0 0-15,2 0 0 0,12 0 0 0,-16 0 0 16,3 0 0-16,-2 0 0 16,6 0 0-16,0 0 0 0,11 0 0 0,-15 3 0 0,-2 1 0 0,1-4 0 15,-2 4 0-15,-4 0 0 0,12 1 0 0,-14-3 0 16,-1 4 0-16,-1-3 0 16,-3 0 0-16,3 2 0 0,-14-2 0 0,-3 0 0 15,-1 1 0-15,-2-4 0 0,-1 2 0 0,3 1 0 16,-12-2 0-16,0 2 0 31,-1-2 0-31,0 1 0 0,-6 0 0 0,3 1 0 0,-8 0 0 0,-6 0 0 0,0 0 0 0,-6-3 0 16,1 3 0-16,-1-3 0 0,-3 2 0 0,0 0 0 0,0-2 0 0,0 0 0 15,0 0 0-15,0 0 0 16,0 0 0-16,0 0 0 0,-2 0 0 0,1 0 0 16,-4 0 0-16,-1-4 0 0,-1-2 0 0,-3-1 0 15,2 3-224-15,-4-2-18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43:42.3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0:44:49.209"/>
    </inkml:context>
  </inkml:definitions>
  <inkml:trace contextRef="#ctx0" brushRef="#br0">13718 3851 841 0,'-11'0'0'0,"-1"0"0"0,1 0 0 0,0 0 0 0,-1 0 0 0,-1 0 171 0,4 0-72 0,1 0 142 15,3 0-102-15,0 0-50 0,2 0-25 0,2 1 244 16,1 1-140-16,0 0-64 0,6 0-34 0,8-2 233 16,5 1-133-16,1 0-57 0,2 2-41 0,3-3 221 15,2 4-127-15,-1-1-63 0,0-1 24 0,4 4-34 16,-8-4-10-16,3 2-116 0,-4 1 35 0,2-2 1 16,0 2 45-16,-5 0-116 0,-1-2 53 0,-4 2 26 15,-2 1 1-15,0-2-328 0,-2 0 182 0,-4 0 27 16,-3-2 61-16,-2 2-444 0,0-3 225 0,0 1 114 15,-8-2-164-15,-2 0 143 16,-2 0 66-16,1 0-74 0,-3 0 70 0,1-2 37 16,1-2-11-16,1-1 89 0,-2 3-43 0,1-2 0 15,3 1 0-15,-1-1 200 0,0 3-104 0,2-1-44 16,1 2-26-16,1 0 389 0,0 0-156 0,0 0-117 16,0 2 373-16,3 6-225 15,1 2-106-15,2 5 233 0,0 1-171 0,0 5-84 0,0 6-34 16,0 5 79-16,0 1-126 0,2 7-43 0,1 5 0 15,0 1 0-15,-2 5 0 0,1-3 0 16,0 0 0-16,-2-3 0 0,0-1 0 0,0-5 0 16,0 1-90-16,0-10-31 31,0-3 52-31,0-5-239 0,-5-2 119 0,0-2 84 0,-1 0-15 0,-2-7 20 0,0-4 31 0,-1-5 1 0,-1 1 29 0,-2-3 26 16,0 0-10-16,0 0-15 0,-3 0 0 0,2-3 107 15,0 1-53-15,0-5-27 0,-1 1 287 0,6 3-146 16,0-2-44-16,4 4 410 0,0-3-211 0,0 3-242 15,4-2-43-15,0 2 0 16,0 0 0-16,8 1 0 0,6 0 0 0,4-1 0 63,1 1 0-48,5 0 0-15,1 0 0 0,2 0 0 0,0 0 0 0,4 0 0 0,-4 0 0 0,2 0 0 0,-5 0 0 0,4 2 0 0,-2 2 0 0,6 1 0 0,-8-1 0 0,-3 3 0 0,-3-1 0 0,-1 1-74 0,-2 2-40 0,2-2 37 0,-8-3-20 0,0 1 30 16,0 0-720-16,-2-5-15 15</inkml:trace>
  <inkml:trace contextRef="#ctx0" brushRef="#br0" timeOffset="172.78">14293 4178 1908 0,'0'0'0'0,"0"0"0"0,0-3 0 0,0 2 0 0,0-2 0 0,2 0 0 0,2 2 878 0,4 0-421 0,3-2-210 0,3 3-105 0,3 0 157 0,1 0-299 0,5 0 0 0,2 0 0 0,3 0 0 0,0 0 0 0,6 0 0 0,-3 4-571 0,-4 0 187 0,-1 0 211 0</inkml:trace>
  <inkml:trace contextRef="#ctx0" brushRef="#br0" timeOffset="346.32">14354 4518 1782 0,'-8'0'0'0,"-1"2"0"0,3 2 0 0,2-3 0 0,4 3 0 0,0-2 0 0,2 1 1024 16,14 1-494-16,4-4-247 0,8 3-122 0,2-2-10 47,4 2-151-47,-1 1 0 15,1 2 0-15,0-2 0 0,1 0 0 0,-3 4 0 0,5 0 0 0,-7-1 0 0,-2 3-2 0</inkml:trace>
  <inkml:trace contextRef="#ctx0" brushRef="#br0" timeOffset="9004.17">14973 6215 1430 0,'-11'0'0'0,"-2"0"0"0,-1 2 0 0,3 1 0 0,1 1 0 0,2 1 0 0,2-2 0 0,0 0 0 0,1 1 77 0,3-2-9 0,2 0 195 0,0-1-113 0,0 1-56 46,0-2-29-46,2 3 596 0,9-3-317 0,-2 0-153 0,4 0-77 0,0 0 221 0,1 0-196 0,5 0-139 0,-2 0 0 0,-1-3 0 0,2 3 0 0,1-3 0 0,0-1 0 0,2 2 0 32,-3 0 0-32,2 1 0 0,-2 1 0 0,0 0 0 0,0 0 0 0,6 0 0 0,-4 0 0 0,2 0 0 15,1 3 0-15,3 3 0 16,0-3 0-16,5 3 0 31,-3-2 0-31,2-3 0 16,-1 3 0-16,1-4 0 0,5 5 0 0,-9-4 0 0,2 0 0 0,-2 1 0 0,-1-2 0 0,-2 3 0 0,5-2 0 0,-7 0 0 0,-1-1 0 0,0 0 0 15,-1 0 0-15,1 0 0 0,3 0 0 0,-4 0 0 32,0 0 0-32,0 0 0 0,1 0 0 0,2 0 0 0,3 0 0 0,-6 0 0 62,2 0 0-62,1 0 0 0,-2 0 0 0,4 0 0 0,2 0 0 0,-3 0 0 0,0 0 0 0,1 0 0 0,4 0 0 0,-1 0 0 0,5 0 0 0,-3 0 0 0,2 0 0 0,1 0 0 0,3 0 0 0,2-1 0 16,8 0 0-16,-9-2 0 0,4 1 0 0,-2 1 0 15,3 0 0-15,-1 1 0 47,5 0 0-47,-6 0 0 0,0 0 0 0,0 0 0 0,2 0 0 0,3 0 0 16,5 0 0-16,-4 0 0 0,2 0 0 0,3 0 0 0,-1 0 0 0,1 0 0 0,8 0 0 0,-10 0 0 94,-1 0 0-94,1 0 0 0,1 1 0 0,2 2 0 0,10 0 0 0,-10-1 0 0,2 1 0 0,0 2 0 0,1-1 0 0,9 0 0 0,-10-3 0 0,1 0 0 0,4 1 0 0,6-2 0 0,0 0 0 0,9 0 0 0,-14 0 0 0,2 0 0 0,0 0 0 0,0 0 0 0,1 2 0 0,14-1 0 0,-12-1 0 15,3 0 0-15,0 0 0 0,0 0 0 0,3 0 0 0,7 2 0 16,-9-2 0-16,4 2 0 16,2-2 0-16,6 0 0 0,-1 0 0 0,10 0 0 0,-17-2 0 0,6-3 0 15,4 2 0-15,4-1 0 0,-3 3 0 0,8-3 0 16,-19 3 0-16,4-1 0 0,4 2 0 0,3-2 0 31,-2 1 0-31,10 1 0 16,-19 0 0-16,0 0 0 0,4 0 0 0,5 0 0 0,1 0 0 0,10 3 0 0,-16-1 0 0,-1-1 0 15,2 1 0-15,6-2 0 0,3 2 0 0,12-2 0 32,-20 0 0-32,1 0 0 0,1 0 0 0,3 0 0 0,5 0 0 0,12 0 0 0,-20 0 0 0,2 1 0 15,-3 2 0-15,4-2 0 16,4 2 0-16,11 0 0 0,-17 3 0 0,1-3 0 15,-3-1 0-15,8 4 0 0,3 0 0 0,12-3 0 0,-17 1 0 0,1 1 0 16,-1 0 0-16,4-2 0 0,15 2 0 0,-14-1 0 16,0-1 0-16,-2 3 0 0,2-2 0 0,2-1 0 47,13 1 0-47,-15 0 0 0,0-3 0 0,-2 5 0 0,2-5 0 0,2 4 0 0,14-2 0 0,-16 2 0 0,-4 0 0 0,1-1 0 15,-1 3 0-15,1-2 0 0,11 1 0 0,-20 0 0 16,-5 0 0-16,0 1 0 15,-5 0 0-15,0-1 0 16,8 1 0-16,-14 1 0 0,0-3 0 0,-3 2 0 0,-4-2 0 0,-3 2 0 0,3 0 0 0,-16-2 0 47,-3 1 0-47,-1-2 0 0,-4-2 0 0,-1 3 0 0,-2-2 0 0,-10 0 0 0,0-2 0 0,-7-1 0 0,-2 0 0 0,-4 0 0 16,2 0 0-16,-5 0 0 0,-2 0 0 0,0 0 0 31,0 0 0-31,-2-1 0 0,-9-7 0 0,2 3 0 0,-3 4 0 0,-7-1-633 0,0 2-14 0</inkml:trace>
  <inkml:trace contextRef="#ctx0" brushRef="#br0" timeOffset="15031.08">1748 8826 825 0,'-6'0'0'0,"0"0"0"0,-1 0 0 0,1 0 0 0,2 0 0 0,-1 0 0 0,5 0 212 16,-2 0-87-16,-1 0-33 0,3 0 122 0,0 0-87 15,0 0-44-15,0 0 59 0,0 0-52 0,0 0-15 31,0 0-11-31,5 0 93 0,1 0-59 0,3 0-30 0,0 0 0 0,4 0 123 16,-3 0-81-16,4 0-35 0,2-3-1 0,1 1 107 0,1-1-71 0,3 0-26 16,-2 2 74-16,2-4-59 15,-1 2-30-15,3-1 19 0,0 1-25 0,4 1 10 16,-2-1-34-16,3-1 38 0,-1-1-77 0,2 5 0 16,1-5 0-16,5 3 0 0,-6-3 0 0,1 2 0 15,-2 1 0-15,2-2 0 16,-3 1 0-16,8 0 0 0,-8 2 0 0,0 0 0 0,1-1 0 0,-2 1 0 15,1-2 0-15,6 0 0 0,-6 2 0 0,2-1 0 16,-2 1 0-16,3 1 0 0,6-3 0 0,-7 2 0 16,1 0 0-16,0-1 0 15,3 0 0-15,2-1 0 0,6-2 0 0,-5 0 0 0,0-2 0 0,3 3 0 16,1-3 0-16,0-1 0 0,10 1 0 0,-7 0 0 16,0 1 0-16,1-2 0 0,1 2 0 0,-3 0 0 31,9 0 0-31,-10-1 0 0,-2 2 0 0,1 0 0 0,-1-2 0 0,-1 2 0 0,7-1 0 0,-7 0 0 15,1 1 0-15,0 1 0 16,3 1 0-16,-1-1 0 0,6 1 0 0,-9 0 0 31,1 1 0-31,1 1 0 0,-2-3 0 0,1 2 0 32,7 1 0-32,-11-1 0 0,4 2 0 0,0 0 0 0,2 0 0 0,0 0 0 0,6-2 0 0,-11 2 0 0,1 0 0 0,1-3 0 31,-2 2 0-31,3-1 0 0,3 1 0 0,-6-2 0 78,0 2 0-78,1-3 0 0,3 4 0 0,-1-4 0 0,5 2 0 0,-7 1 0 0,1-1 0 0,-1 1 0 0,0-1 0 0,1 0 0 0,4 1 0 0,-8 1 0 0,3-2 0 0,-3 0 0 16,1 0 0-16,8-1 0 0,-7 1 0 0,3-1 0 0,0 0 0 0,0-1 0 0,1 1 0 0,5 0 0 0,-9 2 0 0,0-3 0 0,1 2 0 0,-1 1 0 0,-1-2 0 0,5 2 0 15,-8-1 0-15,4 2 0 16,-3 0 0-16,2 0 0 0,-2 0 0 0,5 0 0 15,-7 0 0-15,-2 0 0 0,-1 0 0 0,3 0 0 16,-6 0 0-16,9 0 0 16,-11 0 0-16,0 0 0 0,-1 0 0 0,-1-1 0 0,0 0 0 0,2-1 0 15,-7 0 0-15,-2 1 0 0,0-1 0 0,-3 0 0 16,-1 2 0-16,2-1 0 0,-7 1 0 0,-3 0 0 31,0 0 0-31,-2 0 0 0,0 0 0 0,0 0 0 0,0 0 0 0,0-3 0 16,-7 2 0-16,-4-2 0 0,0-2 0 0,-2-2-96 15,-1-1-335-15,1-1 197 0,2-1-373 0,-1-4 285 32,3 2 143-32</inkml:trace>
  <inkml:trace contextRef="#ctx0" brushRef="#br0" timeOffset="15330.28">6137 8261 2254 0,'0'0'0'0,"0"-1"0"0,0 1 0 0,0-6 0 0,0 6 0 0,2-2 0 0,3 0 0 0,8 0 0 0,1 1 0 0,6 1 0 0,4 0 0 0,3 0 95 0,3 0-29 0,5 5 10 0,-2 4 835 16,0 2-436 0,-1 3-421-16,-3 3-54 0,-3 0 0 0,2 3 0 0,-10 1 0 0,-4 2 0 0,-7 0 0 15,-5 3 0-15,-2 3 0 0,-4 6 0 0,-15-7 0 0,-4 4 0 0,-6-3 0 0,-2 0 0 0,-1 0 0 0,-8 0 0 0,2-6 0 0,1 1 0 0,-2-6 0 0,1 0-992 0,-1-4 438 110,-6 1 249-110</inkml:trace>
  <inkml:trace contextRef="#ctx0" brushRef="#br0" timeOffset="16454.33">2543 5998 737 0,'-5'-8'0'0,"-1"1"0"0,0 3 0 0,3 0 0 0,0-1 0 0,-1 1 0 0,2 1 280 0,1 3-122 0,1 0-60 0,0 0-30 0,0 0 171 16,0 5-105-16,0 7-49 62,1 3 165-62,4 2-107 0,0 4-52 0,4 0 81 0,-1 4-72 0,-1 4-31 0,2 3 0 0,-2-1 170 0,1 6-100 0,-1 5-42 16,-1 1-35-16,2 5 172 0,-4 3-98 0,1 5-49 0,-2 1-26 0,3 11 122 0,-4-6-183 0,0-1 0 0,-1 5 0 0,1 0 0 15,0 1 0-15,1 8 0 0,2-16 0 0,-2-2 0 16,0-4 0-16,1-3 0 62,1-1 0-62,2 9 0 0,-3-12 0 16,2 1 0-16,-3 5 0 0,1-3 0 0,1 4 0 0,-3 10 0 0,0-12 0 0,1 3 0 0,-2 0 0 0,1 5 0 0,-1-1 0 0,3 10 0 0,-1-10 0 0,0 1 0 0,0-2 0 0,0-2 0 0,3-1 0 0,-2 8 0 31,-2-14 0-31,3-1 0 0,-2 2 0 0,0-2 0 0,1-2 0 0,-1 8 0 32,0-12 0-32,-2 1 0 0,2 1 0 0,-1 0 0 0,2-2 0 0,-2 10 0 0,-1-10 0 0,2 3 0 0,-2-1 0 0,0-1 0 15,1 1 0-15,-1 7 0 16,1-11 0-16,-1 0 0 0,1 2 0 0,2 0 0 15,-1 3 0-15,0-8 0 0,0 3 0 0,0 2 0 16,0-1 0-16,2 1 0 47,-2 7 0-47,0-11 0 0,0 2 0 0,0 0 0 0,0 0 0 0,1-3 0 0,1 6 0 0,-2-9 0 0,-1-3 0 0,1 6 0 0,-1-3 0 0,2 0 0 16,-3 7 0-16,1-6 0 0,0-2 0 0,-1 3 0 15,0-1 0-15,0 3 0 0,1 3 0 0,-1-5 0 16,1 0 0-16,-2-1 0 0,2 1 0 0,-2-3 0 0,0 6 0 15,0-6 0 1,0-1 0-16,0 1 0 0,0-5 0 0,0-1 0 31,0-1 0-31,0-10 0 0,0-1-11 0,0-5-54 0,0-5-380 0,-2 1 204 0,-1-2 93 0,0-3-538 0,1-4 324 0,-6-19 163 32,0-11 81-32</inkml:trace>
  <inkml:trace contextRef="#ctx0" brushRef="#br0" timeOffset="16937.04">2572 5869 709 0,'-10'-10'0'0,"3"3"0"0,1 2 0 0,0 0 0 0,3 5 0 0,-1 0 410 16,0 0-185-16,0 12-94 0,0 5 148 0,0 3-111 31,1 5-70-31,-1 5 28 0,-2 3-44 0,-2 4 0 0,-1 7-35 0,1-3-16 0,-6 3 7 0,4 2 0 94,-2-3-1-94,0 0-160 15,0 1 90-15,1-12 31 0,2-3 0 0,0-7-364 0,2-4 198 0,2-9 45 0,-1-2 70 16,4-7-44-16,1-7 45 0</inkml:trace>
  <inkml:trace contextRef="#ctx0" brushRef="#br0" timeOffset="17089.63">2462 5916 1587 0,'-5'-11'0'0,"-3"1"0"0,5 1 0 0,2 5 0 0,1 1 0 0,0-2 0 0,0 5 790 0,12 0-376 0,6 0-188 16,4 0-94-1,4 12 472-15,6-1-426 0,-3 4-178 0,3 0 0 0,4 5 0 0,-1 3 0 0,0-1 0 79,7 7 0-79,-11-9 0 0,1 3 0 0,-4-3-21 0,-1-2-187 0,-6-1 123 0,-1 1 71 0,-6-9-216 0,-10-1 128 0,-3-5-73 0,-1-3 80 0,0 0-366 0,0 0 202 0,-10 0 116 0,0-5 52 0,3-5-494 0</inkml:trace>
  <inkml:trace contextRef="#ctx0" brushRef="#br0" timeOffset="26907.02">2063 9194 1902 0,'-17'0'0'0,"4"0"0"0,-4 0 0 0,6 0 0 0,3 0 0 0,1 9 0 0,-1-1 0 0,3 6 0 0,-2 3 0 0,3 6 470 0,3 5-216 0,1 6 71 15,0 3-144-15,0 6-71 0,8 7-27 0,4-9 66 16,5 0-55-16,3-5-28 15,-1-4 0-15,6-7 29 0,4-4-19 0,-3-11-16 0,3-5-60 16,-1-5 0-16,1-3 0 0,-2-13 0 16,4-5 0-16,-12-4 0 0,-1-7 0 0,-7-2 0 15,-4-2 0-15,-3-4 0 16,-2-2 0-16,-2 5 0 0,-10 1 0 0,-6 2 0 0,-2 3 0 0,-7 1 0 16,-4-1 0-16,-3 11 0 0,-4 6 0 0,-2 5 0 15,-1 6 0-15,-5 3 0 0,7 0 0 0,0 16 0 16,4 5 0-16,6 3 0 0,4 5 0 0,1 2 0 15,12-2 0-15,7 1-41 0,3-2-362 0,2-1 186 16,12-1 73-16,10 3-970 16</inkml:trace>
  <inkml:trace contextRef="#ctx0" brushRef="#br0" timeOffset="27453.56">7038 8857 1207 0,'-12'-13'0'0,"5"6"0"0,1-2 0 0,5 4 0 0,1-2 0 0,0 2 466 0,3-1-204 0,12 3-117 94,4 3 383-94,3 0-246 0,4 0-121 0,-2 9 109 0,1 3-106 0,-2 2-68 0,0-1-29 0,-7 6 0 0,1 1-28 0,-4 1-1 0,2 5 10 0,-11 1-10 0,-3 2 1 0,-1-2-25 0,0 3-14 0,-7-1 0 0,-10 2 0 0,-3-5 0 0,-6-1 0 0,-2-3 0 0,0-4 0 0,-3-3 0 0,-1 0 0 0,5-10 0 0,-2-1 0 0,5-4 0 0,1 0 0 0,1 0 0 15,7-7 0-15,7-4-409 0,4-2 71 0,4-4 133 16,1 0 83-16,18-5-614 0,6 1 354 0</inkml:trace>
  <inkml:trace contextRef="#ctx0" brushRef="#br0" timeOffset="27632.51">7508 8711 3011 0,'-13'2'0'0,"2"-1"0"0,-3 5 0 0,1 0 0 0,-1 7 0 0,-3 2 0 0,2 3 600 0,1 4-281 0,2 5-318 0,2 2-1 16,4 6 0-16,2 1 0 16,4-3 0-16,1 3 0 0,17-4 0 0,6-3 0 0,7-4 0 0,9 1 0 15,0-11 0-15,3-4 0 0,5-4 0 0,-1-2 0 16,1-2 0-16,5-3-594 15,-9 0-10-15,-1 0 282 0</inkml:trace>
  <inkml:trace contextRef="#ctx0" brushRef="#br0" timeOffset="28221.59">1664 5334 1844 0,'-14'2'0'0,"-2"2"0"0,7 4 0 0,5-1 0 0,2 1 0 0,2 2 0 0,0 0 0 0,8 3 402 0,6 0-187 0,4-2 97 0,1 0-138 0,5-1-67 0,1-1-35 0,1 4 155 0,-4-4-99 0,0 1-45 15,-1-1 0-15,1 3-172 0,-4 1 63 0,4-1 42 16,-9 2-10-16,3 1-471 0,-4 2 252 0,-3-3 126 16,0 5-727-16,0 1 330 0,-4-4 229 0,1-3-382 15</inkml:trace>
  <inkml:trace contextRef="#ctx0" brushRef="#br0" timeOffset="28457.41">2002 5265 1357 0,'0'-16'0'0,"0"4"0"0,0 4 0 0,0 0 0 0,0 4 0 0,0 3 436 0,0 1-200 0,0 0-99 0,0 4-49 0,0 13 713 0,0 5-371 0,0 10-202 0,-5 6-94 0,-5 8-50 0,0 5-84 0,-3 14 0 110,-3 6 0-110,2-1 0 0,-1 10 0 0,-1 7-267 0,2 7-168 0,1 2 236 0,3 9 128 0</inkml:trace>
  <inkml:trace contextRef="#ctx0" brushRef="#br0" timeOffset="28938.13">2641 6790 1820 0,'-12'-12'0'0,"1"5"0"0,7 5 0 0,1-1 0 0,0 1 0 0,3 0 0 0,-3 2 1009 0,3 0-490 0,0 0-240 16,3 0-120-16,5 0-14 15,9 6-145-15,0-4 0 0,5-1 0 0,2 2 0 16,0-3 0-16,4 0 0 0,-2 0 0 0,0 0 0 16,-5 0 0-16,1-3 0 0,-5 2 0 0,-2 0 0 15,-3 0 0-15,-3 1-954 0,-7 0 392 0,-2 1 257 16</inkml:trace>
  <inkml:trace contextRef="#ctx0" brushRef="#br0" timeOffset="29502.62">1882 6692 1945 0,'-9'-13'0'0,"5"1"0"0,0 2 0 0,1 0 0 0,3 7 0 0,-2-1 0 0,2 2 0 0,0 2 374 16,0 0-167-16,0 0 228 0,2 7-203 0,1 9-96 47,3 2-48-47,-1 7 186 0,2 4-118 0,-3 6-72 0,1-1-84 0,-2 4 0 0,2-3 0 0,-2 1 0 0,-1 1 0 0,0 1 0 0,0-7 0 0,-1-3 0 16,1-2 0-16,-2-2 0 0,2-4 0 0,-2 1 0 15,1-11 0-15,-1-2 0 16,3-5 0-16,-3-1 0 0,0-2 0 0,0 0 0 15,1 0 0-15,-1-2 0 0,0-3 0 0,0-6 0 16,2-1 0-16,-1 3 0 109,1-1 0-109,-1 0 0 0,4 1-1071 0</inkml:trace>
  <inkml:trace contextRef="#ctx0" brushRef="#br0" timeOffset="36641">5264 8257 1778 0,'-13'-14'0'0,"4"7"0"0,2 0 0 0,0 2 0 0,4 0 0 0,0 5 0 0,2-1 0 0,1 1 0 0,0 0 281 0,0 0-121 0,1 6-61 0,5 7 266 16,1 4-153-16,0 6-92 16,-1 1-41-16,-1 2 46 0,0 4-43 0,-2 1-1 15,1 5-32-15,-1-7 44 0,-1 0-28 0,-1-3 1 16,2 1-44-16,-2-5 17 0,-1 0 10 0,0-9-50 15,0-2 0-15,0-6 39 0,0-3 1 16,0-2-33-16,0-2 9 0,0-12 23 0,0-11-6 0,0-2-213 16,0-5 88-16,2-1 56 0,0-3 18 0,-2 6-147 15,1 1 80-15,0 4 23 0,0 4 53 16,-1 5-4-16,2-3-35 0,-2 8 276 16,1 4-119-16,-1 5-60 0,0 2-30 0,0 4 185 15,0 12-89-15,0 8-114 0,0 0 0 0,0 9-47 16,-3-1-27-16,2 2 79 0,1-2-8 0,0-1-839 15,0 3 411-15,0-3 176 0,0 0-785 0</inkml:trace>
  <inkml:trace contextRef="#ctx0" brushRef="#br0" timeOffset="36882.36">5260 9131 2315 0,'-7'1'0'0,"0"2"0"0,3 1 0 0,1 1 0 0,2 1 0 0,1 4 0 0,0 2 0 0,0 5 106 0,3 2-39 0,6 3 1053 0,2 4-797 0,3 4-323 0,-2 3 0 0,2 5 0 0,-1-1 0 0,-4 0 0 0,3 3 0 0,-6-2 0 0,1-3 0 0,1 6 0 0,-2-11 0 0,-3-6 0 0,0 0 0 0,-1-5 0 0,0-4-603 0,0-1-144 15</inkml:trace>
  <inkml:trace contextRef="#ctx0" brushRef="#br0" timeOffset="38402.76">3984 5882 804 0,'0'-11'0'0,"-1"1"0"0,1-1 0 0,-2 2 0 0,2 3 0 0,0 2 0 0,0 1 0 0,0 3 0 0,0-3 193 15,0 3-83-15,0 0-35 0,0 3 71 0,0 8-53 16,0 0-27-16,0 1 77 0,0 5-57 0,0-1 0 16,0 3-46-16,0-1 29 125,0 4 0-125,2 3-20 0,-1 0-9 0,1-1 45 0,1 5 0 0,-2-2-46 0,3 5 0 0,-2 6-27 0,0-4 27 0,1 5 0 0,2 4 1 0,-1 2-1 0,0 2 0 15,1 2-154-15,2-3 63 0,-1 0 43 0,-1-4 7 0,2 1-27 0,1-4 12 0,-1 8 4 0,0-12-8 0,0-2-49 0,-2 0 25 0,3 2-1 0,-2-2 20 0,-2 8 32 0,1-9-22 0,-1 0 8 0,0 2 27 0,-3 1 0 0,1 4-27 0,1 3-3 0,-1-4 7 0,-1 0-1 16,1 1 5-16,-1 1-92 0,2 0 42 0,-2 3-3 16,1-8 46-16,0 3-31 0,-1-4 20 0,0 1 5 15,0-2-17-15,1 6 49 0,0-11-46 0,-1 2 8 16,1-2 78-16,-2 0-37 0,1 1-3 0,2 3 81 15,-3-8-48-15,3 4-29 63,-3-1 20-63,0 0 31 16,1 2-23-16,-1 6 2 0,0-7-17 0,2 1-6 0,-2 1 6 0,0 3-14 0,2 5 30 0,-1-7-48 0,1 0 29 0,0 2-6 0,-1 1-43 0,1-1 1 0,-1 6 41 0,2-7-10 0,-1 0 1 0,-2-1 3 0,1 4-8 0,-1-5 24 15,2 9-15-15,-2-7-3 47,0-2-2-47,0 0 15 0,2 1-11 0,0 0-1 0,-1 6 8 0,2-8-18 0,-2 1 12 0,1-1-1 0,0 0-33 0,0 4 1 0,1 2 34 0,-2-3-44 0,0 0-2 0,1 3 38 16,0 1-8-16,-1-2-23 0,1 10-1 0,-1-8 26 15,1 0-11-15,1 0-5 47,-2 3 9-47,3-1 2 0,-3 6 34 0,2-10-36 0,0 4 2 0,0-1 0 16,3-2 31-16,-3 3 1 0,1 8-25 0,1-8-31 0,0 1-1 0,0 1 28 0,-3 0 4 0,3 1-35 0,2 7 1 0,-4-7 27 15,0 0 1-15,2 1 36 0,-2 1-1 0,2-1-36 16,-2 8-3-16,0-6 12 0,1 3-9 0,1 5-1 16,1-2-31-16,-2-3 34 47,1 8-1-47,0-15 6 0,-1 1-5 0,1-1 6 0,-2 0-4 0,3-2-38 0,0 6 39 0,-2-11-3 0,-1 3 0 0,2 0-34 0,0 1 0 0,1 6 18 15,-4-10-27-15,1 1-2 0,-1 1 37 0,1 1-5 16,1 0-45-16,0 6 19 0,-2-9 1 0,1-1-231 15,3 2 120-15,-2 2 48 0,1-1 34 0,-3 5-415 16,3-8 225-16,-2 0 108 0</inkml:trace>
  <inkml:trace contextRef="#ctx0" brushRef="#br0" timeOffset="44154.18">2735 8805 777 0,'-2'0'-1'0,"2"0"0"0,-1 1 0 0,-2-1 0 0,2 3 0 0,-1-3 0 0,-2 0 0 0,2 2 94 16,1 1-1-16,-2-3-49 0,0 1 9 0,1 0 43 16,2-1-1-16,-2 2-52 0,1-2 0 0,-1 2 44 15,1-2 10-15,-2 1-54 16,3-1 32-16,-2 0-32 16,2 0 0-16,-1 2 42 0,1-2 10 0,0 0-52 0,0 0 1 0,0 3 29 0,0-3 1 0,0 0-30 15,0 0 10-15,0 0 24 0,0 0-34 0,0 0-1 16,0 0 1-16,0 0-13 0,0 0 13 0,1 0 0 15,4 0-41-15,-2 0 41 16,0-3 0-16,-1 0-9 0,1-1 9 0,1 2-1 16,1-3 1-16,-1 2-33 15,-1-1 29-15,1-1 2 0,-1-1-3 0,3 0-4 0,-2 3 2 0,0-1-3 16,-1-4 2-16,3 3 3 0,-1-2-3 0,-3 3 2 16,3-3-29-16,-2 3 26 0,4-1 1 0,-3-2-17 15,0 0 16-15,-1 3-2 16,3-2 2-16,-1-1 2 31,-2 3-3-31,4-3 5 0,-3 1-6 0,1 1-1 0,-2-1 0 0,2 0-1 0,2-1 2 0,-1 0-21 0,-2-1 20 0,1 2-1 16,0 0-43-16,-1-1 41 0,4 2 1 0,-3-2-28 15,0 1 27-15,0 0-4 0,0 1 3 0,4 1-43 16,-6-1 0-16,5 0 36 0,-2-1 1 16,-1 0-47-16,4 1-1 0,-1-1 36 46,-1 0 5-46,2-1-36 0,-1-1-3 0,-1 1-12 63,2 0 44-63,0-3-5 0,1 3 4 0,-2-4-25 0,1 3 20 0,-1-1 0 0,3 2 1 0,-4-2-7 0,3 1 6 0,-2-1-2 0,1 1 1 0,-2 1 38 0,2-2-37 0,1 1 1 0,-1 1 28 0,2-2-26 16,-3 0-1-16,2 1 2 0,1-1-10 0,-1 3 10 0,3-6 3 0,-3 3-21 15,2 0 17-15,-2 1 1 0,2-2-1 0,2-1-2 0,-1 0 2 0,-2 1 0 0,1 0-5 0,1-1 7 0,-1 2-6 0,2-2 3 16,-3-1-3-16,1 1 13 0,2 1-11 0,-4-2 0 15,3 1-11-15,-1 1 12 16,3-4 1-16,-3 3-16 0,0 0 14 0,0 0 0 16,2-4-1-16,-3 4-13 0,3-3 12 0,1 3 1 15,-5-2-3-15,3 2-1 0,2-3 1 0,-5 3 1 16,5-3-3-16,-1 2 26 0,-4 1-23 0,4 0 1 16,-1-1 32-16,-2 2-31 0,5-5 2 0,-3 6-4 15,0-2 4-15,-1 0-1 0,2-1 2 0,1 0 18 16,2-4-18-16,-4 3-1 15,2 0 2-15,1-1 23 0,-1 0-23 0,-2-2-1 0,6 0-3 16</inkml:trace>
  <inkml:trace contextRef="#ctx0" brushRef="#br0" timeOffset="44760.51">3807 7783 3931 0,'16'-13'0'0,"-1"-2"0"0,-1 2 0 0,0-2 0 0,5-4 0 0,-4 7-8 0,2-2 13 0,0-1-2 0,-4 1-3 0,7-4-36 0,-6 3 36 0,3-1 2 0,-2 1-7 0,1-2-26 0,-3 2 26 0,6-6 2 0,-7 7-3 0,5-1 1 0,-6 0-2 0,5 1 2 0,-3 1 15 0,4-5-16 0,-5 6 0 0,1-3 1 0,1 1-1 0,1 0 0 0,-3 1 3 0,4-2 42 0,-1 1-41 0,-2 0-1 0,-2 2 3 0,2-1-1 0,-1-2 0 0,5 1 0 0,-6 2 1 0,2 0-3 0,-3 0 2 0,3 1 1 0,-2 0-5 0,1-3 5 0,0 3-1 0,-2 1-1 0,0-1 2 0,2-2 0 0,0 2-1 0,0-2 1 0,0 1 0 0,0 0 0 15,-1 1 0-15,1 0 0 63,2-2 0-63,-1 0-1 0,-3 1 1 0,3 0 0 0,-5 2-1 15,4-2 1-15,-2 0-1 0,3-2 1 0,-4 5-1 0,2-2 4 0,-2 1-4 0,1 1 0 0,2-1 0 0,-1-2 32 0,0 5-1 0,-1-4-28 0,3 2-1 0,-2-1 39 0,0-1-35 0,5 0-5 16,-4 2 0-16,0-1 0 0,3 1 0 0,-5-3 0 16,4 3 0-16,1-2 0 15,-5 3 0-15,1-2 0 0,1 1 0 0,-1 0 0 0,1-2 0 0,-3 3 0 31,2 0 0-31,-4-1 0 0,2 2 0 0,-2-2 0 0,5 1 0 0,-5 2 0 16,-1-3 0-16,4 5 0 0,-5-3 0 0,2 0 0 16,1 1 0-16,-2-1 0 0,1 2 0 0,-1 0 0 15,-1 1 0-15,3-4 0 0,-2 2 0 0,1 0 0 16,-3 3 0-16,4-2 0 31,-3-1 0-31,1 0 0 0,3 1 0 0,-4 0 0 0,0 0 0 0,2-1 0 0,0 2 0 0,-1 1 0 0,1-3 0 0,-3 1 0 16,2 2 0-16,0-1 0 0,0 0 0 0,-1 1 0 15,3-2 0-15,-4 1 0 16,2 1 0-16,-1 0 0 0,3-1 0 0,-3 0 0 16,3-3 0-16,-1 3-5 0,-3 2 4 0,2-2-5 15,0-1 1-15,-2-1-1 0,3 4-11 0,0-1 11 16,-4-1 0-16,1 1-10 0,1 1 10 0,-2-1-1 16,3 0-2-16,-4 2-28 15,2-2 29-15,-2 3 1 0,-1-3-1 0,1 3-21 0,2-2 18 0,-2 2-1 16,-1 0-28-16,1 0-2 0,-1-2 29 0,0 2-4 15,1 0-42-15,-1 0 40 0,1 0 3 16,-1 0 18-16,1 0-20 0,0 0-7 16,0 0 4-16,1 0 43 0,-3 0-40 0,0 0-1 15,0 0 1-15,1 0 77 0,-1 0-31 0,0 0 0 16,0 0 61-16,0 0-46 0,0 0 1 0,0 0-26 16,0 0-1-16,0 0-9 15,0 0 15-15,0 0-47 0,0 0 4 0,0 0 34 16,0 0 2-16,0 0-72 0,0 0 30 0,0 0 1 15,0 0 20-15,-1 0-498 0,-2 0 221 0</inkml:trace>
  <inkml:trace contextRef="#ctx0" brushRef="#br0" timeOffset="47108.49">2729 6823 1003 0,'-1'0'0'0,"-2"0"0"0,-2 0 0 0,1 0 0 16,3-1 0-16,-3-1 197 0,4-1-78 0,-2 3 45 0,1-2-51 0,1 0-40 0,0 1-1 0,0-1-31 0,0-1 1 0,0 1-1 0,0-1 11 0,0 0 338 0,0-1-174 0,1 2-88 0,1-1-42 0,2 1 67 0,1 0-46 0,1 0-37 0,-1 0 59 0,-1 1-43 0,3-2 0 0,1 3-45 0,0-1 11 0,2-1-10 0,3 2-1 0,-3-1 109 0,5-2-55 0,0 2-26 0,4 0 4 0,-3 0-73 0,5-1 0 0,-2 0 0 0,3 0 0 0,1 1 0 0,1-1 0 0,-2 0 0 15,3 2 0-15,-4 0 0 0,2-3 0 0,0 3 0 0,-1-2 0 0,0 1 0 16,-1 0 0-16,1-2 0 15,0 1 0-15,0-3 0 0,-3 3 0 0,0-2 0 16,1-1 0-16,-2 3 0 0,-1-2 0 0,3 1 0 16,-4 1 0-16,0 0 0 0,-2 1 0 0,0-1 0 15,2 0 0-15,3 1 0 0,-6 1 0 16,2-1 0-16,1-2 0 0,0 1 0 0,1 1 0 0,3 0 0 16,-4-2 0-16,-1 0 0 0,1 1 0 0,3-1 0 15,-1-2 0-15,3 1 0 16,-3 1 0-16,0-1 0 0,0-1 0 0,1 2 0 15,-2-1 0-15,5-1 0 16,-6 2 0-16,1 1 0 0,1-1 0 0,-4 2 0 0,2-1 0 0,1 0 0 16,-2 1 0-16,1-2 0 0,-1 3 0 0,-2-1 0 15,3-1 0-15,3 2 0 0,-4 0 0 0,0-2 0 16,2 1 0-16,-2-1 0 0,2 0 0 0,3 0 0 16,-4-1 0-16,1-1 0 15,0 2 0-15,3-2 0 0,-1 0 0 0,5-1 0 16,-4 1 0-16,1-2 0 0,3 2 0 0,-3-1 0 15,2-1 0-15,3 2 0 0,-7-1 0 0,1 2 0 16,0-1 0-16,-2 2 0 0,3-1 0 0,-5 1 0 16,-1 1 0-16,1-1 0 0,-1 1 0 0,-3 1 0 15,6 0 0-15,-5 0 0 32,2 0 0-32,-2-2 0 0,1 1 0 0,1-2 0 0,3 3 0 0,-3-3 0 31,-1 2 0-31,2-3 0 0,-1 4 0 0,2-4 0 0,1 1 0 0,-6 1 0 0,3-1 0 0,-1 3 0 0,0-1 0 0,-4-2 0 15,5 1 0-15,-4 2 0 0,-1 0 0 16,1 0 0-16,-2 0 0 0,1 0 0 16,3 0 0-16,-2 0 0 0,-3 0 0 0,5 0 0 15,-4 0 0-15,2 0 0 0,5 0 0 0,-7 0 0 16,3 0 0-16,-1-1 0 16,-1-1 0-16,0-1 0 0,3 3 0 0,-4-2 0 0,-1 1 0 0,0 1 0 0,-1 0 0 0,0 0 0 15,3 0 0-15,-5 0 0 0,2 0 0 16,0 0 0-16,-3 0 0 0,3 0 0 0,2 0 0 0,-2 0 0 15,-1 0 0-15,3 0 0 16,-1 0 0-16,1 0 0 0,1 0 0 0,-1 0 0 16,-1-2 0-16,1 2 0 0,1-1 0 0,-1-2 0 15,1 3 0-15,0-1 0 0,-3 1 0 0,3-2 0 16,-2 2 0-16,3-1 0 0,-4 1 0 0,0-1 0 16,3 1 0-16,-3-3 0 0,4 3 0 0,-2-3 0 15,2 2 0-15,-3-2 0 16,2 3 0-16,-1-5 0 0,1 3 0 0,0 0 0 15,-1-1 0-15,-4 2 0 0,2-4 0 0,0 4 0 63,-2-1 0-63,0 0 0 0,-2 2 0 0,-2-1 0 0,2 1 0 0,-2 0 0 0,1-3 0 16,-2 3 0-16,0 0 0 0,0 0 0 0,0 0 0 0,0 0 0 0,0 0 0 0,0 0 0 0,0-2 0 0,-2 1 0 0,-2-1 0 0,1 0 0 0,0-3 0 0,0 3 0 15,-2-5 0-15,2 7-578 0</inkml:trace>
  <inkml:trace contextRef="#ctx0" brushRef="#br0" timeOffset="51554.77">5804 6452 1743 0,'-6'-11'0'0,"2"3"0"0,0 3 0 0,1-1 0 0,0 1 0 0,0 4 0 0,3-2 367 0,0 3-165 0,0 0-81 0,8 0-41 0,3 3-1 0,3 3-31 31,0 3-9-31,0 1 0 0,4 1 398 0,-1 3-199 0,-1 0-99 0,4 2-283 0,-4-1 86 0,-2-1 48 0,-1 2-527 0,1-2 287 0,-4 1 144 0,3 2 51 0,-3-5-742 0,-3-2 380 0,-1-2 188 0</inkml:trace>
  <inkml:trace contextRef="#ctx0" brushRef="#br0" timeOffset="51720.33">6075 6321 1377 0,'0'0'0'0,"0"0"0"0,0 0 0 0,0 0 0 0,-1 5 0 0,-2 7 0 0,0 3 0 0,0 9 777 15,-1 6-369-15,-6 8-175 16,3 7 382-16,-4 6-288 0,0 5-144 0,-3 4-172 0,2 1-11 0,-4 5 0 16,7-13 0-16,0-2 0 0,1-5 0 0,3-5 0 15,-1-7 0-15,1 2-343 0,1-15 109 0,4-4 136 16,0-7 69-16,0-6-355 16,0-4 78-16,4 0 133 15,8-19-572-15,-2-9 354 0</inkml:trace>
  <inkml:trace contextRef="#ctx0" brushRef="#br0" timeOffset="51866.94">6200 6534 1478 0,'7'-11'0'0,"1"2"0"0,0-2 0 0,1 5 0 0,1 2 0 0,0 1 0 0,2 1 0 0,2 0 69 0,3 2 11 16,1 0-42-16,1 0 1264 0,-3 0-631 0,1 0-378 16,2 0-293-16,-2 0-8 0,-1 0-111 0,-1 2 79 15,-1 3 39-15,-3 5 1 0,0-1 48 0,-5 1-9 16,-4 2-1-16</inkml:trace>
  <inkml:trace contextRef="#ctx0" brushRef="#br0" timeOffset="52021.52">6256 6747 2840 0,'-22'7'0'0,"4"0"0"0,2-2 0 0,3-1 0 0,2 1 0 0,7-3 0 0,3-2 0 0,1 0 0 0,0 0 0 0,8 0 0 0,5 0 389 0,7 0-179 31,4-3-87-31,-1-2 246 0,4 2-369 0,0-1 0 0,3 1 0 0,-2 1 0 0,-3 2 0 0,2 0-9 15,-3 0-6-15,2 0-950 0,3-3 511 0,-6 3 242 0,-1-2-464 0</inkml:trace>
  <inkml:trace contextRef="#ctx0" brushRef="#br0" timeOffset="52282.81">6639 6564 1921 0,'0'-11'0'0,"0"3"0"0,0 0 0 0,0 0 0 0,1 1 0 0,9-1 0 0,4 2 264 0,4 2-112 0,2 3-57 0,3 1 480 0,2 0-268 0,0 0-125 15,-2 8-76-15,-1 3 223 32,-6 5-329-32,-1 5 0 0,-10 5 0 0,0 3 0 0,-5 1 0 0,-2 1 0 0,-13 0 0 0,0 1 0 0,-8-4 0 0,-3 5 0 15,1-10 0-15,-4 0 0 0,1-5 0 0,0-4-25 16,5-3-178-16,0-4 43 0,10-5 80 0,5-2-640 16,6-5 340-16,2-12 171 78,4-9 85-78,13-3-591 0</inkml:trace>
  <inkml:trace contextRef="#ctx0" brushRef="#br0" timeOffset="52393.06">6974 6441 964 0,'13'-19'0'0,"-5"8"0"0,0 4 0 0,-6 3 0 0,-2 3 0 0,0 1 0 0,0 0 1009 0,-2 12-491 0,-9 5-239 0,2 7 659 0,-1 4-715 0,2 0-223 0,-1 8 0 0,6-5 0 0,3 1 0 0,0 1 0 0,1-3 0 15,13 2 0-15,5 0 0 0,6-7 0 0,9-3 0 16,5-4 0-16,5-7 0 0,4-1 0 0,6-3 0 15,-8-6 0-15,-4-1 0 16</inkml:trace>
  <inkml:trace contextRef="#ctx0" brushRef="#br0" timeOffset="52903.5">4644 5979 1963 0,'0'-9'0'0,"0"2"0"0,0 0 0 0,6 0 0 0,2 3 0 0,2 1 0 0,4 2 0 0,3 1 338 0,-1 0-149 0,7 5-76 0,0 3 185 0,-2 1-134 0,-1 3-63 15,1 3-32-15,-1-1-181 0,-3 3 75 16,3-2 46-16,-6 2-508 0,-3-3 267 16,-2 0 136-16,-4-3 66 62,0-1-325-62,1-1 123 0,-2-7 119 0,-3-2-594 0</inkml:trace>
  <inkml:trace contextRef="#ctx0" brushRef="#br0" timeOffset="53021.17">4960 5809 1683 0,'0'-6'0'0,"0"2"0"0,0-4 0 0,0 7 0 0,0-2 0 0,2 3 0 0,0 0 0 0,-2 12 0 16,3 3 696-16,-3 10-334 0,0 5-162 0,0 6-81 0,0 4 273 0,-5 5-167 0,-2-1-99 15,2 1-44-15,-2 4-36 0,0-3-46 0,1 2 0 16,-2 3-395-16,4-15 156 0,1-4 138 0,2-6-268 15,1-6 203-15,0-8 102 0,0-4 60 0,0-8-954 16</inkml:trace>
  <inkml:trace contextRef="#ctx0" brushRef="#br0" timeOffset="53166.78">5097 5954 1075 0,'4'-9'0'0,"1"-4"0"0,0 6 0 0,5-2 0 0,-1 1 0 0,3 3 0 0,2-5 831 0,3 3-388 0,2-3-207 0,1 5-99 0,1-4 361 16,3 4-231-16,-1-2-114 0,3 2-404 0,-6 2 139 0,0 2 75 0,-1 1-881 16,-5 0 474-16,1 4 236 0,-7 7 127 0</inkml:trace>
  <inkml:trace contextRef="#ctx0" brushRef="#br0" timeOffset="53319.37">5148 6116 1217 0,'-15'4'0'0,"5"-1"0"0,0 2 0 0,4-3 0 0,6 0 235 62,0-1-98-62,3-1-50 0,13 0-25 0,6 0 632 0,3 0-333 0,4 0-162 0,2-3 272 0,0-4-217 0,1 3-108 0,1-2-78 0,-6 1-348 0,-1 1 141 0,2-1 89 0,-5 2-778 0,1-1 433 0,2 3 226 0,-7-1 98 0,-2 0-896 16</inkml:trace>
  <inkml:trace contextRef="#ctx0" brushRef="#br0" timeOffset="53467.49">5596 5656 1113 0,'0'-13'0'0,"0"2"0"0,0 4 0 0,0 2 0 0,0 0 456 0,6 5-213 0,0 0-103 0,0 20-51 0,4 11-26 15,-4 13 0-15,4 13-16 0,-7 8 1218 0,-1 9-813 16,0 6-452-16,0 6 0 16,-1 13 0-16,1 13 0 0,-2-9 0 0</inkml:trace>
  <inkml:trace contextRef="#ctx0" brushRef="#br0" timeOffset="58482.04">3074 6781 567 0,'0'-20'0'0,"0"4"0"0,1 1 0 0,0 5 99 0,2 0-25 0,0 3-9 0,-2 6-32 0,1-2 215 16,1 3-103-16,-3 0-51 0,1 0 10 0,-1 0 19 15,0 7-40-15,0 7 0 0,0 2-3 0,0 5 1 16,0 4-28-16,0 5 28 0,-7 4 1 15,-1 8-40 17,-6 4 0-32,1 4 6 0,-4 11 5 0,-1-2-11 0,-5 6 0 0,-4 11-31 0,-4 7-1 0,-9 14 43 0,4-15-11 0,-2 0-89 15,3-8 39-15,2-8-1 0,4-12-205 0,2 3 113 16,11-25 39-16,6-5-267 0,3-10 143 0,2-8 84 16,5-3 15-16,0-6-275 0,0 0 165 0,8-17 77 15,8-8 39-15,5-11-88 0</inkml:trace>
  <inkml:trace contextRef="#ctx0" brushRef="#br0" timeOffset="58735.54">3435 6834 870 0,'19'-36'0'0,"-6"9"0"0,-1 10 0 0,0 3 0 0,-3 4 0 0,-2 7 0 0,1-1 188 0,-7 4-79 0,0 0 212 15,-1 7-139-15,0 8-70 0,0 9-35 0,0 7 198 16,-4 5-121-16,-9 10-56 0,0 6-28 15,-5 8 30-15,-1 5-29 0,-5 12 10 16,0-3-38-16,-3 5-20 0,-5 7 19 0,-1 4 0 16,0 1-78-16,0 9 50 0,4-20-11 0,2-4-160 15,1-6 101-15,2-12 48 0,5-7 10 0,-2 1-355 32,8-22 152-32,3-8 97 0,2-6 10 0,1-5-252 0,2 0 142 0,3-11 86 0,2 0 37 0,0 0 1 15,0-9 38-15,0-13-130 0,10-9-178 16</inkml:trace>
  <inkml:trace contextRef="#ctx0" brushRef="#br0" timeOffset="58988.79">3922 6626 1418 0,'2'-14'0'0,"1"5"0"0,-2 2 0 0,3 6 0 0,-2 1 0 0,-2 2 0 0,0 18 0 0,-7 12 0 0,-5 10 69 0,-6 9 0 0,-3 9 279 0,-5 13-20 0,-1-1-148 16,-7 13-68-16,-1 14 73 0,-6 6-71 0,1 1-36 16,-2 5 11-16,12-31-121 0,5-8 38 0,5-12-1 15,7-7 37-15,2-7-244 0,-1 1 132 0,8-16 52 16,-1-3-302-16,1-5 144 0,2-5 95 0,0-4-6 16,2-3-154-16,0-11 58 0,0 0 71 0,0 0-235 15,0-5 152-15,0-15 66 0,8-8 48 16,7-10-221-16</inkml:trace>
  <inkml:trace contextRef="#ctx0" brushRef="#br0" timeOffset="59221.16">4241 6682 1569 0,'0'0'0'0,"0"0"0"0,0 0 0 0,0 9 0 0,0 3 0 0,-4 12 0 0,-9 13 0 0,-6 16 0 0,-10 14 226 0,-8 16-92 0,-2 9 88 0,-4 5-90 0,-1 5-34 0,9-20-11 0,4-7 9 16,3-12-27-16,7-9-1 0,4-9-25 0,1-2-208 31,12-18 99-31,1-7 54 0,3-7-403 0,0-3 228 0,0-7 115 0,3-1 32 47,8 0-564-47,3-16 244 0,5-11 159 0</inkml:trace>
  <inkml:trace contextRef="#ctx0" brushRef="#br0" timeOffset="59393.7">4499 6692 1687 0,'4'-10'0'0,"3"7"0"0,-4-1 0 0,1 3 0 0,-2 1 0 16,-1 0 0-16,-1 11 0 0,-1 13 0 0,-12 7 0 0,-7 6 207 0,-5 11-72 0,0 0-51 0,-3 3-4 0,-2 4 0 0,-4 5-38 0,2-1-196 15,-2 6 109-15,8-17 38 0,6-6 0 16,9-8-113-16,3-10 81 0,7-8 40 0,1-5 11 15,0-11-528-15,9 0 192 0,2-14 153 16</inkml:trace>
  <inkml:trace contextRef="#ctx0" brushRef="#br0" timeOffset="59548.29">4650 6627 1333 0,'0'2'0'0,"0"2"-2"0,0 1 1 0,-2 2 0 0,-2 6 0 0,-5 6 0 0,0 8 0 0,-6 9 260 16,-4 8-109-16,-1 6-55 0,-4 8-18 0,-1-5-63 16,4-1-1-16,0-1 26 0,1-2-411 0,3-4 206 15</inkml:trace>
  <inkml:trace contextRef="#ctx0" brushRef="#br0" timeOffset="65295.28">3750 4132 3789 0,'0'-29'0'0,"0"2"0"0,0 1 0 0,0 9 0 0,0 4 0 16,0 3 0-16,0 4 0 0,0 2 0 0,-4 0 0 0,0 4 0 0,-3 3 0 0,-1 15 0 0,-6 8 0 0,3 10 0 0,-9 15 0 0,1 4 0 0,-6 13 142 0,1 7-142 0,0 9 0 0,-4 7 0 0,0 17 0 0,1-4 0 0,1 10 0 0,-1 6 0 0,-1-1 0 0,1 0 0 0,-3 8 0 0,8-32 0 0,3-8 0 0,2-9 0 0,7-7 0 0,-1-9 0 0,5 3 0 0,3-23 0 16,3-6 0-16,0 0 0 0,0-7 0 0,0-6 0 0,0 0 0 0,0-11-200 78,0-6-179-78,0-5 170 0,0-1 85 0,0 0-312 0,-6-10 188 0,2-9 110 0,-2-7 49 0,-4-6-731 0</inkml:trace>
  <inkml:trace contextRef="#ctx0" brushRef="#br0" timeOffset="65484.78">3130 5407 2157 0,'-2'0'0'0,"-3"0"0"0,0 2 0 0,2 2 0 0,3 4 0 0,0 5 0 0,0 7 0 0,0 5 0 0,1 12 388 0,6 4-179 0,3 7 229 15,0 8-199-15,1 4-100 0,-1 3-50 0,1 0 76 16,-2-12-68-16,-2-4-87 0,1-11-10 0,2-4 0 16,-4-11 0-16,2 2 0 0,-2-19 0 0,1-4 0 15,2 0 0-15,0-11 0 16,4-11 0-16,1-9 0 0,-2-9 0 0,5-5 0 0,1-6 0 0,0-6 0 16,3-4 0-16,7-9-457 15,-5 6-22-15,1-3 225 0,5-3 83 0,3-6-829 16</inkml:trace>
  <inkml:trace contextRef="#ctx0" brushRef="#br0" timeOffset="65834.56">4034 4041 1552 0,'-8'-9'0'0,"2"2"0"0,2 5 0 0,4-1 0 0,-2 1 0 0,2 2 180 0,0 2-72 0,0 13 602 15,5 7-337-15,5 2-167 0,-2 7-75 0,1-1 211 16,-1 3-152-16,-1 3-76 63,0 3-89-63,-2-2-25 0,3 7 0 0,-1-4 0 0,-3-3 0 0,0 0-418 0,0-4 182 0,0-4 137 0,1 2-747 0,-4-9 370 0,0-7 231 0,0-6-210 0</inkml:trace>
  <inkml:trace contextRef="#ctx0" brushRef="#br0" timeOffset="66056.97">3990 3924 1419 0,'0'-20'0'0,"0"8"0"0,8 0 0 0,8 2 0 0,6 0 0 0,8 4 0 0,8-2 732 0,4 8-352 0,-1 0-171 47,4 4-86-47,3 9 383 0,-7 8-235 0,4 4-107 0,-13 3-37 16,-8 2-127-16,-7 9 0 0,-3 0 0 0,-11 4 0 0,-3 9 0 0,0-3 0 0,-20 1 0 0,-5 0 0 0,-6-2 0 15,-3-2 0-15,-2 1 0 0,3-14 0 0,-3-4 0 16,1-3 0-16,1-6 0 0,8-8 0 16,-5 1 0-16,12-9-846 0,11-4 396 0,1 0 207 0,7-12-707 15,4-5 456-15</inkml:trace>
  <inkml:trace contextRef="#ctx0" brushRef="#br0" timeOffset="66232.52">4551 4178 2155 0,'0'0'0'0,"0"0"0"0,0 0 0 0,0 0 0 0,0 0 0 0,0 4 0 0,2 3 0 0,3 5 0 0,1 5 0 0,1 3 0 0,-2 6 0 0,4 6 1292 0,-2 3-808 0,1 5-484 0,0 2 0 0,-1 4 0 0,4 2 0 0,-2 0-1450 0</inkml:trace>
  <inkml:trace contextRef="#ctx1" brushRef="#br0">21467 13034 0,'0'0'16</inkml:trace>
  <inkml:trace contextRef="#ctx0" brushRef="#br0" timeOffset="67332.24">12185 7111 3097 0,'-7'-11'0'0,"-2"4"0"0,8 3 0 0,1 3 0 0,1-1 0 0,14 2 0 0,6 0 0 0,8 0 0 0,1 0 0 0,6-3 0 0,6 0 311 0,2 0-137 0,6-3-68 0,7-2 91 0,-5 4-151 0,3-3-46 0,-1 0 0 0,-3 4 0 0,-3 0 0 0,-1 1 0 0,-16 2 0 0,-8 0-206 0,-6 3 120 0,-8 7 62 0,-1 2-811 0,-8 0 420 0,-1 0 93 0,-15 0-519 16</inkml:trace>
  <inkml:trace contextRef="#ctx0" brushRef="#br0" timeOffset="67541.25">12328 7098 1917 0,'-20'9'0'0,"8"6"0"0,2 4 0 0,1 5 0 0,9 0 0 0,0 4 0 0,6 3 0 0,7 6 0 0,5 2 680 16,-4 8-312-16,0-1-170 0,-1 2 105 0,-5 3-133 16,0 0-66-16,-6 2-33 0,0 8-81 0,-2-13 19 15,0 2 0-15,-4-2-451 16,-11-3 240-16,3 1 120 0,-5 0 69 0,-2-14-601 15,3-8 321-15,-3-7 47 0,2-7 116 0,-1-10-458 32,4 0 265-32</inkml:trace>
  <inkml:trace contextRef="#ctx0" brushRef="#br0" timeOffset="67728.72">12652 7261 1931 0,'6'-3'0'0,"-2"-1"0"0,1 3 0 0,-4 1 0 0,1 0 0 0,-2 6 0 0,0 5 0 0,0 4 336 0,-7 4-140 0,0 1-83 0,-1 1 327 16,-1 0-202-16,2 2-99 0,1-3-52 0,1 6-3 16,0-4-10-16,4-1-37 15,1-1-334-15,0 1 168 0,0-7 83 0,0 6 51 16,0-8-541-16,1-2 287 0,3-2 144 0,0-1-370 16,-2-3 226-16,-1 1 58 0,-1-5 82 0,0 0-367 15,0 0 219-15,-3-5 110 0</inkml:trace>
  <inkml:trace contextRef="#ctx0" brushRef="#br0" timeOffset="67893.8">12547 7436 841 0,'-4'-18'0'0,"4"7"0"0,0 2 0 0,0 0 0 0,4-1 0 0,8 2 108 0,4 3-25 31,5 0-10-31,3 4 274 0,5-1-154 0,4 1-78 0,1 1-39 0,5 0 194 0,-6 4-121 0,0 6-56 0,-4 2-27 0,-4 3 113 16,-3 2-71-16,0 0-25 0,-11 1-50 0,-5 0 5 15,-4 3-1-15,-1-3-198 0,-1 3 99 0,0 0 59 16,-8-5 16-16,-3 0-188 0,-3-5 106 0,-1-1 45 15,-2-4 30-15,-3 0-722 16,4-6 328-16</inkml:trace>
  <inkml:trace contextRef="#ctx0" brushRef="#br0" timeOffset="68076.31">12627 7532 1329 0,'-4'0'0'0,"-4"0"0"0,4 0 0 0,4-1 0 0,0 0 0 0,0-4 0 0,8 4 281 0,7-4-112 0,5 2-70 16,4-2 159-16,-1 1-110 0,2 4-56 0,1-5-401 15,-1 2 183-15,-2 2 76 63,-4 1 45-63,0 0-639 0,-5 0 317 0,-3 0 159 0,-3 4 77 0,-7 4-217 16</inkml:trace>
  <inkml:trace contextRef="#ctx0" brushRef="#br0" timeOffset="68299.72">12684 7581 1215 0,'-17'0'0'0,"6"0"0"0,1 1 0 0,3-1 0 0,2 0 0 0,3 1 0 0,2-1 0 0,0 2 191 15,6-2-77 1,7 0-38-16,3 0 117 0,2 0-78 0,2 0-29 0,-2 0-10 0,0 0-153 0,-2 0 58 0,0 0 28 0,-2 0-290 0,-1 2 170 0,-2 0 69 16,-6-1 40-16,2 1-166 0,-1 1 59 0,-4 1 62 15,0-1-40-15,-2 0 149 16,0 3-67-16</inkml:trace>
  <inkml:trace contextRef="#ctx0" brushRef="#br0" timeOffset="68419.39">12833 7616 1184 0,'-4'9'127'0,"-6"1"-85"0,2 0-43 0,0 1-1 0,1 3 409 0,-1-1-200 0,2 3-58 0,3 3 168 0,-1-2-145 0,3 1-67 0,0 0-33 0,1 1-1 0,0 1-33 0,0-1 9 0,0 0-10 0,0-4-30 0,-1 0 30 0,-2 0 1 0,0-4-72 0,-1 4 46 0,-1-9-10 0,0 0 35 15,-3-3-220-15,0-3 108 0,-2 0 14 0,0-3-8 0,-3-10 38 0,1-6-48 0,0-1 37 0,0-2-202 0,1 1 103 0,-3-4 43 0,4 7 34 0,1 0 263 0,1 4-117 0,-1 2-55 0,-1 3 192 0,1-2-104 0,2 11-62 0,-2-2 8 16,2 2 332-16,-3 2-168 0,1 11-93 0,-2 3 31 15,3 4-68-15,-1 3-28 0,1 0-1 0,4 1-421 16,-1-4 196-16,1 1 107 0,4-3 41 16,0-5-862-16,0-1 431 0,10-6 151 0</inkml:trace>
  <inkml:trace contextRef="#ctx0" brushRef="#br0" timeOffset="68562.02">12863 7775 1855 0,'5'3'0'0,"1"1"0"0,2 0 0 0,-2 0 0 0,0 3 0 0,0 3 0 0,0-4 244 16,-1 5-103-16,3 1-42 0,-4-3 278 0,1 3-169 0,0-1-86 16,0 0-42-16,-1-1-408 0,4 3 192 15,-3-8 82-15,1-1 46 0,0-1-850 0</inkml:trace>
  <inkml:trace contextRef="#ctx0" brushRef="#br0" timeOffset="68745.53">13138 7403 1379 0,'2'-5'0'0,"1"-1"0"0,4 0 0 0,3 2 0 0,1-3 381 0,4 2-171 0,5-4-77 0,3 2 285 0,3 0-190 0,2 2-95 16,2-1-48-16,1 1 98 0,2-2-64 0,-4 3-45 16,-5 1 0-16,-1 2-526 31,-4 1 244-31,-5 0 123 0,-2 4-734 0,-9 8 418 0,-3 3 211 0,-4 2 106 0</inkml:trace>
  <inkml:trace contextRef="#ctx0" brushRef="#br0" timeOffset="69097.17">13266 7606 879 0,'-9'19'0'0,"0"-4"0"0,1 8 0 0,3-7 0 0,3 1 0 0,-2-2 0 0,2 1 0 0,2-1 391 0,-1 3-168 0,1-3-98 0,-2 0 202 16,0-1-145-16,-2 0-72 15,1-3-37-15,-2 0 64 0,2-3-55 0,0-6 0 0,0-2-45 0,1 0-20 16,1 0 21-16,1-8 8 0,0-10-198 0,0-5 95 15,6-6 47-15,5-3-287 0,1-5 164 16,4-9 94-16,-1 3-25 0,1-6-328 0,1-2 151 0,0-6 102 16,-1-2 50-16,4-15 0 15,-4 8 10-15,1-5 41 0,-3 1 1 0,1 6 89 16,-8 11-45-16,1 6-9 0,-6 26 458 0,-2 13-246 16,0 6-115-16,0 2 526 0,-9 19-265 0,1 10-150 15,-4 7-89-15,6 8 255 0,0 9-167 0,2 7-84 16,3 8-42-16,-1 12 64 0,2-5-143 0,0-1 0 15,0-2 0-15,2 4 0 0,7-2 0 0,1 9 0 16,4-24 0-16,1 0 0 0,-2-8 0 0,-1-6 0 63,2 4 0-63,-4-19 0 0,-3-7 0 0,-5-5-285 0,1-9-33 0,-1-4 154 0,-2-3-14 0,0-2-425 15,0-13 283-15,0-14 139 0,0-7 71 0,0-9-193 0,0-12 122 0,0-5 77 0</inkml:trace>
  <inkml:trace contextRef="#ctx0" brushRef="#br0" timeOffset="69212.14">13544 7097 2349 0,'0'-20'0'0,"0"5"0"0,0 3 0 0,0 7 0 0,-2 0 0 0,2 2 0 0,0 3 0 0,0 0 0 0,0 10 235 0,2 5-99 0,1 1-50 16,6 4 188-16,-3 2-123 0,2 0-57 0,0 4-627 16,4-1 286-16,1 2 142 0</inkml:trace>
  <inkml:trace contextRef="#ctx0" brushRef="#br0" timeOffset="69385.67">13927 7313 2779 0,'0'-2'0'0,"0"-2"0"0,1-1 0 0,6 2 0 0,1 0 0 0,5 0 0 0,3 1 540 0,6 0-251 0,6-2-48 0,2 4-159 0,1 0-82 0,3 0 0 0,2 0-439 0,-3 0 140 0,4 9 176 0,-10-1 75 0</inkml:trace>
  <inkml:trace contextRef="#ctx0" brushRef="#br0" timeOffset="69500.38">13919 7661 1686 0,'-12'0'0'0,"4"0"0"0,2 0 0 0,4 0 0 0,2 0 0 0,0 0 44 0,9 0 0 0,15 0-44 15,4 0 1229-15,3-1-597 0,5-3-336 0,3 1-948 16,-1 2 320-16,2-2 185 0,-1 2 91 0</inkml:trace>
  <inkml:trace contextRef="#ctx0" brushRef="#br0" timeOffset="70420.91">15387 7257 1036 0,'3'-16'0'0,"0"4"0"0,0 3 0 0,1-4 0 0,0-1 0 0,2-1 0 0,-1-7 415 0,0 0-194 0,-2 1-92 0,2-4-47 0,-2 0 154 0,-2-3-91 0,1 4-59 0,-2-1-25 0,0 4 14 0,-3-3-1 0,-8 5-37 0,-2-3-34 0,-4 7-9 0,-1 5 43 0,-3 0 20 62,-2 6-20-62,0 2-1 94,-5 2 9-94,4 0 125 0,2 11-67 0,0 7-33 0,4 3-1 16,4 6 145-16,1 4-81 0,9 1-52 0,4 6-1 0,0 5 125 0,1 1-205 0,11 6 0 0,2 10 0 0,0-9 0 0,1 6 0 0,0 1 0 0,-1 2 0 0,-2 1 0 0,-2 7 0 0,-5-12 0 0,-4-2 0 0,-1-4 0 0,0 1 0 0,-12-6 0 0,-4 3 0 0,-2-16 0 0,-4-8 0 0,-3-6 0 0,0-7 0 0,0-7 0 0,-2-4-123 0,7-3-102 0,3-10 94 0,5-10-517 0,4-6 306 0,6-3 153 0,2-11 67 0,2-1-308 0,12-6 196 0</inkml:trace>
  <inkml:trace contextRef="#ctx0" brushRef="#br0" timeOffset="70654.45">15766 7018 2709 0,'0'-21'0'0,"0"1"0"0,-3 2 0 0,-4 6 0 0,-1-1 0 0,-2 3 0 0,-1 3 0 0,-4 1 0 0,2 6 0 0,-2 0 343 0,0 6-153 0,-1 11 182 16,1 2-168-16,-1 5-91 0,6 5-113 0,3 4 0 15,2 5 0-15,4 0 0 16,1 8 0-16,0 3 0 0,0-2 0 0,3-2 0 16,5 0 0-16,1 6 0 0,-1-2 0 0,1 5 0 15,-2-12 0-15,0 2 0 0,-4-6 0 0,-1 0 0 16,-1-4 0-16,-1 1 0 0,0-9-21 0,-6-6-682 15,-6-3 334-15,-1-2 167 0,-3-1 82 0,0 2-350 16,-1-4 221-16</inkml:trace>
  <inkml:trace contextRef="#ctx0" brushRef="#br0" timeOffset="70904.3">15428 8009 1569 0,'0'0'0'0,"0"0"0"0,-4 0 0 0,1 0 0 0,0 0 0 0,0 0 758 0,1 2-361 0,1 5-180 16,1 3-82-16,0 1 450 0,0 6-315 15,0 2-270-15,0 3 0 0,1 5 0 16,6 2 0-16,-3-1 0 0,1 4 0 0,0-2 0 16,1-1 0-16,-5-2-195 0,3 1-67 0,-3-8 145 15,-1-6 76-15,0-2-749 16,0-7 382-16,-1-5 165 0,-6 0 95 0,-2-4-433 31,3-13 272-31,-2-8 136 0,0-4-87 0,0-3 112 0</inkml:trace>
  <inkml:trace contextRef="#ctx0" brushRef="#br0" timeOffset="71103.77">15364 8037 1328 0,'0'-24'0'0,"0"-3"0"0,0 10 0 0,0 2 0 0,3-1 0 0,6 5 0 0,4 3 0 0,2-1 0 0,5 6 567 0,4 0-266 0,1 3-132 16,3 0 218-16,1 7-175 0,6 5-79 0,-4 2-53 15,-2 3 58-15,-1 7-51 47,-1-2-25-47,-7 4 50 0,2 6-29 0,-11-2-9 0,-6 1-37 0,-3 0-28 0,-2 1 1 0,-5 1 26 0,-8 6 9 0,-4-8-33 0,-7-3 24 0,-4-3-23 0,-1-2-39 0,-4 1 28 16,3-12-9-16,2-2 38 15,-1-3-238-15,2-1 88 0,4-5 67 0,0-1-782 16,10 0 404-16,4 0 197 0,4-7 98 0</inkml:trace>
  <inkml:trace contextRef="#ctx0" brushRef="#br0" timeOffset="71305.23">15901 8189 2697 0,'5'2'0'0,"1"-1"0"0,-1 3 0 0,1 1 0 0,-1 0 0 0,-2 3 0 0,1 4 0 0,1 1 505 0,0 2-239 0,-2 3-115 0,4 3 161 0,-3 0-312 0,0 3 0 0,1 2 0 0,-2-4 0 0,2-1 0 15,-2-2 0-15,2-4 0 0,-2-3 0 0,-2 0 0 16,1-4 0-16,-1-5 0 0,-1-3-59 0,0 0 13 15,0 0-432-15,-3-3 167 0,-1-8 90 0,-4 0 92 47,2-1-667-47,-1-1 379 0</inkml:trace>
  <inkml:trace contextRef="#ctx0" brushRef="#br0" timeOffset="73103.6">16617 7207 1245 0,'1'-14'0'0,"-1"-1"0"0,0 2 0 0,3-3 0 0,-3 3 0 0,1-3 0 0,-1-4 142 0,0 3-53 0,2-4-25 0,-2-4 150 16,0 3-93-16,0 1-42 15,0-3 1-15,0 7-97 0,-3-4 27 0,-5 0 10 16,1 5 17-16,-3 5 35 0,-4 2-35 0,2 4 1 16,-5 3 131-16,-1-1-57 0,0 3-41 0,-2 8 81 15,2 9-58-15,1 4-28 0,5 6 0 0,-2 5 207 16,9 5-123-16,4 6-56 0,1 5-29 0,0 6 232 16,4 4-206-16,5 9-91 0,2-4 0 0,1 3 0 15,1 6 0-15,0 3 0 0,-3 1 0 0,2 13 0 16,-6-17 0-16,-3 0 0 0,-1-3 0 0,-2-7 0 15,0-2 0-15,0 0-146 0,-10-20 58 0,1-7 0 16,-5-6 49-16,3-11-567 78,-4-8 284-78,0-2 133 0,3-6 81 0,-1-14-508 0,-1-8 289 0,0-7 145 0,-1-8-414 0</inkml:trace>
  <inkml:trace contextRef="#ctx0" brushRef="#br0" timeOffset="73276.14">16166 7475 2701 0,'-11'-23'0'0,"5"7"0"0,4 5 0 0,2 4 0 0,0 4 0 0,7 1 0 0,10 0 0 0,3 2 0 0,5 0 376 0,5 0-169 0,4 0-76 0,-1 4 143 0,2 1-118 0,4 4-70 15,4-2-86-15,0 0-110 0,4 3 44 0,-5-3 47 16,-3-1 28-16,-3-1-804 16,1 2 416-16,-2-4 208 62,5-3-857-62</inkml:trace>
  <inkml:trace contextRef="#ctx0" brushRef="#br0" timeOffset="73357.92">16861 7331 2258 0,'-8'-7'0'0,"-1"3"0"0,2 1 0 0,-1 2 0 0,-2 1 0 0,2 0 0 0,2 7 0 0,-3 6 0 0,4 4 380 0,2 5-172 0,-2 3-76 0,3-1 225 0,2 2-160 0,0 2-80 0,0-2-40 0,0 3-353 16,2-4 153-16,8-1 79 0,0-4 41 0,4-4-376 15,-1-3 208-15,4-1 113 0</inkml:trace>
  <inkml:trace contextRef="#ctx0" brushRef="#br0" timeOffset="73599.28">17018 7400 1655 0,'0'0'0'0,"0"-2"0"94,1-1 0-79,1 3 0-15,-1 0 0 0,1 0 0 0,2 0 370 0,-2 0-157 0,5 3-93 0,-1 5 347 0,1 3-215 0,0 1-108 0,-1 2-53 0,1 4-17 0,-4-1-10 0,-2 3-27 0,2-2-301 0,-3 2 150 0,0 1 76 0,-12 0 46 0,1-3-137 0,-5 0 82 0,-3-7 43 0,-1 4-372 0,-1-7 193 0,0 0 0 0,3-4 82 0,1-4-332 0,6 0 198 0,5-7 99 47,4-10 49-47,2-3-373 0,0-2 216 0</inkml:trace>
  <inkml:trace contextRef="#ctx0" brushRef="#br0" timeOffset="73698">17086 7418 3300 0,'7'-3'0'0,"-1"-3"0"0,3 3 0 0,-4 0 0 0,-2 3 0 0,-1 0 0 0,-1 3 0 0,1 6 0 0,-2 5 0 0,0 2 0 0,0 3 0 0,0 0 0 0,0 2 319 0,3 0-132 0,2 0-79 16,1-3-91-16,5 0-17 0,0-1 0 0,4-2-403 15,2 0 179-15,2-4 125 0,3-6 69 0,-2-4-809 16,4-1 438-16,-1 0 120 0</inkml:trace>
  <inkml:trace contextRef="#ctx0" brushRef="#br0" timeOffset="73878.53">17358 7296 822 0,'-5'-14'0'0,"5"2"0"0,0 3 0 0,0 2 0 0,0 1 0 0,0 6 593 0,0 0-278 0,8 4-139 0,4 9 313 0,-1 4-226 15,0 5-103-15,0 2-67 0,0 2 171 0,-3 3-113 16,-4 5-57-16,0-1-19 0,-3 7-29 0,-1-6-9 16,0-1 0-16,-3 0-144 0,-8 2 72 0,-3-4 36 15,-2 3 10-15,-1-9-444 16,0-2 235-16,-2-6 118 0,2-4-737 0,2-3 370 0,0-5 196 0</inkml:trace>
  <inkml:trace contextRef="#ctx0" brushRef="#br0" timeOffset="74207.59">17965 7229 1541 0,'3'-29'0'0,"2"-2"0"0,0 4 0 0,0 0 0 0,-3-2 0 0,3 0 0 0,-3 0 0 0,-1-7 0 0,-1 11 70 0,0 1-1 0,0 9-33 0,-10 1-1 0,-1 9 0 0,-4 2 10 0,-2 3-10 0,0 11 214 0,0 12-107 0,0 7-54 0,1 6 107 0,1 10-71 0,5 1-49 0,2 11 208 0,4 5-125 0,-1 4-60 0,2 4-32 0,2 10 224 0,1-13-132 0,0 2-61 15,0 1-55 1,0 1-171-16,0 1 70 0,0 6 56 0,0-15 15 0,0-9-181 31,0-3 102-31,-5-3 51 0,-1-5 26 0,-4-3-602 0,0-23 232 0,-2-10 164 0,-1-8-349 0,2 0 255 16,-2-17 127-16,-1-5-350 0,2-9 243 16,-2-5 117-16</inkml:trace>
  <inkml:trace contextRef="#ctx0" brushRef="#br0" timeOffset="74345.8">17544 7553 1994 0,'-7'-23'0'0,"2"0"0"0,5 6 0 0,0-2 0 0,0 12 0 0,11 0 0 0,5 3 0 0,7 3 0 0,5-1 486 0,5 1-216 0,1 1-122 0,5 0-57 0,0 0 35 0,5 1-46 0,1 6-22 0,5-3-366 0,-7 1 167 0,-2 0 89 0,-1-1 43 16,-2-1-783-16</inkml:trace>
  <inkml:trace contextRef="#ctx0" brushRef="#br0" timeOffset="74590.28">18210 7333 2108 0,'-11'-5'0'0,"-1"1"0"0,1 4 0 0,-3 0 0 0,3 0 0 0,1 7 0 0,1 9 0 0,3 3 0 0,3 4 728 16,1 5-338-16,2 2-181 0,0 1-88 0,5 1 55 16,8-1-70-16,2 0-36 0,3 1-592 0,0-8 275 125,0-4 140-125,1-5-328 0,3-4 236 0,0-3 125 0,-2-8 51 0,-3 0 29 0</inkml:trace>
  <inkml:trace contextRef="#ctx0" brushRef="#br0" timeOffset="74639.14">18426 7429 1588 0,'-6'0'0'0,"-4"0"0"0,5-2 0 0,0 0 0 0,2 1 0 0,0 1 0 0,1 0 0 0,1 0 750 0,1 3-362 0,0 6-176 0,1 0-88 0,7 0 10 0,4 5-49 0,1 0-16 0,1-6-660 0,2 4 313 0,-1-3 157 0,4-1 78 0,-2-2-924 0</inkml:trace>
  <inkml:trace contextRef="#ctx0" brushRef="#br0" timeOffset="74804.72">18659 7395 1872 0,'0'-4'0'0,"0"2"0"0,-4-4 0 0,-1 5 0 0,0-2 0 0,2 3 0 0,-2 0 0 0,0 4 249 0,2 11-107 16,-2 2-53-16,-2 9 436 0,0 1-249 0,1 6-121 15,0 2-59-15,-5 4 55 0,2 4-57 0,-2 3-21 16,-3-3-392-16,0-1 177 16,-3-1 89-16,-2-2 44 0,-1 2-606 0,6-12 321 0,1-8 121 0,2-3-666 15,-1-4 401-15</inkml:trace>
  <inkml:trace contextRef="#ctx0" brushRef="#br0" timeOffset="74978.27">18750 7285 2804 0,'15'-8'0'0,"3"6"0"0,5 2 0 0,-1 0 0 0,2 7 0 0,1 11 0 0,-6 6 0 0,1 6 0 0,-3 5 411 15,-6 0-188-15,0 6-93 0,-4 8 173 0,-7 0-243 16,-1-1-60-16,-16-2-148 31,-3 4-11-31,-1-4 97 0,-5 5 58 0,-1-13-955 0,-1-2 489 0,-4-4 243 0</inkml:trace>
  <inkml:trace contextRef="#ctx0" brushRef="#br0" timeOffset="75638.14">19565 7441 1299 0,'-12'-17'0'0,"1"2"0"0,-3-2 0 0,0 4 0 0,-1 4 0 0,-4 0 0 0,0 5 0 0,-2 1 0 0,-3 3 345 0,4 3-159 0,0 11-75 0,2 10 43 0,1 4-59 0,6 2-29 0,-3 7 113 0,11-2-75 0,3 3-35 16,0-5 1-16,2 0 11 0,7-2-23 0,3-1 10 16,3-8-33-16,3-5-72 0,2-2 36 0,-1-10 0 15,3 2 46-15,-2-7-170 0,-1-1 80 0,0-12 40 16,-1-9-337-16,-5-4 156 31,6-4 94-31,-5-5-189 0,-3 0 128 0,1-6 38 0,-1-2 39 0,1-3-159 0,-1-7 90 0,-3 2 59 16,-2-5 26-16,2-3 10 0,-3-4 14 0,-2 2 0 15,3-3-9-15,-4 18 136 0,-2 10-64 0,0 11-32 16,0 13 1-16,0 10-32 16,-2 2-9-16,-3 2 536 0,2 22 32 0,-2 6-191 15,4 9-150-15,-1 4 225 0,2 5-176 0,0 4-103 0,0 2-45 0,0 3 263 16,0 0-155-16,2-1-78 0,4 4-50 15,2-11-63-15,-1-3 0 0,6-3 0 16,-2-3-287-16,1-6 51 0,0 3 146 0,-3-15-803 16,0-7 449-16,-1-6 173 0,-2-7 125 0,1-2-343 93</inkml:trace>
  <inkml:trace contextRef="#ctx0" brushRef="#br0" timeOffset="75757.82">19844 7353 3053 0,'3'-11'0'0,"2"2"0"0,2 0 0 0,-2 2 0 0,6 6 0 0,1-2 0 0,1 3 0 0,5 0 0 0,2 4 0 0,2 7 0 0,1 6 0 0,2 2 0 0,-3 0 0 0,1 9 211 0,-7-3-92 0,-4 4-82 0,-6 1-1 0,-4 3 0 16,-2-1 0-16,-3 4-78 16,-17-3 34-16,-5-2 0 0,-5-3 44 0,-2-4-38 0,0-4 0 0,-2-3 47 15,3-8-9-15,1-3-251 0,3-6 75 0,5 0 74 16,4-3-580-16,0-6 296 0,13-8 162 0,5-6-628 15</inkml:trace>
  <inkml:trace contextRef="#ctx0" brushRef="#br0" timeOffset="75943.32">20162 7287 1660 0,'0'-5'0'0,"0"-1"0"0,-6 0 0 0,0 4 0 0,-2 2 0 0,-4 0 0 0,-1 4 0 0,-2 11 513 0,2 6-238 0,-2 6-111 47,5 4-68-47,4 3 498 0,1 5-280 0,5 0-138 0,0 2-37 0,2 4-139 0,15-7 0 0,4-2-231 31,5-4 19-31,3-5 124 0,4 3 71 0,-4-13-763 0,1-6 408 0,0-5 204 0,-2-3 0 0,-2-3-648 0</inkml:trace>
  <inkml:trace contextRef="#ctx0" brushRef="#br0" timeOffset="76349.24">20529 7454 730 0,'-4'-13'0'0,"0"-1"0"0,-2 0 0 0,2 1 0 0,-1 2 0 0,-2-1 273 0,-1 3-118 0,2 1-60 0,-5-2 433 0,5 5-250 0,-3 2-121 0,0 1 36 0,-2 2-78 0,2 0-40 46,-3 12 9-46,1 6-78 0,2 1 0 0,-1 7 30 0,1 1 0 0,3 2 15 0,1 2-6 0,2-2-9 0,3-3 0 0,0 0-27 0,0-3 0 0,0-4 27 0,0 4-67 0,5-8 19 0,3-4 0 0,2-4-196 16,1-5 98-16,2-2 60 0,2 0 18 0,-1-2-253 0,2-15 133 0,-2-1 44 16,1-5 40-16,0-1-175 0,2-3 95 0,-6-2 60 15,2 2 27-15,-3-5-39 47,1-2 33-47,-1-1-1 0,0-9 66 0,-2 0-34 0,1-4 0 0,-3-3 116 0,2-3-58 0,-1-5-37 0,-3 13 8 0,1 5 310 0,-5 8-166 0,0 11-46 0,0 8-52 0,0 5 639 16,-2 9-326-16,-4 0-158 15,-2 17-78-15,0 7 143 0,2 9-112 0,-3 6-46 16,1 5 60-16,3 6-63 0,0 3-31 0,1 2-31 47,2 3-36-47,0 2 0 0,2-7 0 0,0-3-31 0,0 0-31 0,2-4 49 0,4-3 25 0,6 3-531 0,-4-17 267 0,7-4 65 16,-4-8 92-16,2-6-537 0,-3-3 298 0,3-1 140 0,0-7-366 0,-1-3 262 15</inkml:trace>
  <inkml:trace contextRef="#ctx0" brushRef="#br0" timeOffset="76508.81">20793 7353 1848 0,'0'-8'0'0,"0"1"0"0,0 1 0 0,0 2 0 0,0 0 334 0,0 4-139 16,0 0-85-16,0 0 194 0,2 8-134 0,7 5-67 16,7 3-33-16,1 2 178 0,2 3-111 0,4-3-51 15,0 5-405-15,-1-4 177 16,5 2 88-16,1-3 55 0,-3-3-702 0,0-1 366 15,-3-3 182-15,1-2-718 0</inkml:trace>
  <inkml:trace contextRef="#ctx0" brushRef="#br0" timeOffset="76701.3">21240 7074 1683 0,'0'-15'0'0,"0"8"0"0,2 0 0 0,-2 4 0 0,0 3 0 0,0 0 0 0,0 20 0 0,-11 13 867 0,-4 14-416 0,-5 15-207 0,-5 13-104 0,-5 11-53 0,-7 22-16 0,-3 9-9 0,-4 17 264 0,-1 10-326 0,3-1 0 0,2-6 0 0,1 1 0 0,10-36 0 0,-1-1 0 0,-1-4 0 0,3-5-233 0,0-12 134 0,0 6 76 0,7-26-599 0,-2-1 189 0</inkml:trace>
  <inkml:trace contextRef="#ctx0" brushRef="#br0" timeOffset="76870.91">21423 8191 3010 0,'0'5'0'0,"-6"0"0"0,6 1 0 0,0 1 0 0,3-2 0 0,3 0 0 0,-3 0 0 0,-1-3-8 16,-1 0 17-16,-1-2 0 0</inkml:trace>
  <inkml:trace contextRef="#ctx0" brushRef="#br0" timeOffset="87590.27">21815 7336 1638 0,'-7'-5'0'16,"2"1"0"-16,1 1 0 0,2-1 0 0,0 2 0 0,2 1 0 0,0 0 534 0,0 1-249 0,6 0-124 0,8 0-62 0,2 0 171 15,3 0-108-15,0 0-67 16,4 0-29-16,1 0 2 0,2 0 0 0,2 0-31 16,1 0-66-16,-1 2 28 0,0 0 0 0,-1-2-385 15,1 3 211-15,-1-2 106 0,0-1 63 0,-7 3-878 32,-3 1 425-32</inkml:trace>
  <inkml:trace contextRef="#ctx0" brushRef="#br0" timeOffset="87739.87">21886 7628 1903 0,'-28'8'0'0,"7"5"0"0,6 2 0 0,1-2 0 0,11-4 0 0,3-5 0 0,1 2 947 15,16-3-455-15,7 1-218 16,5-4 41-16,5 0-315 0,2 0 0 0,0 0 0 0,0 0 0 0,4-3 0 16,-7 2 0-16,-3 1 0 0,-2 0 0 0,-3 0 0 15,0 0 0-15,1 0-275 16,-11 0-167-16,-3 0 240 0</inkml:trace>
  <inkml:trace contextRef="#ctx0" brushRef="#br0" timeOffset="89129.16">23462 7550 1344 0,'2'-9'0'0,"0"0"0"0,-2-1 0 0,3-1 0 0,0-1 0 0,0-1 0 0,0-2 0 0,2-3 0 0,-2 0 322 0,-1-6-132 16,2-1-81-16,-2 0-24 0,-1-3-1 0,1 1-46 16,-1-2 0-16,-1 0-3 0,0 5 3 0,0 0 0 15,-1 5-1-15,-8 1 20 0,2 7-19 0,-6-3 9 16,3 8 82-16,-4 5-46 0,-1 1 0 0,-4 1-45 16,2 14 77-16,-5 6-29 0,4 3-9 0,3 8 116 15,-2 2-78-15,6 4-38 78,0 4-1-78,0 9 115 0,6-8-81 0,2 7-52 0,-1 0-58 0,3 1 0 0,1 4 0 0,-1 10 0 0,1-8 0 0,0 2 0 0,0 0 0 16,0 0 0-16,-3-3 0 0,-5 7 0 0,0-13 0 0,-1-3 0 0,-5-4 0 0,-2-3 0 0,-2-2 0 0,-4 3 0 0,3-13 0 0,-1-5 0 0,-2-3 0 0,5-4-44 16,-2-7-78-16,0 1 50 0,6-10-523 0,5 0 278 46,3 0 140-46,5-1 69 0,0-9-570 0,2-5 310 0,12-2 170 0</inkml:trace>
  <inkml:trace contextRef="#ctx0" brushRef="#br0" timeOffset="89373.18">23409 8177 2222 0,'7'5'0'0,"2"8"0"0,-4-2 0 0,1 2 0 0,-1 4 0 0,-2-1 0 0,0 4 0 0,3 1 0 0,-3-3 93 0,2-2-28 0,0 1 1 0,4-6-29 0,2 0 623 0,0-4-301 0,2-6-166 0,1-1-366 0,1-1 105 0,4-15 53 0,-3-5-158 0,0-4 114 0,-5-3 44 0,0-1 27 0,-5-1-1 0,-4 1 27 0,-2 2-1 16,0-2 10-16,0 9-362 31,-10 0 139-31,-2 6 69 0,-4 3 34 0,-4 6 329 0,-3 3-154 0,2 2-47 0,-3 6 80 0,2 10-47 0,-1 2-41 0,7 1-90 16,-3 2 38-16,8-3 60 0,3 3-20 15,1-1-551-15,5-2 262 0,2 1 119 0,0-2 70 0,0-6-743 16,9-5 386-16</inkml:trace>
  <inkml:trace contextRef="#ctx0" brushRef="#br0" timeOffset="89535.29">23742 7170 1660 0,'1'-29'0'0,"1"3"0"0,1 8 0 0,3 3 0 16,-4 7 0-16,4 5 0 0,-3 3 776 0,0 0-369 0,-1 20-185 0,-1 6 109 0,-1 9-147 0,0 8-64 31,0 3-45-31,0 4-178 0,0 4 71 0,0 1 35 16,0-1 0-16,0 11-916 0</inkml:trace>
  <inkml:trace contextRef="#ctx0" brushRef="#br0" timeOffset="89974.65">24560 7484 0 0,'2'-39'0'0,"0"1"0"0,0 1 0 0,-2-1 0 0,0 2 0 0,0 1 0 0,-7 14 0 0,-2 5 488 0,-5 5-226 0,-2 8-112 0,-1 0 264 15,-3 3-179-15,0 3-104 0,1 11-47 0,0 11 316 16,-1 5-181-16,2 7-92 0,1 8-35 0,6 1 122 16,2 4-88-16,3 5-45 46,3 5 225-46,2 4-135 0,1 12-58 0,0-10-1 0,0 1-38 0,0 4 0 0,1 3-37 0,4 0-246 0,-1 10 133 0,0-14 51 16,-2-5 31-16,-1-2-450 0,-1-4 234 0,0-5 122 78,-11 5-1-78,-3-20-239 0,0-10 89 0,-3-7 101 0,-4-8-348 0,1-11 224 0,0-3 104 0,1-3-376 0,-1-16 249 0,3-10 124 0,-2-3 62 0,-1-7 38 0,-3-8 37 0</inkml:trace>
  <inkml:trace contextRef="#ctx0" brushRef="#br0" timeOffset="90095.32">24000 8029 1220 0,'-13'-31'0'0,"7"3"0"0,2 1 0 0,4 9 0 0,0 0 0 0,10 4 0 0,11-1 0 0,2 2 0 0,7 0 556 78,4 6-264-78,0 1-127 0,4 3-65 0,3 0 176 0,3 3-120 0,6 0-51 0,-6 0-38 0,-1 3-548 0,3 9 259 0,-4-3 129 0,-2 2-354 0,2 0 250 0,-10-1 113 0</inkml:trace>
  <inkml:trace contextRef="#ctx0" brushRef="#br0" timeOffset="90323.71">24706 7703 904 0,'-22'-13'0'0,"6"11"0"0,1 0 0 0,0 2 0 0,-1 2 0 0,2 10 0 0,-2 6 849 0,8 6-411 0,2 4-201 0,3 3-100 0,3 4 301 16,0 1-201-16,0 10-91 0,1-10-59 0,12 3-449 16,2-3 200-16,3-4 99 109,2-1-816-109,-1 1 467 0,-1-13 220 0,-3-4-439 0</inkml:trace>
  <inkml:trace contextRef="#ctx0" brushRef="#br0" timeOffset="90456.36">24854 7878 1269 0,'0'-10'0'0,"0"2"0"0,1 1 0 0,3 2 0 0,2 0 0 0,3 4 0 0,3 1 0 0,3 0 0 0,2 7 573 0,3 3-259 0,-3 3-144 0,0 4-66 0,-3 1 94 0,-1 0-80 0,-5 4-41 0,-2 3-167 0,-6-4 58 15,0 3 35-15,-9-2-125 0,-7 0 79 0,-3-2 40 16,-7-1 10-16,1-4-92 0,-6-1 60 0,4-7 32 16,-2 0-1-16,5-2-469 15,0 0 218-15,8-5 58 0,3 0 75 0,9-3-413 32,4-11 244-32,0-2 122 0,9-4-101 0,10-2 135 0</inkml:trace>
  <inkml:trace contextRef="#ctx0" brushRef="#br0" timeOffset="90603.74">25007 7893 0 0,'14'-18'0'0,"1"3"0"0,-4 5 0 0,-3-1 0 0,-6 8 0 0,1 3 0 0,-3 0 671 0,0 0-317 0,0 4-158 16,-3 9 629-16,-4 6-399 0,1-1-195 0,0 6 436 16,4-2-315-16,1 2-158 15,1 2-179-15,0-3-15 0,0 0 0 0,7-1 0 0,5-1 0 0,5 3-22 16,-2-8-77-16,7-1 67 0,3-4 35 0,1 1-742 16,1-9 388-16,1 1 203 0,-4-4-974 0,-1 0 543 15,-2-4 271-15</inkml:trace>
  <inkml:trace contextRef="#ctx0" brushRef="#br0" timeOffset="90772.18">25312 7727 980 0,'0'-23'0'0,"0"7"0"0,0 2 0 0,2 3 0 16,4 4 0-16,5 5 383 0,3 1-164 0,2 1-96 0,4 11 612 16,1 11-350-16,2 4-173 0,-2 7-88 0,1 5 250 31,-10 3-173-31,-1 5-82 0,-6 2-43 0,-5 1-76 0,0 1 0 0,-3 4 0 0,-13-8 0 15,-3-2 0-15,-4-2 0 0,-3-5-677 0,-2 0 278 0,-3-1 227 16,1-12 99-16,-2-3-1250 0</inkml:trace>
  <inkml:trace contextRef="#ctx0" brushRef="#br0" timeOffset="91555.14">26209 7265 2266 0,'-21'5'0'0,"2"4"0"0,-3 6 0 0,-1 8 0 0,-2 10 0 0,-3 9 303 0,-2 13-122 0,4 0-77 0,4 7-32 0,3 3 375 15,3 5-204-15,7 1-102 0,6 7 33 0,3-19-174 16,10-2 0-16,11-4 0 0,7-6 0 0,2-4 0 15,7 3 0-15,-5-14 0 0,-1-4 0 0,2-1 0 16,-2-2 0-16,-5-2-228 0,4 0-67 0,-13-7 156 16,-1-3-3-16,-2-4-355 15,-4-1 229-15,-2-4 115 0,0-1 48 0</inkml:trace>
  <inkml:trace contextRef="#ctx0" brushRef="#br0" timeOffset="91957.37">27014 7683 1419 0,'-2'-23'0'0,"-1"-1"0"0,1 2 0 0,2-2 0 0,0-6 0 0,0 2 0 0,0 0 0 0,0-1 280 0,3-1-122 0,1 0-60 0,2-8-67 15,-5 8 6-15,-1-1-1 0,0 0 1 0,0 4-80 16,-9 4 40-16,-9-1 9 16,-2 13 74-16,-4 4 0 0,-5 7-44 0,-2 0 1 0,0 7 219 0,-4 10-101 15,9 2-63-15,2 6 318 0,4 3-187 0,5 6-93 16,5 3-46-16,2 9 208 0,8 1-292 0,0 4 0 16,1 8 0-16,12 3 0 0,-3 2 0 0,3 13 0 15,3-7 0-15,-2 4 0 16,0 5 0-16,0-3 0 31,-5 3 0-31,2 8 0 0,-9-17 0 0,-1-5 0 0,-1-4 0 0,-5-3 0 0,-8-8 0 0,-6 1 0 0,1-19 0 0,-3-10 0 16,0-7 0-16,0-6 0 0,0-8 0 0,-2-1 0 15,4 0-61-15,4-4-212 0,0-12 118 0,6-4 59 16,0-4-298-16,7-5 170 16,2-3 98-16,0-4-759 0</inkml:trace>
  <inkml:trace contextRef="#ctx0" brushRef="#br0" timeOffset="92181.28">27070 8197 1638 0,'15'-2'0'0,"4"-4"0"0,3 5 0 0,-5-1 0 0,2 2 0 0,0 0 0 0,-1 2 0 0,1 7 681 16,0 2-312-16,-6 5-171 78,-1 0 87-78,-1 4-124 0,-6 1-62 0,-2 2-31 0,-3 5-48 0,0-2 17 0,-13 1-1 0,-6-1-30 0,-6-4 31 16,-2 1 0-16,-5-2 8 0,4-6-31 0,-5-6-1 0,1 0 23 0,2-4 1 0,0-2-280 0,0-1 150 0,10-2 8 0,4 0-594 0,4 0 299 15,8-9 171-15,4-3 87 0,0-5-511 0,15-3 303 0,7-1 146 0,4-2-154 0</inkml:trace>
  <inkml:trace contextRef="#ctx0" brushRef="#br0" timeOffset="92415.67">27323 8206 768 0,'13'-11'0'0,"-2"2"0"0,-1 2 0 0,-5 2 0 0,0 3 0 0,-3 1 689 0,-2 1-331 15,0 0-161-15,-10 7 624 63,0 7-392-63,-6 7-187 0,2-3-108 0,-1 8 159 0,5-2-293 0,0 3 0 0,6 0 0 0,2-1 0 0,2-1 0 0,0 0 0 0,11-3 0 0,11 1 0 0,5-3 0 0,10-2 0 0,3-9 0 0,6-4-147 94,2-5 46-94,2 0-1021 0,-5-1 522 0,5-9 272 0,-17-2 151 0</inkml:trace>
  <inkml:trace contextRef="#ctx0" brushRef="#br0" timeOffset="92674.75">27317 6959 1408 0,'-1'-9'0'0,"-1"-1"0"0,2 4 0 0,-1 0 0 0,1 2 0 0,0 4 0 0,0 0 680 0,0 16-321 0,1 3-161 0,5 8-70 0,-1 4 420 0,0 2-254 0,1 5-129 15,-2 1-14-15,-1-1-151 0,1 7 0 0,-2-9 0 16,-1 0 0-16,-1 0 0 15,0-2 0-15,0-4 0 0,0 1 0 0,0-12 0 16,0-4 0-16,0-5 0 0,-1-6 0 0,-3-1 0 16,2-2 0-16,0-1-541 0,-1 0 34 0,2-4 240 15</inkml:trace>
  <inkml:trace contextRef="#ctx0" brushRef="#br0" timeOffset="94313.77">28317 7625 1293 0,'0'-29'0'0,"0"5"0"0,0 5 0 0,0-3 0 0,0-2 0 0,0 6 170 0,-2-3-65 0,-3 3-33 0,-5 3 149 0,3-2-91 0,-4 2-36 0,0 7-10 0,-1-1 9 0,0 5-27 16,-3-1 0-16,1 5 43 0,-5 0-25 0,3 0-10 0,0 6-35 15,2 9 47-15,0 5-1 0,-2 7-46 0,1 9 126 16,8 2-68-16,1 3-29 0,-1 7 0 0,5 5 168 78,2 4-99-78,0 7-39 0,0-7-35 0,0 3 26 0,0-1-89 0,4 3 0 0,1 2 0 0,-2 8 0 0,-2-14 0 0,-1-1 0 0,0-3 0 0,0-1 0 0,-9-2 0 0,-2 5-235 0,-2-23 28 0,-1-3 115 16,-1-10 15-16,0-7-597 0,-3-5 308 0,1-8 168 0,1-5 80 0,3-14-542 15,0-8 310-15</inkml:trace>
  <inkml:trace contextRef="#ctx0" brushRef="#br0" timeOffset="94521.21">27803 7960 1531 0,'0'-13'0'0,"0"3"0"16,0 4 0-16,0 0 0 0,10 4 0 0,9-2 0 0,4 3 0 0,5-1 630 0,4 2-297 109,5-2-136-109,4 2 170 0,5 0-164 0,-1 0-83 0,2 6-40 0,0 5-546 0,4-5 262 0,-10 2 117 0,-1 1 62 0,-4-2 33 0,-2 1-1 0</inkml:trace>
  <inkml:trace contextRef="#ctx0" brushRef="#br0" timeOffset="94605.98">28478 7902 1340 0,'-9'-3'0'0,"-3"0"0"0,2 3 0 0,2 0 0 0,0 0 0 0,-2 0 0 0,4 6 694 0,3 6-328 0,2 5-165 0,1-1 172 0,0 4-168 0,0 4-74 0,1 2 43 0,9 0-68 0,1 2-35 0,5 0 0 16,4 2-582-16,-2-6 269 0,4-5 140 15,1-2 69-15,1-3-806 0,-2-6 438 0</inkml:trace>
  <inkml:trace contextRef="#ctx0" brushRef="#br0" timeOffset="94753.59">28690 7945 1600 0,'-7'-9'0'0,"3"0"0"0,-1 5 0 0,1-1 0 0,3 3 0 16,1 0 342-16,0 2-151 0,0 0-77 0,7 6 386 0,4 5-221 0,-1 1-125 0,3 2-81 15,-3 1 0-15,5 2-34 0,-2-3-1 0,4 3-516 16,-6-5 254-16,5 0 130 0,-1-2 67 0,-1-3-881 15</inkml:trace>
  <inkml:trace contextRef="#ctx0" brushRef="#br0" timeOffset="94929.12">28951 7907 1591 0,'-6'-5'0'0,"1"2"0"0,-1 0 0 0,1 3 0 0,1 0 0 0,1 0 0 0,-3 14 369 0,1 3-165 0,-1 8-83 16,-3 6 449-16,-1 6-256 0,-3 1-143 0,1 4 76 15,-6 5-104-15,1 1-52 0,-5 5-17 0,3-8-114 0,0-2 39 0,1-5 0 32,-1-2 39-32,2-8-545 0,0-1 283 0,5-15 126 0,5-4-893 15,1-8 491-15</inkml:trace>
  <inkml:trace contextRef="#ctx0" brushRef="#br0" timeOffset="95135.7">29013 7765 1893 0,'14'-12'0'0,"7"8"0"0,4 4 0 0,2 0 0 0,-3 9 0 0,5 10 0 0,-7 7 733 16,-5 4-347-16,-6 9-175 62,-2 3-86-62,-6 1 46 0,-2 8-57 0,-1-5-43 0,-13 2-225 0,-7-3 96 0,-2-3 47 0,-2-2 25 31,-6 2 9-31,3-15 15 0,-1-3-1 0,-2-3 1 0,4-7 0 0,0-5-1 0,4-2 10 0,8-7-9 0,7 0 0 0,5-7-1 0</inkml:trace>
  <inkml:trace contextRef="#ctx0" brushRef="#br0" timeOffset="95569.73">29619 7966 2042 0,'3'-23'0'0,"-1"0"0"0,1 2 0 0,-3 0 0 0,0-4 0 0,-3 8 0 0,-5-1 0 0,-7 4 0 0,-1 5 0 0,0 2 214 0,-7 2-80 0,4 5-52 0,-2 10 126 0,1 10-85 0,2 10-43 0,4 5 0 0,0 5 74 0,6-1-64 0,4 0-25 0,4 0 36 0,0-1-32 0,0-4 1 0,3 2-23 0,6-9-68 0,1-5 29 0,3-3 0 0,0-6-262 16,1-6 145-16,5-1 83 0,-1-6 27 0,0-8-505 16,2-13 246-16,-2-5 82 15,-2-3 74-15,4-5-278 0,-6-3 176 0,0-2 83 16,-4-6-49-16,0-1 67 0,0-4 32 0,2-7-9 15,-6 2 47-15,0-3-4 0,2 3-1 0,-3 1 97 16,0 8-49-16,-1 1-33 0,-2 23 10 0,-2 7 459 16,0 10-242-16,0 5-76 0,0 0-75 0,0 12 600 15,0 11-312-15,0 5-152 0,0 8 350 0,0 0-250 125,2 13-122-125,2-5-167 0,3 6 0 0,2 1 0 0,-4 0 0 0,4-1 0 0,1 8 0 0,0-13 0 16,-1-3 0-16,2 0 0 0,-2-5 0 0,1-3 0 0,1 1 0 0,-2-17 0 0,-1-6 0 0,-3-5 0 0,5-7 0 0,-1 0-415 0,3-3 176 0</inkml:trace>
  <inkml:trace contextRef="#ctx0" brushRef="#br0" timeOffset="95675.45">29964 7831 2974 0,'1'-7'0'0,"-1"-4"0"0,2 9 0 0,1-2 0 0,6 4 0 0,-4 0 0 0,5 0 0 0,1 12 0 0,3 2 0 0,2 5 230 0,-1-1-101 15,-1 2-46-15,3 1-142 16,-1 0 48-16,0-3 24 0,2 2 10 0,-3-5-726 0,-1-2 370 0,0-5 185 16,2-1-780-16</inkml:trace>
  <inkml:trace contextRef="#ctx0" brushRef="#br0" timeOffset="95830.03">30281 7815 2121 0,'-3'-5'0'0,"-1"-1"0"0,1 5 0 0,1-1 0 0,-3 2 0 0,-2 6 0 0,-1 14 0 0,-3 10 0 0,-1 9 668 0,-4 8-315 0,-2 6-158 0,-4 7 118 0,2 1-143 0,-3 1-66 0,0 2-97 0,-2-3-7 16,4-4 0-16,-2 0 0 0,9-16 0 0,2-8-330 15,2-7 121-15,2-6 123 0,0-5-763 0,2-3 439 16,-2-9 77-16,3-3 152 16,4 0-503-16</inkml:trace>
  <inkml:trace contextRef="#ctx0" brushRef="#br0" timeOffset="96018.53">30350 7570 2241 0,'16'-14'0'0,"4"6"0"0,5 6 0 0,2 2 0 0,2 7 0 0,3 12 0 0,-7 8 0 0,0 10 558 16,-3 8-261-16,-2 6-130 62,-6 5 450-62,-3 13-566 0,-11-7-51 0,0 5 0 0,-16 1 0 0,-8 0 0 0,-7-5 0 0,-1 4-39 0,3-16-247 0,1-2 161 0,-3-4 81 0,3-1-1096 0</inkml:trace>
  <inkml:trace contextRef="#ctx0" brushRef="#br0" timeOffset="96980.34">31356 8013 832 0,'10'-17'0'0,"3"-1"0"0,-1-2 0 0,-1-1 0 0,1 3 0 0,-5-2 0 0,-2 0 105 16,-1 0-34-16,-4-3 0 0,0 0 158 0,0 5-100 16,-10 2-46-16,-2 1-4 0,-4 0 0 0,0 2-41 15,-4-1 8-15,0 5-52 0,3 4 0 0,-5 3 43 16,2 0 0-16,2 2 40 16,-3 0 8-16,2 11-48 0,5 9 55 0,-2 5-27 15,3 5-1-15,5 11-26 0,-6 5 76 0,9-3-43 16,2 6 1-16,1-3-66 0,2-3 32 0,0-2-1 15,0 3 10-15,0-13-42 0,7-2 0 0,3-6 32 16,0-6 1-16,6-6-91 16,0-5 55-16,0-6-10 0,0-6-140 0,4-17 83 15,-1-5 26-15,4-10 26 0,0-3-252 0,-4-1 129 0,0-3 37 0,1-7-213 16,-3-1 138-16,2-2 68 0,1-10 25 16,-4 6-39-16,-3-5 46 0,2-2 1 15,-1 0 35-15,-4-1-50 0,2-5 15 0,-9 22 10 16,-1 9 129-16,-2 13-52 0,0 14-25 0,-4 6-10 15,-5 8 420-15,-1 17-217 0,-4 13-70 0,2 4 338 16,-2 8-184-16,-1 11-108 16,4 1-53-16,2 2 297 0,3 1-182 0,2 2-91 0,1-2-46 15,0 10 144-15,0-16-99 0,3 5-46 16,0-8 88-16,3 2-126 0,4-8-44 0,2 7 0 16,5-18-233-16,-3-7 31 15,1 0 119-15,1-7-740 0,-1-8 383 0,7-2 224 0,-4-7 18 0</inkml:trace>
  <inkml:trace contextRef="#ctx0" brushRef="#br0" timeOffset="97215.32">31613 7800 1795 0,'5'-10'0'0,"6"8"0"0,3 0 0 0,3 2 0 0,3 0 0 0,1 9 282 0,-3 7-127 0,1 2-58 0,-6 3-31 0,1 4 1 0,-4 2-29 0,-2 3 240 0,-7-1 96 0,-1 1-168 0,-9 4-84 0,-13-3-120 0,-7 1 0 0,-5 0 44 15,0-9-8-15,-1-1-239 0,-2-6 119 0,3-5 60 16,3-4 30-16,1 0-549 0,9-7 280 0,6-2 52 16,8-11-242-16,7-7 206 15,0-7 95-15</inkml:trace>
  <inkml:trace contextRef="#ctx0" brushRef="#br0" timeOffset="97338.99">31975 7694 2093 0,'0'-6'0'0,"0"-1"0"0,-2 5 0 0,-4 2 0 0,-4 2 0 0,-4 13 0 0,-4 7 0 0,-3 9 323 0,-1 3-147 47,3 7-70-47,2 3 605 0,5 2-336 0,4 1-228 0,6 9-147 0,2-12 0 0,18-2 0 0,12-4 0 0,9-2 0 0,11-10 0 0,14-1 0 0,-2-14 0 16,4-5-245-16,2 1 53 0,-1 1 115 0</inkml:trace>
  <inkml:trace contextRef="#ctx0" brushRef="#br0" timeOffset="97473.63">32659 8267 3931 0,'-19'-24'0'0,"12"21"0"0,7 3 0 0,9 0 0 0,8 3 0 0,0 1-1205 0,-4-3 500 15,-4 1 339-15</inkml:trace>
  <inkml:trace contextRef="#ctx0" brushRef="#br0" timeOffset="98334.09">26342 8976 806 0,'-12'-7'0'0,"-1"1"0"0,1 0 0 0,-2 1 0 0,4 2 0 0,-3-2 30 0,4 0-30 0,2 2 0 0,-1 2 0 0,-1-2 761 0,4 1-367 0,4 2-178 0,-1 0 272 0,2 0-225 0,0 0-113 0,0 0-48 0,9 0 125 0,7 0-95 0,0 0-48 0,7 2 194 0,3 1-278 0,5-2 0 0,1 2 0 0,7-2 0 15,7 3 0-15,2-2 0 0,9 1 0 0,8-1 0 31,6-1 0-31,15 1 0 16,19-2 0-16,19 0 0 0,22 0 0 0,30-4 0 0,-4-10 0 0,16-4 0 0,7-2 0 0,8 2 0 16,-4 0 0-16,13 6 0 0,-39 2 0 0,-2 9 0 0,-5 1 0 0,-5 0 0 15,-1 1 0-15,3 9 0 16,-34-3 0-16,3 4 0 0,-9 0 0 0,-8-1 0 47,-9-1 0-47,-1-1 0 0,-21-1 0 0,-8 1 0 0,-9 1 0 0,-10 0 0 0,-9-2 0 0,-3 3 0 0,-22-3 0 0,-3-2 0 0,-3 0 0 0,-5-2 0 15,-6-1 0-15,-1-2 0 0,-4 0 0 0,-1 0 0 16,0 0 0-16,0-2 0 0,-4-6 0 0,-4-6 0 16,-4 0 0-16,-5 1 0 0,-1-2 0 0,-2 1 0 47,-2 2 0-47</inkml:trace>
  <inkml:trace contextRef="#ctx0" brushRef="#br0" timeOffset="106376.52">26302 8932 1050 0,'-7'-7'0'0,"3"0"0"0,-2 2 0 0,4 2 0 0,-1-3 0 0,1 5 0 0,2-1 0 0,0-1 0 0,0 3 200 0,0-5-70 0,0 3-51 16,2 2 0-16,2-2 12 0,0 2-26 0,3 0 0 15,0 0-16-15,-1 0 20 0,3 0 0 0,-4 0-30 16,6 0 63-16,-2 2-32 0,4 5 11 0,-1-4 17 16,1 2-29-16,5 1 0 0,-1-3-29 0,3 3 29 15,4 0 9-15,1-1-38 0,3-2-1 0,2 1 0 16,1 1 0-16,6 0 0 0,3-3 11 15,-4 1 22-15,3 0-33 0,1 1 0 16,-1-1 21-16,3 1-21 0,2-3 10 0,-4 3 36 16,-1-3-46-16,2 1 0 0,-1-2 1 0,1 0 9 15,8 0 0-15,-10 0-10 0,0 0 1 0,0 0-29 16,0 0 28-16,1 0 1 0,4 0 9 0,-6 0-60 125,5 0 25-125,-3-2-8 0,1 1 2 0,2 1-11 0,6-2 44 0,-11 2-25 0,-3 0 14 0,0 0-24 0,0 0 22 0,-2 0 36 0,4 0-56 0,-8 0-8 0,2 0 0 0,-3 0 0 0,3 2 0 0,2 1 0 0,7 2 0 0,-7-2 0 0,3-1 0 0,3-1 0 0,1 2 0 0,7-3 0 0,-10 0 0 16,3 0 0-16,-1 0 0 0,1 0 0 46,-3-3 0-46,7 0 0 0,-9 0 0 0,0 0 0 0,-2 1 0 0,0-1 0 0,2 1 0 0,6 0 0 0,-9 1 0 0,-1 1 0 0,1 0 0 0,2 0 0 0,-1 0 0 0,7 0 0 0,-9 0 0 0,2 0 0 0,4 0 0 0,1 0 0 16,3-2 0-16,10 0 0 0,-8 1 0 0,0-1 0 16,4 1 0-16,-2-2 0 0,1 2 0 0,3-1 0 15,-10 0 0-15,1 2 0 47,-1-1 0-47,0 1 0 0,0 0 0 0,9 0 0 0,-9 0 0 0,1-1 0 0,2 0 0 0,2-2 0 0,3 1 0 0,6-3 0 0,-11 2 0 0,2-1 0 16,1-1 0-16,-2 1 0 0,-1 1 0 0,5-2 0 15,-11 5 0-15,-2-2 0 0,-4 1 0 0,-2 1 0 16,-6 0 0-16,4 0 0 0,-11 0 0 0,-1 0 0 16,1 0 0-16,-4 1 0 31,2 1 0-31,2 3 0 0,-7-2 0 0,5 1 0 0,-3-1 0 0,0-1 0 0,0 1 0 0,0-2 0 16,-2 2 0-16,-1-3 0 0,-4 0 0 0,-1 1 0 15,0-1 0-15,-1 0 0 0,-1 0 0 0,0 0-212 16,0 0-73-16,0 0 122 0,0 0 53 0,-3 4-318 15,-8-2 195-15</inkml:trace>
  <inkml:trace contextRef="#ctx0" brushRef="#br0" timeOffset="-149938.32">5257 6504 1220 0,'0'0'0'0,"0"-1"0"0,0-2 0 0,0 3 0 0,0-3 0 0,0 2 0 0,0-2 0 15,0 3 0-15,0-5 0 0,0 3 79 0,0 2 0 0,0-2-40 0,0 0-28 0,0 1 28 0,0 0-1 0,0-3 1 0,0 3 63 0,0 0-31 16,0-1 9-16,0 0 68 0,0 2-56 0,0 0-26 0,0 0 0 16,0 0 9-16,0 0 10 0,0 0-47 0,0 0 1 0,0 0 78 15,0 2-39-15,0 2 0 16,0 2-5-16,0-2-10 0,0 3-24 0,0 0 44 15,0-2-1-15,0 2-43 0,0 1 9 0,0 1 36 16,0-1 0-16,0 0-46 0,0 0 1 0,0 2 36 16,0 0 9-16,-2-2-46 0,2 1 1 0,0 4 37 15,0-4-38-15,0 3 1 16,0 0 34-16,0-1-34 0,0 0-1 0,0 1-21 0,0 0 7 0,0 1-24 16,0 1 0-16,0-2 0 0,0 1 0 0,0-2 0 15,0 5 0-15,0-3 0 0,0 3 0 0,0-3 0 16,0 1 0-16,0 1 0 15,0-1 0-15,0-1 0 0,0 3 0 0,0-1 0 16,0-1 0-16,0 0 0 0,0 0 0 0,0 1 0 16,0 2 0-16,0-4 0 0,0-1 0 0,2 3 0 15,-1-1 0-15,-1 3 0 0,2-4 0 0,-1 1 0 16,0-2 0-16,1 2 0 16,-1 1 0-16,2-1 0 0,-1 0 0 0,-1-3 0 15,3 3 0-15,-2-2 0 0,0 1 0 0,0 1 0 0,-1-2 0 16,1-1 0-16,-1 2 0 0,1 1 0 15,0-2 0-15,-2 3 0 0,1-2 0 0,-1-2 0 16,0 4 0-16,3-2 0 0,-3-1 0 0,1 5 0 16,-1-4 0-16,2 0 0 0,1 0 0 0,-3 1 0 15,0-2 0-15,2 6 0 0,-1-7 0 0,-1 2 0 16,2-2 0-16,-2 2 0 0,2-2 0 0,-2 5 0 16,0-3 0-16,0-1 0 0,0 1 0 0,0 1 0 15,0-4 0-15,0 7 0 0,0-5 0 0,0 0 0 16,0-1 0-16,0 2 0 15,0-2 0-15,0 4 0 0,0-2 0 0,0-2 0 16,0 0 0-16,0 2 0 31,0-1 0-31,0 2 0 0,0 0 0 0,0-1 0 0,0 0 0 0,0-1 0 0,0 5 0 0,0 0 0 0,0-5 0 0</inkml:trace>
  <inkml:trace contextRef="#ctx0" brushRef="#br0" timeOffset="-149716.4">5306 7852 3931 0,'0'13'0'0,"0"4"0"0,0 0 0 0,0-2 0 0,0-4 0 0,0 4 0 0,0-1 0 0,0-1 0 0,0 2 0 0,0-1 0 0,0-4 0 0,0 4 0 0,0-2 0 0,0 0 0 0,0 2 0 0,0 1 0 0,0-4 0 0,0 2 0 15,0-2 0-15,0 3 0 0,0 3 0 0,0-6 0 0,0 3 0 0,0-1 0 0,0-2 0 0,0 2 0 0,0 1 0 0,0 0 0 0,0-3 0 0,0 1 0 0,0-1 0 0,0 3 0 0,0-1 0 0,0-2 0 0,0-1 0 0,0-1 0 0,0 3 0 0,0-4 0 0,0 4 0 0,0-3 0 16,0-4 0-16,0 2 0 0,0-1 0 0,0 1 0 0,0 0 0 15,0-3 0-15,0 1 0 0,0-2 0 16,0-1 0-16,0 1 0 0,0 1 0 0,0-4 0 16,0 3 0-16,0-3 0 0,0 1 0 0,0-1 0 15,0 0 0-15,0 0 0 0,0 0 0 0,0 0 0 16,0 0 0-16,0 0 0 0,0 0 0 0,0 0 0 78,0 0 0-78,0 0 0 0,0 0 0 0,0 0 0 0,0-1 0 0,0-2 0 0,0-1 0 0,0-3-81 0,0 0-85 0,0-3-958 0</inkml:trace>
  <inkml:trace contextRef="#ctx0" brushRef="#br0" timeOffset="-137254.26">11594 9190 1952 0,'-6'-4'0'0,"3"-2"0"0,2 5 0 0,1-1 0 0,0 2 0 0,0 0 0 0,0 12 0 0,2 5 0 0,6 4 548 0,2 6-255 0,0 5-128 0,0 4 96 0,-2 2-117 16,2 4-54-16,-5 3-28 0,3 6-25 0,-1-5 0 0,-1 7 9 0,0-11-122 16,-1-1 56-16,-2-7 29 0,0-3 0 0,-2-7-368 15,1 1 207-15,0-11 90 16,-2-8-38-16,0-6-597 47,0 0 331-47,0-13 164 0,-2-13-379 0,-3-9 276 0,-3-8 134 0</inkml:trace>
  <inkml:trace contextRef="#ctx0" brushRef="#br0" timeOffset="-137038.82">11564 9169 1657 0,'-9'-34'0'16,"6"14"0"-16,3 6 0 0,0 4 0 0,0 4 0 0,11 1 0 0,5 0 0 0,9 5 317 0,5 0-139 0,4 1 338 0,6 10-239 0,4 6-120 15,6 5-51-15,-7 1 136 0,2 5-102 0,-5 3-52 32,-2 2-25-32,-8 4-16 0,1 7-1 0,-14-5-9 0,-9 4 0 0,-5 0-69 0,-3 4 34 0,-3-1 0 15,-14 6 49-15,-10-16-51 0,-2 4 0 0,-5-9 0 16,-3-4 0-16,-3 2 0 15,4-17 0-15,0-3 0 0,2-3 0 0,0-6 0 16,2 0 0-16,-3 0-132 0,9-3-135 0,5-10 136 63,3-4 54-63,6-4 39 0,5-3-14 0,6 0-3 0,1-5-412 0</inkml:trace>
  <inkml:trace contextRef="#ctx0" brushRef="#br0" timeOffset="-136924.14">12317 9235 2170 0,'2'0'0'0,"-2"0"0"0,0 0 0 0,0 0 0 0,0 0 0 0,1 3 0 0,-1-3 0 0,0 0 537 0,0 1-254 0,2-1-123 0,0 2-62 0,-1-1-665 16,1 1 302-16</inkml:trace>
  <inkml:trace contextRef="#ctx0" brushRef="#br0" timeOffset="-136783.52">12319 9588 1909 0,'-5'0'0'0,"-2"0"0"0,2 2 0 0,2-2 0 0,-2 2 226 0,5-2-99 0,0 1-45 0,0 0 669 16,2 2-358-16,4 0-177 0,6 0-81 0,-1 2-465 0,2-1 183 0,2 3 90 16</inkml:trace>
  <inkml:trace contextRef="#ctx0" brushRef="#br0" timeOffset="-135666.55">13328 9259 1311 0,'-12'-2'0'0,"0"-3"0"0,-1 2 0 0,-2-2 0 0,2 5 0 0,1 0 0 0,-4 0 0 0,2 12 541 0,-1 5-252 0,-4 3-116 16,8 6 81-16,1 3-109 0,2 4-53 0,3 1-27 15,3 4 191-15,2 3-100 16,0-6-63-16,14-3 31 0,7-3-43 0,6-3 0 0,2-6-43 0,5-3-77 31,0-7 34-31,3-10 0 0,-2 0 42 0,-3 0-171 0,0-6 86 0,3-5 53 16,-13-8-152-16,-3-1 63 0,-5-6 50 0,-5-2-15 0,-4-3-12 0,-2-3-8 16,-3 3 28-16,-1-3-26 15,-11 3 41-15,-6 0-22 0,-1 2 18 0,-3-6 49 16,-4 9-20-16,-2 2 7 78,0 7-32-78,0 2 32 0,1 6-27 0,-1-3 8 0,5 11-62 0,3 1 30 0,4 0 1 0,2 7-219 0,6 7 115 0,2-1 45 0,6 2 38 0,0 2-226 0,5-2 127 0,12-3 63 0,3 2 22 0</inkml:trace>
  <inkml:trace contextRef="#ctx0" brushRef="#br0" timeOffset="-135451.13">14033 9078 2048 0,'12'0'0'0,"-1"0"0"0,-4 4 0 0,-3 0 0 0,1 3 0 0,-4 1 0 0,-1 0 0 0,-7 4 0 0,-7 1 333 15,-5 0-147-15,-3 2-77 0,-3 0 149 0,0-1-116 0,-1 1-52 0,-1-3 4 16,2 0-28-16,-2-1-1 0,1 2-18 0,5-2 25 16,4-2-35-16,4-2 0 0,5 2 1 0,6-1 41 46,-2 4 11-46,4-7-53 0,11 2-30 0,6 3 31 0,8-3 0 0,2 0-18 0,4 3-94 0,-2-3 42 0,1-2 32 0,-1 5 0 16,1-2 13-16,-4 0 20 0,4 3-27 0,-8-1-1341 16,-3 1 648-16,-2-2 325 0</inkml:trace>
  <inkml:trace contextRef="#ctx0" brushRef="#br0" timeOffset="-135272.61">13846 9564 1512 0,'-18'4'0'0,"-5"-1"0"0,10 2 0 0,3-3 0 0,4 1-2 0,4-1 166 0,2 0-66 0,0 1-23 0,8 1-8 0,11-2-33 0,1 2 0 0,4 1 612 0,2-1-306 0,2 0-143 0,-2 1-84 0,1 1-661 0,-3-2 292 0,0-2 147 0,0 4 73 0,2-1-944 0</inkml:trace>
  <inkml:trace contextRef="#ctx0" brushRef="#br0" timeOffset="-135067.15">14214 9340 1724 0,'9'-11'0'0,"0"3"0"0,7-1 0 0,0 2 0 0,5 2 0 0,0 3 0 0,4 2 229 0,-1 0-96 0,4 7 376 16,-6 7-236-16,2 1-108 0,-7 4-69 0,-6 3 56 16,-6 2-58-16,-4-1-28 15,-1 2 0-15,0 6-122 0,-12-6 41 0,-8-1 27 0,-3-2-128 0,-2-2 77 16,-9 1 47-16,3-8-9 15,1-1-284-15,-2-5 132 0,6-5 88 0,2-2-261 16,2 0 149-16,13 0 26 16,5-8 57-16,4-10-429 0,0-4 243 0,15-5 122 15</inkml:trace>
  <inkml:trace contextRef="#ctx0" brushRef="#br0" timeOffset="-134926.53">14508 9263 905 0,'14'-19'0'0,"0"7"0"0,-7 5 0 0,-1 2 0 0,-6 5 0 0,0 0 0 0,-5 2 811 0,-8 11-387 0,-1 8-193 0,-3 2-88 0,2 2 649 15,-1 3-377-15,2 1-205 0,5 2-210 0,3-1 0 32,-2 5 0-32,8-7 0 0,0 2 0 0,3-3 0 0,11-1 0 0,9-1-82 0,5 0-262 0,8-9 186 15,3-6 98-15,3-6-458 16,2-4 137-16,1 0 184 0</inkml:trace>
  <inkml:trace contextRef="#ctx0" brushRef="#br0" timeOffset="-134694.53">15060 9160 1776 0,'-16'0'0'0,"-1"0"0"0,0 0 0 0,-2 0 0 0,1 6-1 0,-1 2 0 0,-1 4 693 0,-2 2-327 0,3 1-164 0,-6 2-22 0,5 2-75 0,-2 1-34 0,5-1 0 0,0-2-120 0,3-2 44 0,1 2 9 15,6-7 34-15,5-3-26 16,2-2 1-16,0-1 25 0,3-1-34 0,12 1 43 15,3-1-9-15,5-3-7 0,5 0 2 0,0 0 3 32,2 0-41-32,3 0-312 15,-4 0 161-15,-1 0 81 0,-1 0 37 0,-1 3-787 0,-2 0 394 0,2 1 188 0</inkml:trace>
  <inkml:trace contextRef="#ctx0" brushRef="#br0" timeOffset="-134540.95">14818 9585 2522 0,'-24'0'-2'0,"9"0"1"0,2 0 0 0,5 1 0 0,3 1 1 0,5 0 0 0,0 1 486 0,1 1-230 0,16 0-109 16,4 2-56-16,5-1-26 0,4 2-1 0,1 0 241 0,-1-1-305 0,-1-2 0 15,-1-1 0-15,-1 4-187 16,-1-2-112 0,2 0 178-16,-7-2 74 0,-1-2 41 0</inkml:trace>
  <inkml:trace contextRef="#ctx0" brushRef="#br0" timeOffset="-134362.42">15331 9056 2636 0,'2'-5'0'0,"-1"-1"0"0,2 3 0 0,2 0 0 0,2 3 0 0,1 0 0 0,3 6 684 0,3 16-325 0,0 8-161 16,2 5-144-16,-2 12-54 31,3 6 0-31,-6 0 0 0,0 5 0 0,1 3 0 0,-4 2 0 0,1-4 0 0,-2 5-495 0,-3-15 33 15,0-3 249-15</inkml:trace>
  <inkml:trace contextRef="#ctx0" brushRef="#br0" timeOffset="-134206.84">15864 9491 3788 0,'3'-2'0'0,"2"1"0"0,-2-1 0 0,1 2 0 0,-2 0 0 0,0 8 0 0,-2 7 0 0,0 5 0 0,0 4 0 0,-2 4 0 0,-6-1 62 0,0 4-27 0,-4-2-1229 0</inkml:trace>
  <inkml:trace contextRef="#ctx0" brushRef="#br0" timeOffset="-133757.04">16788 9227 1949 0,'-8'17'0'0,"2"2"0"0,0 4 0 0,3 4 0 0,-1 9 0 0,4-3 0 0,0 1 0 0,0 3 0 0,2-2 0 0,10-5 0 0,6 2 0 0,2-13 0 0,1-3 0 0,5-8 0 0,0-4 0 0,1-4 0 0,2 0 0 0,-6-14 0 0,-3-8 4 0,-4-7 33 0,-7 0 0 0,-1-6-98 0,-5-4 58 0,-3 4 13 0,-2-2 62 0,-11 2-42 16,-6 2-12-16,-3-2 167 0,-4-1-80 0,0 8-44 31,-1 5-1-31,-2 3-6 0,-1 5 0 0,-1 8 14 0,0-3-19 0,4 10-119 47,7 4 54-47,4 12 26 16,7 5 0-16,9 2-427 0,0 1 209 0,12-2 110 0,18-5-738 0</inkml:trace>
  <inkml:trace contextRef="#ctx0" brushRef="#br0" timeOffset="-133555.58">17579 9067 1670 0,'6'0'0'0,"2"0"0"0,-5 0 0 0,-2 1 0 0,-1 3 0 0,-4 0 0 0,-16 3 0 0,-9 3 675 0,-2-1-320 0,-8 6-149 0,-1 0-90 0,-1 2 92 0,1 1-86 0,0 1-42 0,1-2-1 0,-1 5-35 0,12-6-7 0,10-3 0 16,7 1-19-16,9-3 19 0,2 0 0 0,5 1-46 15,16-4 18-15,2-3 0 0,5 1 28 0,5-5-85 47,-1 4 43-47,4-3 10 0,-3 1-7 0,-2-1-446 0,-2-2 203 0,-1 2 120 0,-4 1 36 0,3-2-352 0,-11 4 207 0,-3-1 99 16</inkml:trace>
  <inkml:trace contextRef="#ctx0" brushRef="#br0" timeOffset="-133389">17289 9455 1888 0,'-17'0'0'0,"1"0"0"0,6 0 0 0,0 0 0 0,4 0 0 0,-2 2 0 0,8 1 370 0,0 1-167 0,14 1-83 0,5 2 371 0,7 2-227 0,6-1-105 0,0 0-65 0,4 0-195 0,0 1 69 0,-2-1 34 47,0-2-750-47,4 2 402 0,-8-4 187 0,-1 2 97 0,-2-4-950 0</inkml:trace>
  <inkml:trace contextRef="#ctx0" brushRef="#br0" timeOffset="-133184.55">17768 9166 1666 0,'0'0'0'0,"0"-4"0"0,0 0 0 0,0 3 0 0,0 0 0 0,0 1 474 0,1 0-210 0,8 0-118 0,2 4-55 0,5 5 401 109,-1 4-228-109,5 2-113 0,0-1-49 0,0 2-37 0,0-2 0 0,-1 1-28 0,1 0-1 0,0-1 1 0,1-4 4 0,-6-1-41 0</inkml:trace>
  <inkml:trace contextRef="#ctx0" brushRef="#br0" timeOffset="-133087.81">18095 9094 1555 0,'0'-7'-1'0,"0"3"0"0,0-1 1 0,0 3-1 0,-2 2 1 0,-1 0 0 0,-3 10 0 0,-2 10 772 0,-3 9-359 0,0 5-192 0,-3 11-93 0,-2 4 122 16,-4 4-107-16,-3 9-53 0,-5 6-75 0,1-5-9 15,-1-3 31-15,3-5-1 16,5-7-693-16,4-2 356 0,9-19 164 0,4-5-792 0,1-8 394 0</inkml:trace>
  <inkml:trace contextRef="#ctx0" brushRef="#br0" timeOffset="-132849.94">18579 9083 2576 0,'7'-5'-2'0,"-1"0"0"0,0 1 1 0,-5 3-1 15,-1 1 1-15,-3 0 0 0,-19 7 0 0,-4 8 0 0,-5 1 1 0,-5 4 0 0,-2 1 284 0,-3 1-115 0,7-5-71 0,5 3-27 0,5-4 0 0,3 0-35 0,6-3 0 0,2 0-26 0,13-4 26 0,0-1 0 0,11-3 0 0,12-1 42 0,7-1-42 0,7 1 9 0,1-4-55 0,3 1 23 0,0 3 0 0,-2-2 23 16,0 4-145-16,0-3 61 15,-8 5 34-15,-4-2-679 0,-7 6 337 0,-4 0 136 16,-8 2 96-16</inkml:trace>
  <inkml:trace contextRef="#ctx0" brushRef="#br0" timeOffset="-132705.31">18356 9503 1649 0,'-15'-5'0'0,"4"3"0"0,-3-1 0 0,9 1 0 0,4 2 0 0,1 0 0 0,0 0 0 0,6 2 792 0,11 6-369 0,3 0-198 0,1 2-95 0,4 1 217 16,1-1-155-16,0 2-79 0,4-3-491 0,-5 1 202 0,0 0 106 0,0-5-789 0,0 2 444 0,0-2 223 0,3-2 119 0</inkml:trace>
  <inkml:trace contextRef="#ctx0" brushRef="#br0" timeOffset="-132542.76">18997 9022 3097 0,'0'0'0'0,"0"0"0"0,0 0 0 0,0 0 0 0,0 0 0 0,0 3 0 0,0 17 0 0,0 11 593 16,1 14-352-16,6 11-241 31,1 18 0-31,0 7 0 0,5 9 0 0,4 0 0 0,1-4 0 0,2-4 0 0,3-2 0 0,-7-22 0 0,-3-5 0 0,-8 0 0 0</inkml:trace>
  <inkml:trace contextRef="#ctx0" brushRef="#br0" timeOffset="-128365.61">13928 10528 842 0,'0'-25'0'0,"0"-5"0"0,0 9 0 0,0-2 0 0,0-2 0 0,0-2 0 0,-3 2 233 0,1-5-89 0,-5 7-58 16,1 1-25-16,0 3 192 15,-2 2-109-15,-4 2-54 0,0 0 130 0,0 7-97 16,-2 4-44-16,0 2 124 16,-2 2-84-16,2 0-41 0,-3 0 9 0,6 3 81 0,-1 7-65 0,3 5-34 15,1 2 0-15,0 6 26 0,2-3-34 0,3 6-1 16,3 5-23-16,0-1 115 15,0 8-57-15,0 4-21 0,4-1 95 0,5 1-152 32,0-2-17-32,0-1 0 0,3 2 0 0,-1 10 0 0,-1-13 0 0,0 4 0 0,0-3 0 0,-2 0 0 0,-4-4 0 15,2 6 0-15,-4-9 0 0,-2-3 0 16,-2-6 0-16,-10 0 0 16,-4-6 0-16,-4 2 0 0,-2-13-11 0,-1-5 10 0,-3-1-25 0,-1 0-202 15,0-12 101-15,-1-1 51 0,8-5 22 0,4-6-571 16,3-5 295-16,6-5 146 0,6-9 74 0,1-6-718 15</inkml:trace>
  <inkml:trace contextRef="#ctx0" brushRef="#br0" timeOffset="-128144.2">14165 10273 2113 0,'0'-14'0'0,"0"2"0"0,0 0 0 0,-6 2 0 0,0 2 0 0,-5-3 0 0,-3 11 0 0,2-3 278 16,-3 3-121-16,-2 3 380 15,0 13-250-15,2 4-117 0,1 8-70 0,3 3 159 0,4 7-229 16,3 0-30-16,2 10 0 0,2-1 0 0,0-1 0 0,5 0 0 31,8 1 0-31,2 2 0 0,-1 3 0 0,2-11 0 0,-4-1 0 0,-2-2 0 16,-3-2-16-16,-4-4-239 0,-3 7 136 0,0-12 5 16,-6-3 53-16,-9-2-571 0,-6-3 298 0,-1-5 149 15,-4 3 65-15</inkml:trace>
  <inkml:trace contextRef="#ctx0" brushRef="#br0" timeOffset="-127881.9">13879 11172 2382 0,'0'13'0'0,"0"-2"0"0,0 2 0 0,0 3 0 0,0-1 0 0,-2 3 0 0,2 3 0 0,0 0 0 0,0 0 0 0,0 2 0 0,0 4 0 0,0-1 794 0,0 3-370 0,0-4-198 0,0-2-121 0,0 0-105 0,0-1 0 0,0-5 0 0,0 1 0 0,0-12-733 0,0-1 248 0,0-5 260 0,0 0 131 0,-3-10-826 0,-3-9 433 0</inkml:trace>
  <inkml:trace contextRef="#ctx0" brushRef="#br0" timeOffset="-127798.13">13860 11255 523 0,'9'-17'0'0,"1"1"0"0,7 0 0 0,-1 7 0 0,4 2 237 0,4 2-100 0,4 5-50 0,2 0 412 0,4 0-222 0,-4 12-124 0,0 5-59 0,-2 5 304 0,-2 3-180 0,-7 6-92 0,1 3 110 0,-12 1-104 0,-7 4-48 0,-1 0-24 0,-12-4-13 0,-10 0-10 0,-6 2 8 0,-4-11-9 0,-6-3-119 16,-5-7 60-16,-1-2 29 0,-1-9-161 0,-4 3 105 15,10-8 39-15,1 0 23 0,7 0-754 0,4-5 362 16,10-10 125-16</inkml:trace>
  <inkml:trace contextRef="#ctx0" brushRef="#br0" timeOffset="-127491.43">14805 10439 2493 0,'0'-45'0'0,"-6"3"0"0,1 7 0 16,0 6 0-16,-2 0 0 0,-1 17 0 0,-1 1 0 0,-3 10 0 0,-1 1 0 0,-2 0 0 0,-1 7 0 0,2 12 234 0,2 5-100 0,-1 6 198 0,5 7-149 0,4 5-73 16,-1 11-28-16,5-2 40 0,0 5-44 0,0 1 1 15,6 0-43-15,2 0 12 16,3 8-48-16,-2-12 0 0,1 1 0 0,2-4-63 16,-1 2-12-16,-1-4 55 15,0 6-511-15,-5-13 239 0,-3-4 153 0,-2-2 15 0,0-6-554 0,-11-5 322 16,-5 1 150-16,-4-20-156 0,-1-5 163 0,-2 0 82 15</inkml:trace>
  <inkml:trace contextRef="#ctx0" brushRef="#br0" timeOffset="-127346.11">14370 10773 1241 0,'0'-12'0'0,"0"-2"0"0,0 4 0 0,1 3 0 0,7-5 260 0,3 3-104 0,4 1-64 15,7 2-28-15,5 4 579 0,7-2-303 0,5 4-152 16,6 0-67-16,-3 0 106 0,5 0-96 0,1 6-47 15,1 0-623-15,3 2 297 16,-8-2 135-16,-2 1-943 0</inkml:trace>
  <inkml:trace contextRef="#ctx0" brushRef="#br0" timeOffset="-127191.52">15024 10539 1783 0,'-14'0'0'0,"3"0"0"0,-2 0 0 15,4 7 0-15,5 5 0 0,1 6 0 0,1 3 564 0,2 6-265 0,0 3-122 0,0 5 278 0,9-2-210 16,0 3-104-16,4-4-490 0,1 0 193 0,0 1 105 16,-1-10 39-16,1-4-896 0,-2-5 458 0,-1-4 230 15</inkml:trace>
  <inkml:trace contextRef="#ctx0" brushRef="#br0" timeOffset="-127004.02">15183 10650 1706 0,'11'-6'0'0,"0"4"0"0,0 0 0 0,4 2 0 0,1 0 0 0,2 0 0 0,-3 11 0 0,3 3 0 0,-2 5 474 0,3 3-210 0,-8 2-118 16,-2-1 49-16,-6 5-80 31,-3-1-39-31,0 1 0 0,-10 4-61 0,-10-9-10 0,-1-3 31 0,-6-3-195 16,-2-6 98-16,-3-3 48 0,2 0 34 0,3-8-460 0,5 0 238 0,3-2 56 31,5-11 81-31,5-3-635 0</inkml:trace>
  <inkml:trace contextRef="#ctx0" brushRef="#br0" timeOffset="-126844.44">15471 10568 2176 0,'4'0'0'0,"-3"0"0"0,2 0 0 0,-2 0 0 0,-1 0 0 0,0 7 0 0,-4 0 489 0,-7 10-227 0,2-2-113 0,-2 6 404 0,4-1-263 0,-2 7-278 0,4-3-12 0,5 0 0 0,0 4 0 0,2 3 0 0,10-10-285 0,6 0-7 0,3-3 164 0,6-6 82 0,4-5-898 0,2-2 471 0,-4-5 236 0</inkml:trace>
  <inkml:trace contextRef="#ctx0" brushRef="#br0" timeOffset="-126682.88">15699 10502 1106 0,'1'-15'0'0,"4"4"0"0,1 0 0 0,2 3 0 0,0 2 0 0,1 4 733 0,3 2-349 16,1 2-174-16,1 12 419 47,0 6-297-47,1 5-138 0,-5 4-84 0,-4 7 123 0,-4 0-233 0,-2 6 0 0,0 0 0 0,-5 5 0 0,-8-8 0 0,-2-1 0 0,-7-1 0 0,2 1-230 0,-7-4 126 0,-1 3 78 15,3-10-1086-15</inkml:trace>
  <inkml:trace contextRef="#ctx0" brushRef="#br0" timeOffset="-126178.23">16598 10380 994 0,'-11'-32'0'0,"0"2"0"0,-2 0 0 0,3 5 0 0,-1 1 0 0,-1-1 0 0,0 1 0 0,1 4 188 15,-2 2-67-15,5 10 155 0,0 4-120 0,1 4-59 16,0 0-31-16,-1 11 37 0,2 8-24 0,1 11-10 16,0 6-33-16,4 11 196 0,1 10-99 0,0 9-48 15,0 13-15-15,4-5 213 0,4 7-124 0,-1 0-61 16,1 3 115-16,-1 8-89 15,-2 12-34-15,-2-15-216 16,-2-1 81-16,-1-5 40 16,0-7 1-16,-1 5-492 0,-10-27 262 0,-3-7 135 0,-2-9 42 0,-4-11-312 15,-3-14 182-15,-4-6 10 0,5-10 46 0,-3-23-376 16,4-11 236-16</inkml:trace>
  <inkml:trace contextRef="#ctx0" brushRef="#br0" timeOffset="-126050.57">16127 10753 2089 0,'0'-12'0'0,"3"1"0"0,5 3 0 0,5 4 0 0,3 1 0 0,7 3 0 0,5 0 0 0,6 0 319 0,6 6-142 0,4 3-70 0,9-3-241 15,-8 2 81-15,2 1 44 0,-3-1 0 0,1-1-825 16,-5 0 411-16</inkml:trace>
  <inkml:trace contextRef="#ctx0" brushRef="#br0" timeOffset="-125844.61">16786 10647 2315 0,'-15'0'0'0,"-1"3"0"0,3 1 0 0,3 4 0 0,0 4 0 15,4 3 0-15,0 8 0 0,5 6 311 0,1-2-142 0,0 5 238 94,9 0-185-94,5 1-93 0,4 3-38 0,1-6-492 0,5-6 218 0,0-2 110 0,0-4 54 0,-1-5 28 0,2-3 8 0,-5-10 19 0</inkml:trace>
  <inkml:trace contextRef="#ctx0" brushRef="#br0" timeOffset="-125754.85">17001 10684 2377 0,'0'0'0'0,"0"0"0"0,0 0 0 0,0 0 0 0,0 0 0 0,0 0 0 0,0 5 0 16,0 1 0-16,3 5 367 0,5 1-165 0,2 0-125 0,3 5-1 0,1 0-40 0,2-1 10 0,1-2-664 0,2 0 327 0,1-3 163 0</inkml:trace>
  <inkml:trace contextRef="#ctx0" brushRef="#br0" timeOffset="-125605.25">17290 10636 1344 0,'-10'0'0'0,"2"0"0"0,0 0 0 0,-1 4 0 0,0 3 0 0,2 4 0 0,-1 7 0 0,1 4 770 0,-1 5-367 0,0 12-175 0,1-1 269 0,-3 4-231 31,2 7-115-31,-1-2-280 0,0 2 82 0,1 0 50 0,0-13-8 0,1-5-319 0,-2-2 180 0,5-10 91 15,-3-7 44-15,1 2-815 0</inkml:trace>
  <inkml:trace contextRef="#ctx0" brushRef="#br0" timeOffset="-125430.72">17454 10485 2439 0,'25'0'0'0,"-2"0"0"0,7 2 0 0,-9 13 0 0,0 2 0 0,-2 7 0 0,-5 5 0 0,-5 5 420 0,-1 10-183 16,-8-1-105-16,-4 0 80 0,-11 5-88 0,-8-1-44 0,-2-3 0 16,-4 2-387-16,2-10 168 0,-3-3 87 15,2-2 44-15,2-5-377 0,6-8 211 0,4 3 114 16</inkml:trace>
  <inkml:trace contextRef="#ctx0" brushRef="#br0" timeOffset="-125032.78">17853 10715 1225 0,'-6'-20'0'0,"-2"-3"0"0,0 9 0 0,4 0 0 0,-3 4 0 0,0 2 0 0,3 5 403 0,-3 0-176 0,2 3-100 15,-1 4 2-15,-2 16-47 0,-3 5-23 0,3 6-1 16,-3 4-14-16,5-1-9 0,-1 2 0 0,2 1 19 0,2-2-19 0,1-3 0 15,0 2 9-15,2-8 10 0,0-3-19 0,0-4 0 32,7-7 0-32,5-5-106 0,-1-1 62 0,3-6 17 0,3-6-221 0,0-12 109 15,1-9 60-15,0-3-140 0,1-6 93 0,-2 0 23 16,-1-4 31-16,-2-1-206 0,1-3 104 0,-1-2 52 16,1-11 18-16,-5 4 83 0,-2-7-24 0,-2-4 0 15,-1 1 70-15,-2 3-47 0,-2-1-33 0,-1 28 9 16,0 8 383-16,0 14-180 0,-5 8-104 0,-2 3 377 15,-1 7-208-15,3 17-113 16,1 6-55-16,1 8 64 0,3 1-59 0,0 8-29 0,0 7 8 0,0-4 52 16,6 3-45-16,1 0-23 15,2-5 0-15,1 9-131 0,5-15 50 0,-3-1 29 16,5-6-621-16,2-3 326 0,-3-5 162 0,4 2-810 16,-6-18 456-16,1-4 223 0</inkml:trace>
  <inkml:trace contextRef="#ctx0" brushRef="#br0" timeOffset="-124735.24">18213 10623 1086 0,'0'-6'0'0,"0"0"0"0,0 4 0 0,0-1 0 0,0 0 685 0,0 2-326 0,2 1-153 0,-2 0-90 0,8 7 156 0,-1 7-119 0,2-2-59 0,1 4-114 0,1 1 37 0,0 1-10 0,0-3 28 156,-1 2-695-156,1-2 348 0,-1-4 173 0</inkml:trace>
  <inkml:trace contextRef="#ctx0" brushRef="#br0" timeOffset="-124321.09">18210 10686 1724 0,'-8'-12'0'0,"1"3"0"0,0 2 0 0,2 0 0 0,1 0 0 0,1 1 0 0,-2 2 0 0,3-1 0 0,2 4 313 0,0-1-139 0,0 2-70 0,0 0 159 0,2 0-106 0,6 8-65 0,1 1-3 0,3 3-28 0,1 4 1 16,0 2-27-16,0-1-27 0,-1 1-9 0,-2 0 36 16,0 0-1-16,-4 0-194 0,-1-2 98 0,0 4 56 15,-4-5-125-15,-1-1 80 16,0-1-18-16,-3 2 38 0,-10-6-16 0,-4 2 33 31,-3-5-34-31,0-4 23 0,-4-2-2 0,0 0 6 0,3 0 1 0,-2-2-340 0,6-5 166 0,6-5 80 16,3-2 40-16,6-1-214 0,2-2 126 0,2-1 56 15</inkml:trace>
  <inkml:trace contextRef="#ctx0" brushRef="#br0" timeOffset="-124146.55">18363 10668 1880 0,'0'0'0'0,"0"-3"0"15,0 0 0-15,0 2 0 0,0 0 0 0,0-1 0 0,-5 2 0 0,-4 0 369 0,-1 3-166 0,-1 8-85 16,-1 6 489-16,1-3-277 16,1 7-152-16,3-2 68 0,4 2-246 0,3 4 0 0,0 0 0 0,2-3 0 15,13 2-37-15,8-2-8 0,1-3 39 0,11-2-798 16,3-3 427-16,-1-6 202 0,4-5-493 0</inkml:trace>
  <inkml:trace contextRef="#ctx0" brushRef="#br0" timeOffset="-123684.79">18905 10684 392 0,'-2'-19'0'0,"-1"7"0"0,-1-1 0 0,1-1 0 0,-2 2 0 0,0-2 236 0,-1 1-93 0,-1 3-58 0,-2 3-25 0,0 5 0 0,-4-1-25 0,-2 3 8 0,-1 0-8 0,-2 17-1 0,-2 4 1 0,0 5 0 15,3 5-1-15,0 3 10 0,7-3-10 0,2 2 1 0,4-2 0 0,4-1 500 16,0-5-249-16,0 4-110 0,4-9-76 0,7-5-32 0,6-4-214 0,0-6 91 15,6-5 44-15,1 0 32 0,-1-5-9 0,-1-15 22 16,0-4 1-16,-2-3-825 141,-3-7 378-141,3-2 178 0,-6 1 104 0,-3-2-11 0,-3-4 53 0,-2 0 27 0,0-1-1 0,1-9 19 0,-6 5 9 0,1 0-1 0,-1 5 330 0,-1 0-164 0,0 12-84 0,0 0 361 0,0 18-185 0,0 5-116 0,0 6-1 0,0 1 307 0,0 20-189 0,2 5-86 0,-1 9-56 0,6 6 102 0,-1 7-75 0,3 5-37 0,-1 1-1 0,2 8 157 0,0-13-101 0,0 1-46 0,-1-4-205 15,5-4 80-15,-1-3 39 0,2-1 9 0,-2-17-655 0,-2-5 343 0,1-5 138 0,-3-10-644 0</inkml:trace>
  <inkml:trace contextRef="#ctx0" brushRef="#br0" timeOffset="-123545.16">19192 10582 1490 0,'0'0'0'0,"0"0"0"0,0 0 0 0,0 0 0 0,0 0 0 0,0 5 474 0,0 5-220 0,6 2-109 16,6 2-47-16,-1-1-1 0,3 4-32 0,1 1 1 31,3 0-242-31,-2-1 105 0,4 1 61 0,-2-6 19 0,0-1-1 0</inkml:trace>
  <inkml:trace contextRef="#ctx0" brushRef="#br0" timeOffset="-123378.6">19506 10459 1430 0,'-4'-7'0'0,"-1"1"0"0,2 2 0 0,0 2 0 0,-2 2 0 0,-1 7 0 0,-2 16 844 15,-2 10-405-15,0 10-201 0,-6 10-94 0,2 6 412 16,-4 8-276-16,-1 13-280 0,-1 14 0 0,-5 8 0 16,-5 19 0-16,5-15 0 0,-4-4 0 0,-1-5 0 15,2-5 0-15,1-3 0 0,-11 11 0 0,5-23 0 16</inkml:trace>
  <inkml:trace contextRef="#ctx0" brushRef="#br0" timeOffset="-122699.02">19874 10684 2290 0,'0'0'0'0,"0"0"0"0,0-1 0 0,0-3 0 0,0 1 0 0,0-2 0 0,1 3 0 0,6 1 0 0,4-2 822 0,6 3-393 0,6-3-198 0,4 3-72 0,5 0-159 0,4 0 0 0,5 0 0 16,0 0 0-16,1 0 0 0,3 0 0 0,-8 0 0 94,-6 0 0-94,-6 0 0 0,-5 0 0 0,2 0 0 0,-16 0-54 0,-2 0 10 0,-4 0 39 0,0 0-23 0,-13 0 25 0,-6 6-154 0</inkml:trace>
  <inkml:trace contextRef="#ctx0" brushRef="#br0" timeOffset="-122574.36">19951 10946 2292 0,'-5'3'0'0,"-1"-2"0"0,5 4 0 0,1-3 0 0,0 1 0 0,0-1 0 0,13 0 0 0,9-2 329 0,6 0-147 0,5 0-74 0,3 0 588 0,-1 0-372 0,2-2-324 15,-1 0 0-15,-1-1 0 16,-3-1 0-16,1 0 0 0,-11 2-215 0,-5 1-49 16,-5-2 150-16,-5 3-997 0,-7-3 557 0</inkml:trace>
  <inkml:trace contextRef="#ctx0" brushRef="#br0" timeOffset="-119707.29">21694 10459 830 0,'0'-19'0'0,"0"1"0"0,1 0 0 0,3-2 0 0,-1-4 0 0,-1 4 0 0,2-2 37 0,-1-2-1 0,0 0 1 0,-1 1 0 0,0-7 9 0,-1 6-9 0,-1 0 0 0,0-1 315 0,0 3-157 0,-1-4-70 0,-7 8 132 0,0 5-109 15,-3 2-56-15,-3 2 132 0,-2 4-93 0,-1 5-38 16,-1 0-32-16,-1 4 86 15,-1 14-54-15,0 6-28 0,3 5 0 0,-2 7-13 0,11 1-15 0,-1 4 1 32,7 6-1-32,0 5 88 0,2 6-44 0,0 10 9 0,0-5-18 15,2 0 0-15,7 7-35 0,0 1 27 16,1 1-27-16,-1 10 7 0,-3-17-44 0,-1 1 0 0,-3-2 0 0,-1-5 0 16,-1-5 0-16,-1 3 0 62,-10-18 0-62,0-5 0 0,-6-6 0 0,-2-8 0 0,2-2 0 0,-7-5 0 0,6-9-106 16,0-4-78-16,2 0 95 0,2-4-259 0,5-8 163 0,-1-1 50 0,9-2 57 0,1-5-615 0,4-1 328 0,11-4 164 0</inkml:trace>
  <inkml:trace contextRef="#ctx0" brushRef="#br0" timeOffset="-119469.93">21814 11074 1394 0,'1'9'0'0,"2"2"0"0,-2 0 0 0,2 9 0 0,-2-8 0 0,1 5 0 0,1 1 0 0,0-1 712 0,2 1-328 0,2-3-179 0,3-1-84 0,1-2-41 0,2-5-1 0,4-2-100 0,1 0 39 0,0-5-10 0,0 0 29 0,0-10-150 0,-2-9 74 0,-2-3 39 0,-3-3 8 0,-7-3-130 0,-1 1 79 0,-3-2 40 0,-4 0 0 0,-8 3 20 47,-5-3-82-47,-3 9 6 0,-1 2 397 0,-5 6-171 0,2 5-71 0,-2 3 69 0,-2 4-44 0,6 0-48 0,2 4-12 0,3 11-357 0,6 1 167 0,4 7 83 15,3-1 51-15,4 0-371 0,1 4 178 0,13-4 103 16,3-1 2-16</inkml:trace>
  <inkml:trace contextRef="#ctx0" brushRef="#br0" timeOffset="-119284.42">22119 9978 816 0,'0'-22'0'0,"0"6"0"0,0 6 0 0,0 2 0 0,0 8 808 16,2 2-386-16,-2 18-191 0,0 9-98 0,0 9 278 15,0 5-192-15,0 6-90 0,0 6-33 0,-5 1-28 16,2 0-1-16,3 7-755 0,0-7 358 0,0 6 184 16</inkml:trace>
  <inkml:trace contextRef="#ctx0" brushRef="#br0" timeOffset="-117795.03">22827 10640 805 0,'0'0'0'0,"0"-2"0"0,0-2 0 0,1-4 0 0,-1 2 0 0,2 0 116 0,-2-5-40 0,2 0 10 16,-1-1 195-16,0-4-122 46,3-1-60-46,-1-2 31 0,1-2-46 0,-2-3 10 0,-1 2-57 0,-1 0 49 0,0 1-25 0,0-1 0 16,0 3-23-16,-9-1 122 0,-2 8-66 0,-1 0-28 0,-2 5 76 0,-2 3-52 16,-2 4-27-16,-4 0 134 0,3 3-85 0,-1 14-37 15,0 4 0-15,4 6 55 0,2 7-47 0,2 6 11 0,8 1-57 16,3 3 35-16,1 6-35 31,0 2 1-31,1 3-1 0,7 8-70 0,3-7 31 0,1 6 0 0,-1-2-159 0,2 4 99 0,-4 6 59 0,-4-9-147 16,-2-7 83-16,-1 2 13 0,-2-5 30 0,0-4-224 15,-7 6 106-15,-5-17 30 0,-3-4 39 0,2-9 7 16,-4-7 1-16,3-7 27 0,-5-2-9 0,5-7-486 47,2-7 248-47,-1-11 124 0,0-3-364 0,1-5 243 0</inkml:trace>
  <inkml:trace contextRef="#ctx0" brushRef="#br0" timeOffset="-117675.35">22393 10911 1757 0,'-3'-17'0'0,"-1"5"0"0,4 3 0 0,0 1 0 15,3-1 0-15,11 6 0 0,8 0 265 0,5 2-114 0,6 0-56 0,5-3 66 0,5 4-52 0,3 0-40 0,1 0-1 0,4 5-270 16,2 1 120-16,-1 3 60 0,4-1 39 0,-10-2-731 0</inkml:trace>
  <inkml:trace contextRef="#ctx0" brushRef="#br0" timeOffset="-117445.36">23135 10686 1481 0,'-13'0'0'0,"0"0"0"0,-1 0 0 0,2 0 0 0,5 9 0 0,-2 6 310 0,4 5-136 0,2 1-68 0,0 6 253 15,3 0-166-15,0 4-78 0,1 4-38 0,6-4-379 125,2 2 170-125,3-1 94 0,1-5 33 0,0-6-305 0,-1-4 173 0,0-2 88 0</inkml:trace>
  <inkml:trace contextRef="#ctx0" brushRef="#br0" timeOffset="-117333.66">23229 10790 1395 0,'6'-6'0'0,"2"2"0"0,0 2 0 0,3 0 0 0,2 2 0 0,0 0 0 0,4 5 237 0,0 10-100 0,2 1-50 0,1 4 206 0,-6 1-132 0,-3 4-62 0,0 2-31 0,-5-1-23 15,-4 0-8-15,-1 4 10 0,-1-6-9 0,-6-5-156 16,-9 1 78-16,-3-8 39 0,-2-2-89 0,-3-1 73 15,2-9 23-15,1 0-362 16,2 0 150-16,2-3 108 0,3-10-16 0,4 1-400 0,8-6 243 0</inkml:trace>
  <inkml:trace contextRef="#ctx0" brushRef="#br0" timeOffset="-117171.09">23477 10741 1179 0,'0'-4'0'0,"0"2"0"0,0-3 0 0,0 5 0 0,0 0 0 0,0 0 0 0,-3 0 643 0,-5 6-293 0,4 7-161 15,0 5-76-15,1 1 223 16,1 2-149-16,2 3-75 31,0 1-232-31,0-1 75 0,5 1 40 0,5-2-235 0,6-2 138 0,3-1 70 0,3 0 44 0,1-8-577 0,2-2 302 0,-1-6 67 0,0-4 103 0,0 0-510 16,-1 0 274-16</inkml:trace>
  <inkml:trace contextRef="#ctx0" brushRef="#br0" timeOffset="-116941.66">23698 10684 1288 0,'0'-16'0'16,"0"1"0"-16,0 2 0 0,2 2 0 0,5 6 0 0,1-1 0 0,3 6 0 0,0 0 0 0,6 11 399 0,0 7-181 0,2 6-90 0,-2 3 233 0,-3 2-166 15,-5 4-80-15,-2 3 46 0,-6 0-63 0,-1 3-29 16,0 1 8-16,-4-5-196 0,-8-2 77 0,-3 0 39 16,-2-3 1-16,-5 4-152 15,2-12 91-15,1-2 50 0,-1-7 24 0,3-1-700 16,5-7 274-16</inkml:trace>
  <inkml:trace contextRef="#ctx0" brushRef="#br0" timeOffset="-116618.52">24251 10794 1160 0,'2'-23'0'0,"0"1"0"0,-2 3 0 0,0-5 0 0,-6 11 0 0,-7-3 489 0,1 7-226 0,-4 2-114 16,0 6-56-16,-6 1 215 0,1 2-141 0,0 19-65 15,1 5-33-15,2 7 24 0,0 5-29 0,2 6 10 16,7-3 4-16,5 3 0 0,2 0-42 0,2-2-36 16,0-2 37-16,8 3 8 0,4-11-9 0,2-6-239 78,4-4 120-78,1-5 59 0,3-9 31 0,2-2-428 0,0-6 181 0,-2-11 116 0,0-13 19 0,0-5-168 0,-2-7 118 0,2-6 51 0,-5 0-165 0,-3-6 116 0,2-2 59 0,-5-6 29 0,1 1 0 0,2-11 20 0,-4 1 9 0,0-3 167 15,0-3-84-15,-2 0-41 0,0 0-10 0,-6 26 230 16,-2 13-131-16,0 15-38 0,0 12-41 0,-9 5 554 78,0 4-224-78,1 18-160 0,-2 12 27 0,3 7-89 0,2 5-44 0,-1 9 203 0,3 7-115 0,-2-2-70 0,4 0-31 0,-1 1 179 0,1-2-159 0,1-4-87 0,0 10 0 0,0-14 0 0,3-5-19 0,5-2 5 0,2-6 25 0,-1-5-733 16,5-1 387-16,-5-17 116 0,4-11-757 0,-2-4 470 15</inkml:trace>
  <inkml:trace contextRef="#ctx0" brushRef="#br0" timeOffset="-116407.09">24599 10764 1630 0,'3'0'0'0,"1"-4"0"0,1 2 0 0,0 1 0 0,-2-2 0 0,6 3 311 0,1 0-141 15,0 7-67-15,-1 7 152 0,4 1-109 0,-2 3-55 110,0 6-18-110,-2-1 148 0,-4 2-92 0,-4 2-47 0,-1 1-22 0,0 1-111 0,-7 2 53 0,-9-5-9 0,-3-5 43 0,-2-1 0 0,-5-4 0 0,-1 0-633 0,2-8 311 0,1-6 136 0,5-2 87 0,3 0-348 0,3-2 191 0,4-12 68 0,9-6 63 0</inkml:trace>
  <inkml:trace contextRef="#ctx0" brushRef="#br0" timeOffset="-116272.45">24811 10741 1328 0,'4'-4'0'0,"0"2"0"0,0-3 0 0,-3 5 0 0,-1 0 0 0,0 0 314 0,-5 12-138 0,-7 6-71 0,3 3-34 0,-2 5 848 16,2 3-445-16,3 0-220 15,6 3 36-15,0 3-290 0,0 2 0 0,16 5-96 0,4-9-174 0,12-1 152 47,7-3 78-47,3-5-1051 0,2-5 563 0</inkml:trace>
  <inkml:trace contextRef="#ctx0" brushRef="#br0" timeOffset="-115864.54">25768 10614 585 0,'-2'-38'0'16,"-3"-1"0"-16,-3 0 0 0,2 0 0 0,-5-9 0 0,0 9 0 0,-2 3 0 0,-1 6 296 16,-4 4-131-16,-2 5-64 0,-4 4-23 0,3 15 134 0,0 2-89 0,-2 0-43 15,1 11 83-15,0 8-63 0,-1 10-23 0,9 4 198 16,0 7-120-16,4 8-59 0,4 10-30 0,4 8 245 15,2 13-128-15,0-8-78 0,0 6-35 0,2 2 289 79,2 3-162-79,1 4-81 0,0 17-98 0,-2-17-18 0,-2 3 0 0,-1-9 0 0,0-2 0 0,-2-6 0 0,-12 3 0 0,0-21 0 0,-4-7 0 0,0-12 0 0,-4-7 0 0,2-10-1 0,-5-7-119 0,5-11 29 0,2-4 57 0,-1-14-596 15,3-3 297-15,0-3 140 31,6-1-466-31,6-5 312 0,1-5 156 0,3-6 77 0</inkml:trace>
  <inkml:trace contextRef="#ctx0" brushRef="#br0" timeOffset="-115633.48">25647 11260 2007 0,'5'7'0'0,"3"2"0"0,-1 4 0 0,-2 6 0 0,1-1 0 0,-1 3 0 0,0 3 391 0,-2 1-177 0,7-2-90 0,-1 4 97 0,0-8-97 0,4-1-44 0,0-5-1 0,3-3-135 0,0-7 46 0,4-3 32 0,-5 0-336 0,1-13 176 0,-1-11 86 0,-2 0 45 0,-6-5-161 0,-2-1 112 0,-3 2 17 15,-2-1 95-15,-4 1-74 0,-6 3 5 0,-4 4-64 0,-3 0 342 0,-1 10-145 0,-1 2-69 16,-4 6-18-16,0 3 60 16,0 0-9-16,1 3-32 0,3 8-153 0,2 4 66 15,5 0 33-15,2 2 38 0,3 0-696 0,2 0 329 16,5-2 140-16</inkml:trace>
  <inkml:trace contextRef="#ctx0" brushRef="#br0" timeOffset="-115358.73">25945 10152 2156 0,'1'-29'0'0,"1"9"0"0,1 3 0 0,-2 15 0 0,3 2 0 0,-3 3 234 16,0 20-99-16,0 10 522 0,-1 5-302 0,0 10-164 15,0 5-77-15,0 1-404 0,0 6 163 0,0 1 81 16,0 6 51-16,0-3-1172 109</inkml:trace>
  <inkml:trace contextRef="#ctx0" brushRef="#br0" timeOffset="-115108.12">26458 10565 744 0,'0'-28'0'0,"0"2"0"0,0 5 0 0,0 3 0 0,-1 0 0 0,-8 11 0 0,0 2 436 15,-1 5-201-15,-5 0-98 0,0 13-51 0,-4 8 339 16,6 8-198-16,-4 8-96 0,3 3 350 0,0 8-222 16,7 8-111-16,-1 7-47 0,3-4 243 0,3 4-167 15,2 1-177-15,0 2 0 0,0 3 0 16,0 8 0-16,2-13 0 0,-2 0 0 0,3-4 0 16,-1-3 0-16,-2-3 0 0,0 4-76 15,-7-19-125-15,-2-4 119 0,-6-8-631 0,0-4 342 16,-2-13 171-16,-3-1 52 0,1-9-394 0,2-9 252 15,-1-10 127-15,2-7-346 0</inkml:trace>
  <inkml:trace contextRef="#ctx0" brushRef="#br0" timeOffset="-114972.44">26029 11065 1433 0,'3'-23'0'0,"-3"5"0"15,3 5 0-15,5 1 0 0,2 2 0 0,8-2 323 0,1 7-148 0,6 2-69 0,7 1 325 0,5 2-198 0,3 0-98 16,4 0-40-16,0 0-59 0,0 2 0 0,2 3 1 15,0 0-553-15,-1-1 276 0,4 2 147 0,-16-1 60 16</inkml:trace>
  <inkml:trace contextRef="#ctx0" brushRef="#br0" timeOffset="-114820.34">26703 10851 1804 0,'-20'-3'0'0,"2"-2"0"0,1 5 0 0,0 0 0 0,0 1 0 0,4 15 0 0,-1 6 404 15,7 4-188-15,2 6-90 0,5 5 477 0,0 4-284 0,7 3-140 0,6 4-63 0,6-7-215 16,5-3 67-16,1-5 35 0,-1-3-802 0,3-7 418 16,1-1 218-16,-5-10 95 0,0-8-434 0</inkml:trace>
  <inkml:trace contextRef="#ctx0" brushRef="#br0" timeOffset="-114669.74">26874 10946 1875 0,'-13'-8'0'0,"6"2"0"0,0 3 0 0,0 2 0 0,7 1 0 0,0 0 0 0,0 8 0 0,1 5 757 0,11 3-360 0,-2 1-172 0,4 2-98 0,4-2-220 0,-1-3 65 0,1 1 32 0,0 0-801 0,1-1 424 0,0-4 199 0,-1-3 103 0</inkml:trace>
  <inkml:trace contextRef="#ctx0" brushRef="#br0" timeOffset="-114519.14">27115 10914 1036 0,'-4'-6'0'0,"-1"0"0"0,-5 1 0 0,2 5 0 0,1 0 0 0,-4 5 729 0,2 12-346 0,-2 4-173 0,1 10 202 16,-1 1-192-16,2 5-92 15,-2 1-46-15,-1 6 174 0,2-1-110 0,-2 9-45 32,2-14-37-32,2-1-390 15,1-5 182-15,0-6 90 0,-1-4-774 0,4-2 441 0,1-14 207 0</inkml:trace>
  <inkml:trace contextRef="#ctx0" brushRef="#br0" timeOffset="-114301.72">27249 10747 810 0,'19'2'0'0,"1"3"0"0,1 5 0 0,2 4 0 0,0 4 583 0,2 5-264 0,-6 6-147 0,-4 3-67 0,-4 5 187 109,-2 3-127-109,-8 4-65 0,-1 2 50 0,-2-4-61 0,-16-4-27 0,-2-2 1 0,0-5-27 0,-3-3 0 0,-6 0 9 0,3-13-832 0,2-2 408 0,1-6 206 0,-1-3 102 0</inkml:trace>
  <inkml:trace contextRef="#ctx0" brushRef="#br0" timeOffset="-113849.93">27759 11089 1257 0,'0'-11'0'0,"0"1"0"0,3-2 0 0,-3-2 0 0,1 2 0 0,1 0 0 0,1-3 341 0,0 1-152 0,2-3-69 16,-3 2-9-16,-1 1-37 0,1 0-1 0,-1 2-26 15,-1 0-12-15,0 0 9 0,0 6-9 0,-10 4-45 16,-7 2 22-16,0 0 1 15,-5 12 22-15,-4 10 81 0,2 5-45 0,2 7 0 16,1 4-36-16,2 4 123 0,6-1-62 0,3 5-21 0,5-8 12 0,5-3-26 16,0 0 0-16,3-8-107 0,7-5 41 0,7 1 8 15,4-15 33-15,4-6-383 16,2-2 189-16,-2-7 81 31,3-12 51-31,-3-6-515 0,-3-6 261 0,-2 1 101 0,-1-10 72 0,-1 0-95 0,-1-4 83 0,-1-10 33 0,-6 8 78 0,3-5 1 16,-3-2-28-16,1-5 111 0,1-1-56 0,2-9-36 15,-2 17 9-15,-2 4 56 0,-2 12-42 0,-3 9 0 16,-4 12-42-16,2 4 569 0,-3 10-266 0,0 8-71 16,0 16-87-16,0 7 6 15,-7 7-40-15,3 9 8 0,0 1-48 0,-1 5-1 0,-1 3 0 0,4-2 0 94,-1 1 1-94,1 8 8 0,2-13-9 0,0-1 0 0,0-3 1 0,7-4 103 0,5-7-52 0,2 4-418 0,1-17 145 0,6-8 105 0</inkml:trace>
  <inkml:trace contextRef="#ctx0" brushRef="#br0" timeOffset="-113707.31">28183 10983 2204 0,'-2'-7'0'0,"0"0"0"0,1 3 0 0,1 1 0 0,0 1 0 0,0 2 0 0,0 0 0 0,5 7 0 0,8 5 466 0,-3 4-216 0,6 1-262 15,-1 0 32-15,0 1-9 0,-1-4 25 0,2 1-684 16,-1-2 333-16,3-1 167 0,-1-1 88 0,-3-4-771 47</inkml:trace>
  <inkml:trace contextRef="#ctx0" brushRef="#br0" timeOffset="-113585.63">28480 10764 1412 0,'3'-17'0'0,"1"0"0"0,0 8 0 0,-1 3 0 0,0 4 0 0,-2 2 0 0,-1 20 477 15,0 11-213-15,-11 13-118 31,-7 15 714-31,-2 10-413 0,-5 7-205 0,1 2-159 0,-5 21-83 0,-2 1 0 0,-3 8 0 0,-4 7 0 16,4-2 0-16,-5 6 0 0,8-30 0 0,1-6-969 0,-1-6 410 0</inkml:trace>
  <inkml:trace contextRef="#ctx0" brushRef="#br0" timeOffset="-113239.1">28785 10905 3451 0,'0'-11'0'0,"2"2"0"0,0-1 0 0,3 3 0 0,3 3 0 0,0-4 0 0,6 5 0 0,-2 0 0 0,8-3 0 0,0 5 0 0,6 0 0 0,1-1 0 0,5 2 0 0,3 0 374 0,5 0-268 0,-7 9-1275 0,3 2 536 0</inkml:trace>
  <inkml:trace contextRef="#ctx0" brushRef="#br0" timeOffset="-113084.52">28907 11250 1731 0,'-22'0'0'0,"2"0"0"0,1 0 0 0,6 2 0 0,6 1 696 0,-2-3-321 0,9 0-174 15,9 0-83-15,14 0 357 0,10 0-220 0,7 0-175 63,6 0-80-63,5 0 0 0,3 0 0 0,0 0 0 0,-1 5-819 0,1 3 347 0</inkml:trace>
  <inkml:trace contextRef="#ctx0" brushRef="#br0" timeOffset="-112647.68">30035 10793 383 0,'0'-12'0'0,"0"-1"0"0,0 5 0 0,3 1 0 0,-2 5 0 0,-1 2 601 0,0 0-282 0,0 17-133 0,0 9 409 0,-13 12-271 0,0 8-149 0,-7 7-69 15,-6 8 184-15,3-3-131 16,-2 2-62-16,-2 2-116 0,2 2 27 0,0-4 0 63,-3 1 37-63,12-16-172 0,2-8 82 0,4-5 40 0,3-7 0 0,1-9-448 0,2-2 239 0,4-14 118 15,0 0-67-15,1-7-541 0,9-15 335 0</inkml:trace>
  <inkml:trace contextRef="#ctx0" brushRef="#br0" timeOffset="-112491.1">30059 10751 2026 0,'3'-18'1'0,"4"7"-1"0,1 2 0 0,-3 9 0 0,4 0 0 0,1 17 0 0,3 6 394 0,3 10-180 0,1 8-79 0,0 7 553 0,-2 6-326 0,0 6-251 16,1 1-111-16,-3 7 0 16,1 4 0-16,-2-7 0 0,-3-7 0 0,2-4 0 15,-4-5 0-15,3-5 0 0,-3 2-125 0,-4-19-168 16,1-3 164-16,-3-9-826 0,1-3 401 15,-2-7 264-15</inkml:trace>
  <inkml:trace contextRef="#ctx0" brushRef="#br0" timeOffset="-112323.03">29935 11143 1657 0,'-14'-14'0'0,"-1"0"0"0,7 9 0 0,2 5 0 0,4 0 0 0,2 0 210 0,0 0-87 0,2 0-34 15,12 2 418-15,5 5-235 0,4 1-118 0,6-1-174 16,0 1 28-16,8-2 9 0,-3 0 18 0,0 1 1 16,-1-3 0-16,0-1 0 0</inkml:trace>
  <inkml:trace contextRef="#ctx0" brushRef="#br0" timeOffset="-112044.75">30489 10743 1316 0,'14'-16'0'0,"2"1"0"0,4 4 0 0,1 5 0 0,8 0 0 0,-6 6 204 0,-1 0-84 0,1 0-42 0,-1 12 375 0,-5 5-209 0,0-2-95 16,-6 3-61-16,-8 4 0 0,-3-1-26 0,-2 4 0 16,-14-1-26-16,-7 4-32 0,-4-6-8 0,0-1 40 0,-5-4 76 0,3-1-38 15,-4 1 9-15,8-5-47 0,2-5 216 0,7-1-107 16,1-1-55-16,4-4 107 0,3 3-191 0,8-2-6 15,0-2 0-15,5 0 0 0,15 0 0 0,9 2 0 16,3 0 0-16,8 1 0 0,2 1 0 0,4 2 0 16,6-1-74-16,-3 2-204 15,6 5 148-15,-9-4 76 0,-1 3-1079 0,-3-1 548 16</inkml:trace>
  <inkml:trace contextRef="#ctx0" brushRef="#br0" timeOffset="-111335.94">21435 11736 1459 0,'-14'-11'0'0,"2"1"0"0,4 5 0 0,2-1 0 0,1 4 0 0,2 0 0 0,3-1 326 15,0 3-144-15,10 0-73 0,13 0-36 0,8 0 380 16,9 3-199-16,10 0-113 0,11-2-51 0,11 3 408 15,10-2-230-15,16-2-190 16,29 0-78-16,10 0 0 0,20 0 0 0,13-2 0 16,13-4 0-16,5 0 0 0,16 0 0 0,-43 2 0 15,2 2 0-15,-9-1 0 0,-11 1 0 0,-11 2 0 16,11 0 0-16,-40 0 0 0,-10 0 0 0,-5 0 0 16,-6-3 0-16,-7 3 0 0,3-6 0 0,-28 3 0 15,-12 0 0-15,-13 1 0 31,-14 1 0-31,-10 1 0 0,-1 0 0 0,0 0 0 0,-4 0 0 0,-5-2 0 0,-3-2 0 0,-3 1 0 16,-2 1 0-16,5 2 0 0,0 0 0 0,2 0 0 16,4 6-324-16</inkml:trace>
  <inkml:trace contextRef="#ctx0" brushRef="#br0" timeOffset="-110812.34">25527 11866 1854 0,'-30'-11'0'0,"7"4"0"0,4 3 0 0,2 3 0 0,8-1 0 0,-2 0 0 0,11 1 0 0,3 1 0 0,22 0 677 0,15-2-320 0,10 2-160 15,18-2-70-15,6 1 411 16,14-1-357-16,18 1-181 0,12-1 0 0,23-1 0 16,35 0 0-16,-6 0 0 62,11 2 0-62,2 1 0 0,4 0 0 0,-7 0 0 0,7 4 0 0,-38 2 0 0,0-1 0 0,-5 1 0 16,-3-1 0-16,-2-1 0 0,10 0 0 0,-35-1 0 0,-7 3 0 0,-2-4 0 0,-5 2 0 0,-14 1 0 0,-1-2 0 0,-36 2 0 31,-7-1 0-31,-11 1 0 0,-10-2 0 0,-11-2 0 0,-4 3 0 0,-6-4 0 0,0 0 0 0,-1 0 0 16,-7 0 0-16,-5 0 0 0,0-4 0 0,0 0 0 15,0-1 0-15,0 1 0 0,2 3 0 0,-2-1-1148 0</inkml:trace>
  <inkml:trace contextRef="#ctx0" brushRef="#br0" timeOffset="-94370.57">11604 12412 1503 0,'-1'0'0'0,"1"0"0"16,-4 0 0-16,4 2 0 0,-1 2 0 0,1 4 0 0,0 4 0 0,0 2 0 0,4 4 535 0,4 6-249 0,4 5-124 0,0 5 125 0,1 6-116 0,-1-3-71 0,-2 4-32 0,3 0 1 0,-4 1-32 0,-2-1 0 0,1 5-323 0,-4-12 156 0,-1-2 84 0,-2-6 42 0,-1-3-179 0,0-5 109 0,0 1 66 0,0-15-65 0,0-1-499 0,-3-3 254 0,-2-6 140 0,-2-14 71 0,1-7 25 0,-1-2 10 0</inkml:trace>
  <inkml:trace contextRef="#ctx0" brushRef="#br0" timeOffset="-94128.21">11585 12452 1185 0,'-6'-22'0'0,"3"3"0"0,1 2 0 0,2 6 0 0,0 1 0 0,2 0 0 0,12 5 301 0,6 3-132 0,7 2 393 16,4 0-263-16,6 0-130 16,5 8-57-16,-1 5-42 0,-1 7 0 0,2 1-33 15,-6 5 0-15,-1 5 447 0,0 5-214 0,-14 3-121 16,-6 2-132-16,-9 2-17 15,-4 3 0-15,-2 0 0 0,0 7 0 0,-13-11 0 16,-9-4 0-16,-4-3 0 0,0-3 0 0,-2-7 0 0,-2 4 0 0,6-16 0 16,1-2 0-16,3-6 0 15,3-3 0-15,6-2-349 0,0 0-85 0,8 0 209 0,3 0 54 0,0-2-741 63,1-3 438-63</inkml:trace>
  <inkml:trace contextRef="#ctx0" brushRef="#br0" timeOffset="-94008.53">12193 12853 1618 0,'5'4'0'0,"-2"-2"0"0,1 3 0 0,1 1 0 0,1 0 0 0,-3-2 265 0,0 5-113 0,0 0 1034 15,1 2-574-15,-1 2-514 0,1 1-98 0,-2 1 0 0,1 2 0 0,0 2 0 16,1 3 0-16,0 4 0 16,0-3 0-16,-2 3 0 15,0-2 0-15,-1 0 0 0,1-5-202 0,-1 3 90 0,1-6-1035 0,-2-5 497 0,0-1 306 0</inkml:trace>
  <inkml:trace contextRef="#ctx0" brushRef="#br0" timeOffset="-93333.33">12740 12543 1892 0,'0'0'0'16,"0"0"0"-16,0-3 0 0,0 1 0 0,0 2 0 0,0-3 143 0,0 3-54 0,1 0-17 0,4 0-9 0,2 3-28 0,0 4 1 0,2-1-493 0,-1 7 221 0</inkml:trace>
  <inkml:trace contextRef="#ctx0" brushRef="#br0" timeOffset="-93244.57">12779 12875 2282 0,'-16'3'0'0,"-1"2"0"0,7-2 0 0,1-1 0 0,5-1 0 0,0-1 0 0,4 0 0 0,0 0 1114 0,0 0-579 0,2 0-535 15,12 0 0-15,3 0 0 0,3 0 0 0,0 0 0 16,1 2-11-16,4 5-70 0</inkml:trace>
  <inkml:trace contextRef="#ctx0" brushRef="#br0" timeOffset="-92814.84">13715 12441 1998 0,'-6'9'0'0,"-2"3"0"0,5 6 0 0,2 10 0 0,1 7 0 0,0-2 0 0,0 6 213 0,0 3-88 0,4 6-44 0,6 0 225 0,-3 5-125 0,3-7-76 0,-1-4-389 0,0 0 161 0,1-4 80 0,-2-4 40 0,1 4-685 0,-5-17 344 0,0-4 170 31,-3-8 87-31</inkml:trace>
  <inkml:trace contextRef="#ctx0" brushRef="#br0" timeOffset="-92640.28">13629 12516 1571 0,'-1'-30'0'16,"1"2"0"-16,0 8 0 0,11-1 0 0,11 4 0 0,7 2 0 0,7 10 0 0,8 5 593 0,4 0-278 0,3 13-138 62,2 6 99-62,-1 10-110 0,-8 2-69 0,-6 3 98 0,-10 5-79 0,-4 4-39 0,-12 2 0 0,-4 8-114 0,-8-10 32 0,-8 3 0 0,-15-3 42 0,-8-2-45 0,-7-2 0 0,-4 2 55 0,-1-14-10 0,3-6-40 16,-2-4 0-16,2-3 40 0,7-6-494 0,-1 0 208 16,14-8 124-16,9 0-346 0,8 0 217 0,3-12 108 15,8-6 46-15</inkml:trace>
  <inkml:trace contextRef="#ctx0" brushRef="#br0" timeOffset="-92292.7">14517 12987 1501 0,'-23'0'0'16,"4"0"0"-16,-1 0 0 0,-3 0 0 0,6 0 0 0,0-1 0 0,2-10 518 0,6-5-241 0,0-6-120 0,4-6-51 0,5-5 12 15,4-5-40-15,12-6-1 16,6-4-40-16,5-3 31 0,7-5-22 0,2 8-10 16,1 7-38-16,-1 6 39 0,2 3-1 0,0 11 1 31,4 0 58-31,-10 18-34 0,-1 3 0 0,-2 1 72 0,-1 22-48 0,-1 7-24 0,1 11 9 0,-12 6 168 31,-1 3-238-31,-4 2 0 0,-3 0 0 0,-1-2 0 0,1 2 0 0,-3-13 0 94,-2-3 0-94,-2-8 0 0,0-1 0 0,-1-8 0 0,0 0 0 0,0-12 0 0,0-3 0 0,-6-4 0 0,-1 0 0 0,-1 0 0 0</inkml:trace>
  <inkml:trace contextRef="#ctx0" brushRef="#br0" timeOffset="-91788.05">15795 12489 879 0,'-1'-22'0'15,"-2"-1"0"-15,1 3 0 0,-1-2 0 0,-1 3 0 0,-3-6 0 0,-2 8 245 0,-1 4-105 0,-1 2-51 31,-4 5 105-31,-4 5-79 0,-4 1-30 0,-2 3 120 0,-3 16-84 0,-2 4-42 0,1 2-1 0,2 4 59 16,1 3-41-16,12-6-34 0,4-1-1 0,6-1 188 16,4-2-106-16,0-1-54 0,7 1-17 0,11-6 29 15,5-3-32-15,2-1-1 0,1 0-63 0,4-4 0 63,-1 6 41-63,-2-6-10 0,-5 2-5 0,-2 0 6 0,-4 3-1 0,-2 2 74 0,-3 2-28 0,-8 1-9 0,-3 5-36 0,0-1 19 0,-5 4-56 0,-9 1 0 0,-1 4 0 0,-1-2 0 15,-1-4 0-15,2 1 0 0,3-4 0 0,3 0 0 16,2 0 0-16,4-5 0 0,3-4-92 0,0-2 2 16,0-2 62-16,2-4-946 47,4 2 460-47,4-4 243 0,2-3 117 0,1 0-304 0</inkml:trace>
  <inkml:trace contextRef="#ctx0" brushRef="#br0" timeOffset="-91635.94">15995 12576 2375 0,'4'-5'0'0,"1"-1"0"0,3 3 0 0,-2 1 0 0,2 2 0 0,1 0 0 0,2 8 0 0,-2 5 0 0,5 5 774 0,0 5-369 0,1 0-184 0,2 0-99 16,-2 1-88-16,2 0-34 0,-1-2 0 0,1 1-507 16,0-3 195-16,1 0 184 0,-6-5 77 0,-1-6-389 15,-2-1 239-15,-2-8 118 0</inkml:trace>
  <inkml:trace contextRef="#ctx0" brushRef="#br0" timeOffset="-91441.46">16327 12405 2841 0,'0'0'0'0,"0"0"0"0,0 0 0 15,0 0 0-15,0 3 0 0,0 6 0 0,0 7 0 0,0 9 0 0,0 8 511 0,0 9-238 31,-8 16-118-31,-3 5-4 0,-3 9-151 0,-3 3 0 0,2-5 0 0,-3-4 0 0,2-5 0 0,1-4 0 0,-1 2 0 0,4-19 0 16,1-1 0-16,0-7 0 0,3-3-6 16,0-5-266-16,2 0 163 0,1-14-979 0,4-3 525 0,1-6 264 15</inkml:trace>
  <inkml:trace contextRef="#ctx0" brushRef="#br0" timeOffset="-90607.07">16638 12393 1230 0,'-14'0'0'0,"0"0"0"0,2 0 0 0,-1 0 0 0,6 0 0 0,0 0 0 0,7 0 463 0,0 4-214 0,2 1-106 0,10 4-53 0,9-2 306 0,3 4-170 0,3-2-100 0,2-3 50 0,4 3-69 0,0-2-35 0,0 1-50 0,1 0 24 0,-6-4-9 0,-2 5-1 0,-2-4-75 0,-5 1 38 0,-4 0 0 15,-1 3 47-15,-10-1-6 0,-4 2-3 0,0 0 0 16,-20 3-1-16,-4 2 121 16,-8 2-51-16,-2 0-40 0,-2 0-85 0,-2 0 28 15,0 0 0-15,2-1-158 0,-1 2 97 0,7-3 45 16,4 0-1-16,4-2-625 0,6 0 311 0,1-1 125 15,13-5 90-15,2 3-611 0,6-4 340 0</inkml:trace>
  <inkml:trace contextRef="#ctx0" brushRef="#br0" timeOffset="-90403.61">17034 12765 1998 0,'1'0'0'0,"-1"3"0"16,0-1 0-16,0 0 0 0,0 3 0 0,0 0 0 0,0 4 442 0,-7 1-203 0,-5 2 264 15,-3 4-238-15,-5 2-114 0,-4 1-57 0,0 3-31 16,-4-2-1-16,0 2-16 0,1-5-9 0,2-1-342 16,3-1 170-16,2-3 86 0,5-4 43 0,0-2-705 47,9-6 369-47,6 0 190 0</inkml:trace>
  <inkml:trace contextRef="#ctx0" brushRef="#br0" timeOffset="-90190.18">17278 12511 1267 0,'11'-7'0'0,"0"0"0"0,3 2 0 0,5 3 0 0,1 1 684 0,4-2-314 0,-1 3-172 15,2 3-80-15,1 9 152 0,-1 3-117 0,-4 7-58 16,2 2-21-16,-10 5 86 109,-3 2-62-109,-7 1-31 0,-3 4-141 0,0 0 55 0,-14 6 37 0,-9-9-9 0,-7-1 27 0,-3-1 0 0,-5-7 1 0,-1-4-1 0,-5-1 10 0,8-9-10 0,0-5 0 0,4-5-170 0,4 0-86 0,7-3 112 0,-1-6-98 0,18-9-11 0,4-5 44 0,3-4 69 0,17-2-381 0</inkml:trace>
  <inkml:trace contextRef="#ctx0" brushRef="#br0" timeOffset="-90022.75">17643 12559 2063 0,'1'-2'0'0,"-1"1"0"15,0-1 0-15,0-1 0 0,0 2 0 0,0 1 0 0,-9 0 500 0,-6 1-232 0,2 10-115 0,-6 3 632 16,0 3-623-16,1 3-162 0,2 0 0 0,2 1 0 16,5 3 0-16,6-2 0 0,3 7 0 0,0-7 0 15,12 2 0-15,11 0 0 0,6-5 0 0,2 3 0 16,3-8 0-16,0-2-182 0,2-4-156 0,1-4 63 16,-2-4 135-16,2 0-742 15,-7-2 428-15</inkml:trace>
  <inkml:trace contextRef="#ctx0" brushRef="#br0" timeOffset="-89650.34">17784 12240 1972 0,'-6'-14'0'0,"5"4"0"0,1 5 0 0,0-2 0 0,9 6 0 0,5-4 0 0,8 5 270 0,1 0-122 0,4 0 65 0,-1 0-89 0,2 0-44 0,-1 8 0 0,3 1 12 0,-9 1-33 0,-2 0 0 15,-6 1-23-15,-4 0 93 16,-3 2-47-16,-1 4-14 0,-5-2 336 0,0 1-289 0,-2 1-115 0,-7-1 0 16,1 1 0-16,0 0 0 0,2-2 0 0,1 2 0 15,1-1 0-15,1 1 0 16,3 0 0-16,0 2 0 0,0-1 0 0,0 1 0 16,7 1 0-16,3 1 0 0,1 6 0 0,1-8 0 78,1 8 0-78,2-3 0 0,-1 1 0 0,1 1 0 0,1 3 0 0,-5-5 0 0,2 3 0 0,-4-1 0 0,-1 0 0 0,-1-2 0 0,0 4 0 0,-4-6 0 0,-2-1 0 0,-1 0 0 0,0-1 0 0,0-2 0 0,-6 2 0 0,-4-5 0 0,-2-2 0 0,0-1 0 15,-2-1 0-15,1-1 0 16,-3 0 0-16,6-5 0 16,-1 1 0-16,0-2-166 15,2 3-222-15,1-2 176 0,-1 5 77 0</inkml:trace>
  <inkml:trace contextRef="#ctx0" brushRef="#br0" timeOffset="-89494.5">18483 13158 3839 0,'0'-8'0'0,"0"-2"7"0,0 2 9 0,0-1-4 0,0 1-3 0,0 4-4 0,3 1-3 0,-2 1-1 0,1 0 39 0,-1 2-40 16,1-3 0-16,0 3-300 0,-1 0-49 0,2 0 168 0</inkml:trace>
  <inkml:trace contextRef="#ctx0" brushRef="#br0" timeOffset="-86254.15">20276 12377 3149 0,'-5'-1'0'0,"1"-2"0"0,2 3 0 0,-1 0 0 0,3 0 0 0,0 7 0 0,0 4 0 0,0 6 0 0,5 4 0 0,2 2 0 0,0 5 0 0,-3 3 225 0,1 3-93 0,0 7-178 0,-2 7 52 0,-2-3-10 16,1 2 43-16,-1 2-477 0,-1-3 239 0,0-3 119 0,0 4 69 0,0-14-309 31,0-9 118-31,0-6 111 0,0-7-700 0,0-11 377 0</inkml:trace>
  <inkml:trace contextRef="#ctx0" brushRef="#br0" timeOffset="-85995.84">20242 12400 1798 0,'-5'-27'0'0,"2"7"0"0,3 6 0 0,0 1-1 0,1 0 0 0,11 10 0 0,7 3 394 0,4 0-178 0,3 0-88 0,3 8 334 16,6 8-201-16,-2 3-115 15,2 4-54-15,-2 6 90 0,0 5-72 0,-2 0-35 16,-1 8 6-16,-7-6-127 0,-9 6 41 0,-6 2 0 15,-6-2 5-15,-2 2 1 0,-7 5 47 0,-16-10-34 16,-7-3-13-16,-6-4 0 94,-3-6 0-94,-1-3 0 0,-7 0 0 0,8-14 0 0,1-6 0 0,1 0 0 0,3-3 0 0,6 0 0 0,0-7 0 0,14-8 0 0,5-2 0 0,9-5 0 0,0 0-1340 0,12-7 455 0</inkml:trace>
  <inkml:trace contextRef="#ctx0" brushRef="#br0" timeOffset="-85837.27">20933 12270 1709 0,'-10'-6'0'0,"4"-1"0"0,-1 4 0 0,2 0 0 0,4 2 0 0,1 1 916 0,0 0-439 0,0 0-220 0,0 2 61 0,6 8-130 0,5 0-122 0,3 2-380 0,0 1 155 0,2 0 98 31,-2 2 49-31,2 1-346 0,-3-1 193 0,1 0 102 0,-2-3 49 0,0 2-940 0,-1-6 458 0</inkml:trace>
  <inkml:trace contextRef="#ctx0" brushRef="#br0" timeOffset="-85583.94">21181 12240 729 0,'2'-7'0'0,"-1"0"0"0,1 2 0 0,-1 0 0 0,1 2 0 0,0 1 0 0,-1 2 577 0,-1 0-269 0,0 7-136 0,0 5 233 0,-8 4-188 0,-4 5-90 0,0 1-53 0,-4 2 1 0,-4 2-38 0,-2 1 10 0,-1-2-69 0,-2-2 30 0,-2-2-10 0,-4-1 40 0,1-2 35 15,-4 1-26-15,1-7-10 47,7-5 1-47,1-2 181 0,5 0-91 0,5-5-45 0,2 0 9 0,10 0-55 0,3 0 1 0,0 0-1 0,13-3 0 0,8 1 0 0,7-1 10 0,3 1 144 16,2 0-191-16,3 1 0 0,1-1 0 0,-1 0 0 15,8 2 0-15,-11 0 0 0,2 0 0 0,-3 0-200 16,-3 0-294-16,-1 0 240 16,0 0-673-16,-11 4 450 0</inkml:trace>
  <inkml:trace contextRef="#ctx0" brushRef="#br0" timeOffset="-85400.43">20860 12693 1317 0,'-26'0'0'0,"5"4"0"0,6-1 0 0,4 1 0 0,5-2 0 0,6 1 821 0,3 0-392 0,17-1-196 0,9-2-97 0,3 0 282 0,5 0-194 0,2 0-94 0,0 0-46 0,3 0-239 15,-3 0 96-15,4-2 57 0,-11-1-313 0,-1 3 176 16,-2 0 88-16,-3 0-727 0,-6 0 391 0,1 0 197 16,-9 0 97-16,-9 0-597 0,-3 5 326 0</inkml:trace>
  <inkml:trace contextRef="#ctx0" brushRef="#br0" timeOffset="-85239.88">21102 12605 465 0,'-8'-12'0'0,"-1"5"0"0,1 0 0 0,2 2 0 0,3 3 0 0,3 2 463 16,0 0-213-16,0 4-106 0,0 13-54 0,0 3 388 15,0 4-225-15,0 3-108 0,0 2-54 0,0 4 286 16,-7 2-169-16,-3 5-77 16,-3-6-113-16,-1 2 20 0,-6 1-1 0,0-3-190 15,-4-5 95-15,1 4 57 0,3-15 14 0,2-6-562 16,4-6 293-16,5-6 145 0,1 0 73 0</inkml:trace>
  <inkml:trace contextRef="#ctx0" brushRef="#br0" timeOffset="-85107.23">21089 12801 2154 0,'10'8'0'0,"-1"-1"0"0,2 0 0 0,2 5 0 0,-1 0 0 0,-3 0 0 0,4 4 0 0,-1 0 0 0,1 1 91 0,3 2-17 0,-4-4-9 0,0 2 385 0,1-5-207 16,1 2-102-16,0-2-899 0,0-2 407 0,0-8 190 15,-2-2 99-15</inkml:trace>
  <inkml:trace contextRef="#ctx0" brushRef="#br0" timeOffset="-84874.71">21512 12432 2464 0,'14'-10'0'0,"3"4"0"16,3 1 0-16,5-2 0 0,6 0 0 0,1 1 0 31,1 2 0-31,6 2 436 0,0-3-200 0,-2 5 106 0,7-4-144 0,-10 1-86 0,-2 3-37 0,-3-2-416 0,-2 0 189 0,-8 1 94 16,3-1 56-16,-14 0-822 0,-5 2 431 0,-2 0 214 0,-1 0 108 0</inkml:trace>
  <inkml:trace contextRef="#ctx0" brushRef="#br0" timeOffset="-84778.43">21563 12597 2147 0,'-3'7'0'0,"0"2"0"0,3 0 0 0,0 0 0 0,0-1 0 0,10 0 0 0,8-1 0 0,5 2 0 0,5-6 301 0,1-1-132 0,6-2-67 0,1 0-260 0,0 0 96 0,2 0 59 16,-6 0 14-16,-7 0-644 16,-2-5 334-16,-6 3 167 0,-10-2 85 0</inkml:trace>
  <inkml:trace contextRef="#ctx0" brushRef="#br0" timeOffset="-84586.41">21786 12511 1361 0,'0'-3'0'0,"-2"1"0"0,-3 2 0 0,4 0 0 0,1 0 0 0,0 15 0 0,0 4 193 0,0 9-79 0,4 8 535 0,3 2-311 0,-2 7-151 47,-1 5-76-47,-1 0 314 0,-1-1-195 0,-2 4-87 0,0-15-59 0,-2-2-38 0,-8-9-10 0,-6-6-22 0,-3-6-14 0,-4 0-75 0,0-15 23 0,-4 0 43 15,2-2-513-15,3-15 279 0,-5-1 148 0,8-3-386 16,6 1 235-16,-1-4 43 0,2 0 83 0</inkml:trace>
  <inkml:trace contextRef="#ctx0" brushRef="#br0" timeOffset="-84257.29">22423 12369 1139 0,'0'-13'0'0,"0"2"0"0,0 1 0 16,2 3 0-16,4 1 0 0,4 4 0 0,0 2 508 0,4 0-235 0,3 2-119 0,1 13 351 0,3 1-225 0,-2 4-127 0,-2 1-74 0,0 3-43 0,-4 1 1 16,2 4-1-16,-1 0-505 0,-7-4 249 0,2 0 128 15,-4 3 64-15,-1-3-299 0,-3-2 182 0,0 1 100 16</inkml:trace>
  <inkml:trace contextRef="#ctx0" brushRef="#br0" timeOffset="-84074.78">22779 12328 2396 0,'-3'1'0'0,"-1"5"0"0,0 4 0 0,-1 8 0 0,-2 6 0 0,-1 13 0 0,-1 11 500 0,-2 10-231 0,-2 10-117 0,-3 12 443 16,0-8-576-16,1-1-19 0,-2-3 0 0,1-3 0 15,2-4 0-15,-1 1 0 0,5-16 0 0,0-7 0 16,3-4 0-16,2-7 0 0,2-8-499 16,-2-4 112-16,4-14 208 0,1-2-971 0</inkml:trace>
  <inkml:trace contextRef="#ctx0" brushRef="#br0" timeOffset="-83875.31">22864 12571 0 0,'16'-11'0'0,"-3"2"0"0,7 3 0 0,-3 4 0 0,8-1 0 0,1 1 0 0,1 2 0 0,7 0 0 0,3 0 0 0,-4 0 0 0,-3 2 0 0,3 3 0 0,-4 1 0 0,-4 3 0 16,1 2 0-16,-12 1 0 0</inkml:trace>
  <inkml:trace contextRef="#ctx0" brushRef="#br0" timeOffset="-83783.56">22936 12777 1511 0,'-17'0'0'0,"2"0"0"0,4 0 0 0,7 0 0 0,3 0 0 0,1 2 70 0,3 0 0 31,15-1-25-31,9 1 752 0,5-2-381 0,4 0-189 0,2 0-96 0,1 0-70 0,3 0 8 0,-4 0-32 0,-1 0-748 0,-1 0 374 0,-4-2 187 0,1-1 93 16</inkml:trace>
  <inkml:trace contextRef="#ctx0" brushRef="#br0" timeOffset="-83584.09">23402 12535 1570 0,'3'-5'0'0,"1"-1"0"0,3 3 0 0,2 0 0 0,2 1 0 0,1 2 0 0,6 0 435 0,0 7-200 0,2 8-98 0,0 6-51 0,4 3 345 31,-9 3-202-31,1 5-98 0,-8 1 28 0,-5 1-63 0,-3 4-31 0,0 4 9 0,-16-6-136 0,-8-2 49 16,-4 0 23-16,-5-5-191 0,2-7 108 0,-5 0 63 15,4-11 18-15,5-5-557 0,2-6 232 0,6 0 156 16,8-3 7-16,5-14-327 16</inkml:trace>
  <inkml:trace contextRef="#ctx0" brushRef="#br0" timeOffset="-83424.52">23799 12497 3931 0,'-8'0'0'0,"-1"-3"0"0,0 3 0 0,-2 0 0 0,-5 0 0 0,-3 14 0 0,-4 5 0 16,1 5 0-16,0 8 0 0,7 7 0 0,1 5 0 0,4 6 0 0,10-2 0 0,0 1 0 0,17 0 0 16,11-6 0-16,6-1 0 0,11 1 0 0,1-11 0 15,4-8-77-15,3-7-3 16,-1-5-623-16</inkml:trace>
  <inkml:trace contextRef="#ctx0" brushRef="#br0" timeOffset="-82850.35">24181 12497 1448 0,'-9'0'0'0,"2"-3"0"0,6 0 0 0,1 2 0 0,0 0 0 0,11-3 216 0,11 2-95 0,9-1-42 15,5 3 245-15,2 0-145 0,1 0-71 0,2 11-134 16,-8 4 26-16,-3 2 1 31,-6 5 35-15,-8 5-60-16,-9 6 30 0,-5 4 9 0,-7 0 21 0,-23 1-74 0,-8 3 37 0,-7-4 0 0,-2 1 36 0,-7-1-1 0,8-9-38 0,0-7-1 16,9-3-34-16,2-6 0 0,6-10 19 0,3-2-765 15,15 0 379-15,7-15 185 0,2-10 92 0,5-8-137 16,13-5 115-16,3-3 48 62,1 5 38-62,1 4-110 0,-2 3 87 0,2 5 36 0,-3 2 52 0,1-1 0 0,-3 12 0 0,-2 5 843 0,0 5-457 0,-2 1-211 0,1 15-82 0,0 9 825 78,-4 6-445-78,-1 6-219 0,0 2-109 0,1 1 127 16,-2-1-118-16,7 3-50 0,-5-8-38 0,2-3-18 0,1-3-48 0,1-7 0 0,1-2-136 0,2-6-825 0,-6-10 494 0</inkml:trace>
  <inkml:trace contextRef="#ctx0" brushRef="#br0" timeOffset="-82765.57">24564 12591 976 0,'3'-8'0'15,"1"1"0"-15,1 3 0 0,1-1 0 0,6 0 0 0,2 3 354 0,1 2-159 0,7 0-79 0,3 0-41 0,2 5-110 0,8 4 45 0,-4-2-10 0,1 3 36 0,-3 0-303 0</inkml:trace>
  <inkml:trace contextRef="#ctx0" brushRef="#br0" timeOffset="-82510.25">24763 12404 1650 0,'-4'5'0'0,"-1"2"0"0,3 3 0 0,0 8 0 0,2 8 0 0,0 8 0 0,2 7 0 0,8 10 0 0,-2 4 0 0,1 3 0 0,-1 4 222 16,-5 2-84-16,-1-15-56 0,-2 0-22 0,0-8-80 47,-3-6 28-47,-11 2 9 0,-2-14-19 0,-4-5 0 0,-3-11 38 0,1-1 29 0,3-6-29 0,-3 0 9 0,2-2-9 0,3-14 39 0,3-3-39 0,4-3-9 15,2-1 7-15,3-2-106 0,5 3 45 0,0 2 25 16,9 2-1-16,2 3-334 16,6 2 170-16,5-3 78 0,-2 6 45 0,5 5 1 15,1-5 1 1</inkml:trace>
  <inkml:trace contextRef="#ctx0" brushRef="#br0" timeOffset="-82358.66">25291 12421 1040 0,'-4'-4'0'0,"-1"3"0"0,1-1 0 0,-5 2 0 0,1 0 0 0,-5 4 634 0,-2 10-304 0,0 6-146 15,-3 4-75-15,-4 4 122 0,1 6-97 0,-5 7-40 16,1-4-496-16,2 3 219 0,0-3 110 0,3-1 54 15,1-7-860-15</inkml:trace>
  <inkml:trace contextRef="#ctx0" brushRef="#br0" timeOffset="-82230">25186 12651 1315 0,'5'0'0'0,"4"-5"0"0,-1 1 0 0,1 2 0 0,-3 1 0 0,1 1 641 0,2 0-302 0,-2 0-152 0,0 3-67 0,1 6 36 16,-3-3-61-16,-3 5-29 0,-1 1-1 0,2 3-451 15,-3 2 219-15,0 0 97 0</inkml:trace>
  <inkml:trace contextRef="#ctx0" brushRef="#br0" timeOffset="-81652.97">25044 12862 1876 0,'0'0'0'0,"-2"0"0"0,-2 0 0 16,1 0 0-16,1 0 0 0,2 0 0 0,0 0 290 0,2-3-127 0,10 3-64 0,12-5 108 0,3 1-77 0,6-4-52 0,5-1 1 0,3-1-63 0,-2 0 19 0,3 1 0 0,2-1 9 0,-8 2-413 0,-5 1 202 0,-7 3 101 16,-4 1-546-16,-8 2 320 0,-1 1 63 0,-11 0-362 47,0 0 278-47</inkml:trace>
  <inkml:trace contextRef="#ctx0" brushRef="#br0" timeOffset="-81501.37">25268 12654 705 0,'-2'-7'0'0,"-2"2"0"0,3 2 0 0,-1-2 0 0,1 4 470 0,-1-1-209 0,2 2-117 0,0 3-55 0,0 14 268 16,0 4-161-16,2 7-80 0,1 9-32 0,2-2 421 15,-3 6-235-15,2 0-118 16,0 5 175-16,-2-1-146 0,-1 5-107 0,-1-6-281 16,0-6 100-16,0 0 71 0,0-6 35 0,0-3-673 15,0 0 363-15,-5-12 169 0,0-5 89 0,2-7-901 16,-1-5 460-16</inkml:trace>
  <inkml:trace contextRef="#ctx0" brushRef="#br0" timeOffset="-81349.78">25279 12862 1049 0,'-11'2'0'0,"-1"8"0"0,2-1 0 0,0 2 0 0,-1 4 0 0,-4 2 0 0,2 4 0 0,-3 3 23 15,-1 0 1-15,2 3 802 0,-1-3-396 0,0-1-197 16,4 0-99-16,-2 0-428 0,2-8 160 0,7-5 85 15,0-3 41-15,2-4-758 0,1-3 374 16</inkml:trace>
  <inkml:trace contextRef="#ctx0" brushRef="#br0" timeOffset="-81225.12">25220 12939 1624 0,'8'0'0'0,"3"0"0"0,0 0 0 0,3-2 0 0,0 2 0 0,2 0 0 0,-3 0 0 0,2 0 243 0,-2 0-104 0,2 0-52 0,-2 0-26 0,2 2 9 0,-4 1-35 0,2-3-36 15,-3 0 36-15,0 0 1 16,2 0-1-16</inkml:trace>
  <inkml:trace contextRef="#ctx0" brushRef="#br0" timeOffset="-80872.06">25639 12504 1192 0,'2'-19'0'0,"-2"1"0"0,0 6 0 0,0 7 0 0,0-1 0 0,0 5 0 0,0 1 489 16,0 0-218-16,0 3-123 0,0 11 101 0,0-1-106 15,0 4-55-15,1 1-26 16,2 1-9-16,2-1-18 0,-1 2 0 0,2 1-124 16,-2-2 62-16,1 1 31 0,-3 2 9 0,-1-1 1 15,1 4 21-15,-2-1 1 0,0 5-1 0,0-4 72 16,0 8-27-16,0-4-35 0,0 2 78 0,0-2-48 16,0 0-1-16,0 0-48 0,0 5-17 0,4-10-8 15,1 1 34-15,1-4-146 0,-2-1 73 0,4-3 38 16,-3 1 9-16,-3-6-80 0,-1-6 38 0,-1-1 28 15,0-1-17-15,-8-3-197 16,-7 2 76-16,-2-3 67 0,-3 0-62 0,-2 0 53 0,-3 0 23 16,-1-1 0 62,-4-5 18-78,2-2 9 0,4 0 0 0,-1 1 39 0,4 0-39 0,3 2 0 0,-2-1-9 0,9 5 329 0,4-1-138 0,1 1-77 0,4 1-17 0,2 0-179 0,0 0 78 0,6 0 26 0,9 0 35 0</inkml:trace>
  <inkml:trace contextRef="#ctx0" brushRef="#br0" timeOffset="-80676.58">26060 12978 3311 0,'3'2'0'0,"0"4"0"0,3 0 0 0,-2 0 0 0,4 3 0 0,-2-1 0 0,3 3 0 0,-1 2 547 0,0 3-474 0,4-1-73 0,-5 2 0 0,3 0 0 0,-3 1 0 0,5-2 0 0,-4 2-901 0,1-1 274 0</inkml:trace>
  <inkml:trace contextRef="#ctx0" brushRef="#br0" timeOffset="-80614.75">26495 13283 2991 0,'0'0'0'0,"2"0"0"0,-1 0 0 0,2 0 0 0,-1 0 0 0,-1 0 0 0,1-3 499 0,-1 3-224 0,1-2-125 0,0 0-904 0,-1 1 388 0</inkml:trace>
  <inkml:trace contextRef="#ctx0" brushRef="#br0" timeOffset="-75962.97">27194 12596 860 0,'0'-10'0'0,"0"4"0"0,0 0 0 0,0-1 0 0,0-1 0 0,0-4 0 0,0 3 250 16,0 1-106-16,0-4-53 0,0 0-28 0,0 0 4 0,0-2-21 0,0 2-9 16,0-1-52-16,0-1 26 0,0 2 0 0,0-1 26 15,0-1-30-15,0 3-9 16,-4 0 39-16,-1 4-49 0,-4 0 25 0,-2 2-6 15,-4 3 37-15,3 2 7 0,-6 0 0 0,0 7-54 16,-2 7 22-16,3 6 149 16,-5 1-62-16,8-1-35 0,2 1 70 0,5 0-53 0,4 0-25 0,3-4-15 15,0 0-1-15,0-4-10 0,7-2 0 0,7-2-90 16,1-4 45-16,3-1 10 0,0-4 34 0,2 0-169 16,-1 0 83-16,0-8 23 15,-2-4 28-15,-4 2-112 0,-1-2 57 0,-2 0 3 16,-3 1 181-16,-2 0-76 0,-4-1-28 0,0 3 289 15,-1 2-152-15,0 1-67 0,0 3-39 0,-6 1 0 16,-2 0 0-16,0 2 16 0,0 0-9 0,0 5 146 16,1 7-87-16,-1 2-43 0,5 3 0 0,1 5 17 15,2-1-35-15,0 5-47 0,0 4-15 0,0 6 0 16,1 2 0-16,3 7 0 0,6-2 0 0,-5 3 0 16,0 0 0-16,2 2-89 0,-3 0-63 15,0 6 72-15,-4-13 20 0,2-4-11 0,-2-1 10 16,0-2 25 15,-6-3-1-31,-5 3 39 0,1-13-25 0,-4-3-5 0,-1-4 191 0,-4-2-90 0,3-7-41 0,-7 0-28 0,3-5 152 0,0 0-77 16,-1-5-14-16,1-9-10 0,1-3-47 0,-4-4-8 15,7-3 0-15,1-4 0 0,4-3 0 0,2-1 0 16,5-4 0-16,1 0 0 0,3 4 0 0,0-1 0 16,7 3 0-16,9 0 0 15,2-2 0-15,3-3 0 0,6 7-32 0,2 1-6 16,4 0 25-16,1 2-261 0,4-1 118 0,-6 7 71 15,2 2 20-15,-2 4-550 0,0 3 289 0,-3 4 144 16,1-1 64-16,-2 4-321 0,-5 2 202 0</inkml:trace>
  <inkml:trace contextRef="#ctx0" brushRef="#br0" timeOffset="-75513.94">27585 12506 2302 0,'-6'-2'0'0,"-4"-2"0"0,1 1 0 0,1 3 0 0,-2 0 0 0,-1 0 0 0,1 11 0 0,-3 4 0 0,-1 7 0 0,3 1 0 0,0 7 487 0,1 3-225 0,2 4-113 31,6 0 147-31,0 5-121 0,2-3-74 0,2-4-76 0,10 3 11 0,1-6 0 0,6-1 0 0</inkml:trace>
  <inkml:trace contextRef="#ctx0" brushRef="#br0" timeOffset="-75438.62">27515 12954 3613 0,'21'21'-133'0,"-1"-3"85"0,-1-2 42 0,-2-3-608 0,2-2 322 15,-2-1 64-15,-1-7 112 0,-3-3-627 0,-3 0 353 0,0-3 177 0</inkml:trace>
  <inkml:trace contextRef="#ctx0" brushRef="#br0" timeOffset="-75365.82">27657 12697 1011 0,'0'-15'0'0,"0"1"0"0,0 2 0 0,0 2 0 0,0 1 0 0,2-1 267 0,10 5-120 0,1 5 226 0,6 0-169 0,0 0-83 0,4 9-43 0,4 5 34 0,-3 4-43 0,-2 3 0 0,0 1-33 0,1 5 48 0,-8-1-24 0,2 6 9 0,-10-5-32 0,-6 2-30 0,-1 0 29 0,0 0 0 32,-11-1 6-32,-7 2 4 0,-3-8-10 0,-7-3 39 0,-3-1 1 0,-1-5-40 0,-4 1 9 0,9-8-239 0,2-6 106 0,-1 0 59 15,6 0 20-15,4 0-261 16,2-9 126-16,11-9 74 0,3-2-656 0,1-8 345 15</inkml:trace>
  <inkml:trace contextRef="#ctx0" brushRef="#br0" timeOffset="-75187.02">28022 12637 2927 0,'0'-7'0'0,"-2"2"0"0,-4 2 0 0,0 1 0 0,-3 0 0 0,-1 2 0 0,-1 0 0 0,-3 9 0 0,1 4 487 0,-1 5-226 0,4 6-103 0,-1 0-60 16,6 3-98-16,4 1 0 15,1 2 0-15,0 0 0 0,6 6 0 0,9-7 0 16,5 0-319-16,3-5 153 0,3 0 101 0,1-7 51 16,2 7-942-16,-2-14 479 0,-4-2 122 0,2-2-419 15</inkml:trace>
  <inkml:trace contextRef="#ctx0" brushRef="#br0" timeOffset="-75044.4">28288 12859 1806 0,'-1'0'0'0,"-5"-2"0"0,2-1 0 0,-3 3 0 0,2 0 0 0,-3 0 0 0,2 8 0 0,-4 5 769 0,4 3-366 0,0 4-184 0,-3 2-91 0,-1 2 116 0,3-1-108 0,0 4-50 0,1-3-511 0,-1 0 231 15,2-4 115-15,0 3 67 0,-1-10-386 0,3-2 217 16,1-5 108-16,0-4-897 0</inkml:trace>
  <inkml:trace contextRef="#ctx0" brushRef="#br0" timeOffset="-74876.85">28315 12692 1108 0,'3'-10'0'0,"3"3"0"0,0 3 0 0,2-1 0 0,1 3 0 0,0 2 687 0,6 0-325 0,-3 7-163 0,5 2-82 0,1 4 361 31,-4 3-226-31,3 1-107 0,0-2-324 0,-1 2 108 0,0 0 53 0,0 2 36 0,-3-4-761 0,1-3 390 16,-6 0 194-16,4-5-401 0,-5 0 275 0</inkml:trace>
  <inkml:trace contextRef="#ctx0" brushRef="#br0" timeOffset="-74694.34">28594 12618 1472 0,'0'-13'0'0,"0"1"0"0,-2 2 0 0,-1 3 0 0,2 5 0 0,-1-1 321 0,0 3-147 0,0 5-69 0,-2 17 272 0,1 7-171 0,-3 7-85 0,1 5-33 0,-3 1 464 0,-2 4-258 0,3 2-128 0,-5 1-111 0,1 1-55 15,-2 8 0-15,-2-9 0 0,1-2 0 0,-2 0-147 16,0-3 74-16,0-5-757 15,-2 1 443-15,3-14 207 0,4-3 23 0,-2-4-439 47</inkml:trace>
  <inkml:trace contextRef="#ctx0" brushRef="#br0" timeOffset="-74465.95">28712 12506 1873 0,'14'-16'0'0,"5"2"0"0,1 10 0 0,4 4 0 0,3 0 0 0,-3 3 0 0,-1 16 580 0,0 8-272 16,-2 2-136-16,-3 4 210 0,0 9-165 0,-10-1-94 16,-5 2-44-16,-3 5 43 0,0 0-47 0,-14 6-75 15,-10-8 0-15,-2-4 0 0,-4-4 0 0,-4-1 0 94,-3-7-62-94,-4 5 16 0,7-16 36 0,0-2 24 0,5-6-560 0,3-4 285 0,8-7 34 0,0 0-670 0,14 0 435 0</inkml:trace>
  <inkml:trace contextRef="#ctx0" brushRef="#br0" timeOffset="-74375.19">29100 12737 1379 0,'14'-8'0'0,"3"1"0"0,0 1 0 0,7-1 0 0,-3 3 0 0,-2 1 692 0,3-1-328 0,0 3-164 15,-1-1-357-15,6 2 105 16,-7 0 40-16,0 0 24 0,-2 0-420 0</inkml:trace>
  <inkml:trace contextRef="#ctx0" brushRef="#br0" timeOffset="-74223.62">29048 12968 1392 0,'-16'3'0'0,"3"1"0"0,4 1-2 0,3 1 0 0,6 0 0 0,3-1 0 0,16-1 1 0,8 2 1007 0,7-2-477 0,3-1-253 15,6-2-122-15,-2-1 110 16,4 0-116-16,-4 0-57 0,6 0-659 0,-8 0 297 15,-3 0 152-15,-4 0 78 0,-1 0-1086 0,-10 0 556 16</inkml:trace>
  <inkml:trace contextRef="#ctx0" brushRef="#br0" timeOffset="-73653.06">30085 12485 919 0,'0'-36'0'0,"0"1"0"0,0-2 0 0,0 11 0 0,8 0 0 0,0-2-16 0,-1 0 0 16,-4-1 0-16,0-2 342 0,-3 9-148 0,0 3-71 15,0 1-35-15,-12 0 21 0,0 7-28 0,-4-1 10 63,-3 5 49-63,-1 6-44 0,-2 1 1 15,-2 1-44-15,0 17 134 0,-1 5-57 0,6 11-42 0,2 7 155 0,3 8-94 0,6 6-48 0,5 8-23 0,3 12 192 0,0-5-114 0,2 1-51 0,9 7-26 0,-1 0-58 0,-1 3 0 0,1 17 41 16,-6-12-141-16,-1 6 67 0,-1-5 32 0,-2-5 0 16,0 2-273-16,-2-29 135 15,-7-10 83-15,-4-9-394 0,2-10 213 0,-5-9 62 32,2-4 57-32,-2-13-289 0,3 0 188 0,0-12 88 0,1-9 45 0,-1-3-388 0,-1-8 208 0</inkml:trace>
  <inkml:trace contextRef="#ctx0" brushRef="#br0" timeOffset="-73515.43">29684 12844 1733 0,'0'-26'0'0,"0"5"0"0,0 1 0 0,5 13 0 0,15-4 0 0,4 3 251 0,5 0-107 0,7 2-53 0,8-2 296 0,1 5-180 0,-2 0-85 0,4 3 96 0,-5 0-91 0,0 0-44 16,5 8 8-16,-11 2-598 0,-1 0 273 0,-2 2 135 15,0-3 68-15</inkml:trace>
  <inkml:trace contextRef="#ctx0" brushRef="#br0" timeOffset="-73354.85">30305 12651 1716 0,'-11'-9'0'0,"4"4"0"0,1 2 0 0,-1 3 0 0,3 0 0 0,1 12 0 0,-3 5 0 0,2 2 577 0,0 4-270 0,3 3-135 0,1 1-196 0,0 1 31 0,0 2 9 16,0-4 21-16,1-2-238 0,8 1 119 0,1-4 60 15,5 0 29-15,-1 0-801 0,2-12 394 0</inkml:trace>
  <inkml:trace contextRef="#ctx0" brushRef="#br0" timeOffset="-73135.44">30500 12753 1717 0,'3'-13'0'0,"3"2"0"0,2-1 0 0,-1 4 0 0,2 4 0 0,0 3 0 0,1 1 0 0,2 0 299 0,0 5-131 0,1 12-56 16,-2-2 279-16,-1 7-178 0,-4 1-87 0,2 0 21 15,-7 3-55-15,1 3-18 0,-2 0-9 0,-2-3-152 16,-10 0 62-16,-1-3 31 0,-3-1 1 0,-2 2-78 16,-4-10 49-16,0-2 30 0,0-6-325 0,1 0 177 15,-1-6 13-15,3 0 72 0,5 0-461 0,5-6 240 47,5-11 119-47,4-5-383 0,2-8 252 0</inkml:trace>
  <inkml:trace contextRef="#ctx0" brushRef="#br0" timeOffset="-73010.77">30685 12668 1974 0,'0'-5'0'0,"0"-1"0"0,0 3 0 0,0 0 0 0,0 3 0 0,0 0 0 0,0 0 0 0,-5 10 0 0,2 3 664 0,2 3-313 0,1 3-157 15,0 1-69-15,0 1 72 16,0 0-80-16,4 0-40 0,7 0-159 0,2 1 60 16,1 2 39-16,2-4-9 0,4-1-596 0,3-2 312 15,-2-4 157-15,1-2-796 16,3 4 443-16</inkml:trace>
  <inkml:trace contextRef="#ctx0" brushRef="#br0" timeOffset="-72835.25">30983 12588 1500 0,'3'-23'0'0,"1"8"0"0,-1 8 0 16,3 2 0-16,2 5 0 0,1 0 0 0,-2 0 0 0,4 16 480 0,-2 2-222 0,2 6-110 0,-4 2 124 0,-1 6-118 0,-1 2-49 0,-3 1-39 0,-2 1-68 0,0 0 39 0,-3 2 0 0,-9-3-367 15,1 6 193-15,-6-8 82 0,-1 0 47 0,-2-1-557 16,-1-4 293-16,-5 3 80 0,3-10 95 0</inkml:trace>
  <inkml:trace contextRef="#ctx0" brushRef="#br0" timeOffset="-72279.58">31573 12491 1431 0,'-2'-29'0'0,"1"6"0"0,-1 1 0 0,2 10 0 0,-1 1 0 0,1 2 0 0,-2 4 0 0,-1 2 411 0,2 2-178 0,1 1-103 0,0 0-46 0,0 4 72 0,0 10-60 0,0 8-29 0,0 3 159 0,0 9-99 0,0 4-44 0,0 6-1 0,0 6 120 0,-2 0-82 0,1 10-33 0,-3-5-38 0,1 0-12 16,-2-2 0-16,-2 4 0 0,0 1-282 0,-4 10 150 15,2-10 62-15,-5-3 34 0,1-2-519 0,-1-6 261 0,-1-4 85 16,-2 3-205-16,4-19 170 0,1-9 85 0,-1-7-444 16,0-10 264-16</inkml:trace>
  <inkml:trace contextRef="#ctx0" brushRef="#br0" timeOffset="-72118.02">31267 12868 1879 0,'0'-30'0'0,"0"10"0"16,0 6 0-16,7 4 0 0,10 3 0 0,5 1 0 0,3 0 305 0,2 6-139 0,8 0-64 0,4 0-33 0,5 0 219 16,4 0-126-16,-1 4-53 0,-2 1-414 0,-6-2 171 15,0 1 86-15,-2-3 42 16,-6 1-287-16,4-1 174 0,-10-1 74 0</inkml:trace>
  <inkml:trace contextRef="#ctx0" brushRef="#br0" timeOffset="-71976.39">31823 12625 1393 0,'-7'-15'0'0,"-2"12"0"0,4 1 0 0,3 2 0 0,-2 3-103 0,2 11 32 0,1 9 1 16,1 0 33-16,0 9 994 0,0-3-464 0,0 5-228 15,1-2 26-15,2 0-126 16,4 0-64-16,2 3-23 0,0-4-391 0,2-5 175 15,-1-3 87-15,4-4-826 0,-1 2 452 0,-3-13 219 16</inkml:trace>
  <inkml:trace contextRef="#ctx0" brushRef="#br0" timeOffset="-71821.8">32006 12720 1728 0,'2'-20'0'0,"-1"0"0"0,4 12 0 0,-2 4 0 0,5 0 363 0,-2 4-162 0,1 0-82 0,5 0-32 0,-4 8 324 0,4 7-187 0,2 0-94 0,-4 3-46 0,3 0-14 0,1 2 9 0,-2-3-42 16,0 0-518-16,-2-3 260 0,3 1 128 0,-4-3 66 16,3 2-906-16,0-7 459 0,-4-2 226 0</inkml:trace>
  <inkml:trace contextRef="#ctx0" brushRef="#br0" timeOffset="-71670.21">32282 12692 1442 0,'-3'-12'0'0,"-2"4"0"0,4 4 0 0,-5 2 0 0,3 2 0 0,-3 5 0 0,-4 12 511 0,0 9-237 0,-2 6-119 0,-5 6-49 0,5 1 209 0,-3 2-139 0,1 0-70 0,-2 1 10 0,-2 6-30 0,5-9-10 0,-1 2-39 0,1-8-276 0,3-3 138 0,-1-4 69 0,2-1-563 0,3-13 311 0,1-5 150 16,3-3 83-16</inkml:trace>
  <inkml:trace contextRef="#ctx0" brushRef="#br0" timeOffset="-71501.66">32457 12565 2454 0,'15'-15'0'0,"1"15"0"0,7 1 0 0,4 23 0 0,2 2 0 0,-10 4 0 0,-8 5 0 0,-5 4 338 0,-6 3-150 0,0 5-76 0,-11 6 491 16,-9-7-367-16,-5 0-236 0,-7-5 0 0,-1 1 0 15,-1-1 0-15,-1 0 0 16,6-8 0-16,3-6-907 0</inkml:trace>
  <inkml:trace contextRef="#ctx0" brushRef="#br0" timeOffset="-71299.2">32829 13227 0 0,'-22'-9'0'0,"13"9"0"0,4 16 0 0</inkml:trace>
  <inkml:trace contextRef="#ctx0" brushRef="#br0" timeOffset="-65575.81">14753 13796 1159 0,'-5'-15'0'0,"2"4"0"0,0-3 0 0,1 1 0 0,1-1 0 0,1-2 0 0,-3-8 0 0,3 5 0 0,0-3 217 0,0-1-90 0,0 3-45 15,0-3 13-15,0-5-20 32,0 8-8-32,0 1-30 0,0 3 105 0,-2-2-52 0,-2 6-27 0,-4-2 59 0,-2 9-47 0,0-1 0 0,-2 5-38 0,-4 1 140 15,1 0-71-15,-3 11-24 0,2 5-10 0,-1 7 48 16,3 1-41-16,0 5 0 0,5 2 100 0,-1 7-62 15,7 0-44-15,0 3-1 0,3 4 65 0,0 3-49 16,0-1-26-16,6 11-37 47,2-9-25-47,3 7 0 0,2 1 0 0,-1 1 0 0,-3 0 0 0,4 4 0 0,-8-11 0 0,-1-1 0 0,-2-4 0 0,-2-5 0 0,0 5 0 0,-4-15 0 16,-7-3 0-16,-2-5 0 0,-3-6 0 0,-3-3 0 15,-4 2 0-15,2-14 0 0,-2-2 0 0,-2 0 0 16,2 0 0-16,1-4-193 0,-1-6 32 0,4-3 73 15,6-2-7-15,0-3-384 0,7-2 221 0,2-2 110 16,4-4-418-16,0 2 268 16,11-3 131-16,9 0 65 0,4 0-453 0</inkml:trace>
  <inkml:trace contextRef="#ctx0" brushRef="#br0" timeOffset="-65314.5">15026 13813 1140 0,'4'-30'0'0,"1"-3"0"0,-3 11 0 0,-1-2 0 0,-1 3 0 0,0 4 0 0,-3 4 513 0,-5-1-229 16,0 7-128-16,-2 4-59 0,-1 0 165 0,-1 3-113 0,0 0-56 15,0 7 290-15,2 8-178 16,0 5-84-16,2 4-42 0,1 6 172 0,2 4-107 0,0 6-90 0,5-2-54 16,0 4 0-16,0-1 0 0,0 3 0 0,2 1 0 15,1-4 0-15,2-4 0 0,0 1 0 0,1 0 0 16,-2-1 0-16,0 5 0 15,-2-9 0-15,-1-1 0 0,-1-3 0 0,0 0 0 16,0-4 0-16,-4 3 0 0,-6-9 0 0,-1-4-328 0,-3-1-52 16,2-2 172-16,-4-1 85 0,2 3-630 15,0-3 363-15,5-2 176 0</inkml:trace>
  <inkml:trace contextRef="#ctx0" brushRef="#br0" timeOffset="-65029.26">14747 14716 1361 0,'-2'0'0'0,"0"0"0"0,1 0 0 0,1 0 0 0,0 2 0 0,0 2 334 0,0 4-140 15,0 4-83-15,0 5 674 0,3 4-374 0,5 6-187 16,0 3-93-16,1 8 176 0,-1-2-234 0,1 1-73 16,-2-1 0-16,3 0-46 0,-7-5-93 0,4 4 98 15,-4-12-595-15,-2-5 337 0,1-4 167 0,-2-7-312 16,0-5 231-16,0-2-24 94,-6-5 109-94,1-14-490 0</inkml:trace>
  <inkml:trace contextRef="#ctx0" brushRef="#br0" timeOffset="-64888.63">14766 14737 1239 0,'4'-4'0'0,"0"-3"0"0,3 3 0 0,2 2 0 0,5-2 0 0,0 1 176 0,6 1-70 0,5 0-25 0,1 2 399 0,4 0-222 0,-1 11-110 0,0 3-55 0,-2 6-22 0,3 4 10 0,-10-1-43 0,-6 5-128 0,-5 0 64 0,-6 2 32 0,-3-1-1 94,0 3 0-94,-19-7-10 0,-4-2 43 0,-2-4 42 0,-3-3-43 0,-3-4 1 0,-1-4-54 0,6-5-53 0,3-3 19 0,3 0 30 0,4-4-14 0,3-5-447 0,-1-5 217 0,10 1 123 0</inkml:trace>
  <inkml:trace contextRef="#ctx0" brushRef="#br0" timeOffset="-63788.71">15663 14045 1178 0,'-2'-22'0'0,"-1"-1"0"0,1 2 0 0,-1 3 0 0,0-2 0 0,-3 5 0 0,2-5 0 0,-4 1 186 16,0 8-79-16,-4 1 87 0,-1 2-78 0,-2 2-40 15,-3 5 1-15,-4 1 11 0,2 0-8 0,0 13-43 16,-2 6 0-16,0 1 23 15,3 6-23-15,-2 0 9 0,8 1-8 0,2 0 52 16,5-1-26-16,3-2 0 0,3-6 32 0,0 5-20 16,0-11-10-16,9-4-63 109,7-1-1-109,1-5 35 0,3-2 0 0,6 0-83 0,-2-16 37 0,1-3 0 0,0-6 46 0,-2 1-81 0,-2 0 31 0,-4-2 7 0,-3 6 8 0,-5-1 20 0,-2 8-47 0,-4-2 40 0,-2 6 440 0,2 1-201 0,-3 8-109 0,0 0 116 0,-6 15-261 0,0 8 0 0,1 12 0 0,2 4 0 0,3 1 0 0,0 7 0 0,0 5 0 0,8 3 0 0,4 5 0 0,2 7 0 0,1-12 0 0,1-1 0 78,-1-3 0-78,-2-3 0 0,0 3 0 0,-6-18 0 0,-5-2 0 0,-2-3 0 0,-4-5 0 0,-14-5 0 0,-6 2 0 0,-5-15 0 0,-6-3 0 0,-3-2 0 0,-2 0 0 0,2-11 0 0,-2-9 0 0,7-1 0 0,2-5 0 0,6-5 0 16,3-3 0-16,8-2 0 15,2-5 0-15,12 8 0 0,0 2 0 0,12-1 0 16,7 2 0-16,7 2 0 0,4-5 0 0,4 9 0 16,5 2 0-16,2 3 0 0,1 0 0 0,0 3-61 15,3 0-247-15,-7 4 140 0,2 1 65 0,-3 4-613 16,-1 0 339-16,0-1 170 0,5-3-280 0</inkml:trace>
  <inkml:trace contextRef="#ctx0" brushRef="#br0" timeOffset="-63625.15">16054 13917 1630 0,'-12'9'0'0,"-1"3"0"0,3 5 0 0,-2 5 0 0,4 5 0 0,0 7 0 16,5-1 880-16,3 4-422 0,0 2-210 0,0-2-106 0,2 3 221 31,6 3-153-31,1-12-210 0,3-3 0 0,3-4-205 0,0-1 18 0,1-2 122 0,-1-10-712 0,1-4 408 16,1-4 203-16,0-3-364 0,0 0 270 0</inkml:trace>
  <inkml:trace contextRef="#ctx0" brushRef="#br0" timeOffset="-63404.73">16216 14105 1500 0,'0'-9'0'0,"-1"6"0"0,1-1 0 0,0-1 0 0,0 4 0 0,1 1 0 0,7 0 362 16,6 0-162-16,2 8-82 0,2 3-40 0,2 4 251 15,-4 2-151-15,1 3-70 0,-3 4-35 0,-2 2 35 16,-4 4-35-16,-3 2 8 0,-5-4-145 0,0 2 50 15,-9 0 26-15,-10-4-56 0,-4 1 40 0,-3-3 10 16,-2-7 31-16,-1-4-94 16,1-3 40-16,3-4 26 0,2-6-50 0,1 0-283 15,9 0 123-15,9-14 91 0,4-7-333 0,0-6 203 16,12-5 101-16,10-6 42 0,3 1-413 0,3-3 236 16,1 1 118-16</inkml:trace>
  <inkml:trace contextRef="#ctx0" brushRef="#br0" timeOffset="-63264.11">16417 14023 1227 0,'11'-17'0'0,"1"3"0"0,-7 8 0 0,-2 4 0 0,-3 2 0 0,0 0 0 0,0 13 351 0,-8 6-147 0,-2 3-88 16,-2 4 736-16,0 3-408 16,3 0-203-16,1 0 255 0,0 4-496 0,5-3 0 15,1-1 0-15,2-2 0 0,0 1 0 0,3-2 0 16,10 4 0-16,6-8-161 16,1-1-221-16,5-6 210 0,5-2 105 0,1-7-474 0,3 0 224 0,-3-6 163 15</inkml:trace>
  <inkml:trace contextRef="#ctx0" brushRef="#br0" timeOffset="-63115.51">16839 14268 2550 0,'-2'-5'0'0,"2"4"0"0,-4-3 0 0,0 3 0 0,0 1 0 0,0 0 0 0,0 11 0 0,0 4 0 0,-3 6 412 0,2 1-193 0,-2 5-90 0,-1 0 85 16,2 1-89-16,-3 3-44 0,1 1 10 0,2-3-527 15,-1-4 237-15,1-2 118 31,0-4-752-31,1-7 424 0,1 2 216 0,0-12 102 0</inkml:trace>
  <inkml:trace contextRef="#ctx0" brushRef="#br0" timeOffset="-62864.18">16956 14134 1703 0,'6'0'0'0,"1"0"0"0,2 2 0 0,1-1 0 0,-2 2 0 15,2 3 0-15,0-1 0 0,0 3 841 0,1-1-402 0,2 3-191 0,-3 1-111 0,1-1 47 0,0 2-74 0,-3 0-36 0,0 1-1 0,0 0-26 0,-3-3-10 0,0-1-638 0,-2-2-589 0,-1-1 593 0,-1-2 298 0</inkml:trace>
  <inkml:trace contextRef="#ctx0" brushRef="#br0" timeOffset="-62782.4">17172 14030 834 0,'5'-3'0'0,"1"1"0"0,0 2 0 0,-1 0 0 0,2 0 0 0,-5 13 0 0,1 6 627 0,-1 5-295 0,0 7-138 0,-2 6-83 0,0 7 445 15,-7 6-259-15,-5 4-130 0,-2-1 141 0,-5 7-128 0,2-9-77 0,-3-4-299 0,1-1 116 0,0-7 58 0,4-3 29 0,-1 0-648 16,7-15 334-16,3-4 172 0,3-5 86 0,3-5-469 16,-2-2 141-16</inkml:trace>
  <inkml:trace contextRef="#ctx0" brushRef="#br0" timeOffset="-62246.83">17373 14052 1529 0,'2'-10'0'0,"4"1"0"0,4 6 0 0,7 0 0 0,4 3 0 0,4 3 0 0,5 10 193 0,1 5-78 0,0 4-39 0,4 3 175 31,-7 3-112-31,-4 2-51 0,-2-1-26 0,-8 7-125 0,-5-1 50 0,-2 6 34 0,-7-6-169 0,-8-1 93 16,-8 2 45-16,-10-3 24 0,0-6-48 0,-6 5 44 16,3-14-9-16,-1-3-206 0,1-4 106 0,4-5-1 15,3-5 44-15,0-1-294 0,10 0 162 0,7 0 76 16,5-7 37-16</inkml:trace>
  <inkml:trace contextRef="#ctx0" brushRef="#br0" timeOffset="-61848.32">18008 14226 1132 0,'10'-18'0'0,"-2"-6"0"0,-3 6 0 0,-4 1 0 0,-1-3 0 0,0-1 0 0,0 4 0 0,-9-3 179 0,-5 6-76 0,0 2-33 0,-3 5 62 16,-1 2-47-16,-2 5-25 15,-3 0 10-15,2 5 83 0,1 14-59 0,0 3-28 16,4 9-1-16,1 6 59 0,1 4-34 0,5 0-10 16,4 0 32-16,4 1-38 0,1-4 1 0,0-2-80 15,3 3 10-15,7-15 31 0,3-1 1 0,5-2-197 16,0-7 98-16,4-7 49 0,2-2 34 0,-2-5-156 16,-1-8 57-16,2-14 48 0,-1-4-15 0,-5-6-281 15,5-4 110-15,-8-5 96 31,0-4-101-31,-3-2 92 0,0-3 46 0,0-2 9 0,0-8-8 0,-4 5 45 0,-2-4 1 0,1-1 74 16,-1 2-37-16,-2 4 0 109,2-1-47-109,-5 25 109 0,0 9-50 0,0 13-25 0,-2 6 0 0,-4 2 431 0,-4 15-171 0,2 12-122 0,-1 9 288 0,3 5-189 0,1 3-95 0,2 9 177 0,2-5-141 16,-2 3-64-16,3 2-33 0,0 0 104 0,0-1-68 0,0 8-25 0,0-12-9 0,3-3-367 0,6-2 167 0,2-3 82 0,1-5 42 0,4 3-324 0,-2-18 177 0,2-3 95 0,-1-4-865 0</inkml:trace>
  <inkml:trace contextRef="#ctx0" brushRef="#br0" timeOffset="-61598.98">18387 14178 2092 0,'5'-8'0'0,"0"2"0"0,1 2 0 0,3 0 0 0,1 2 0 0,1 2 0 0,2 0 0 0,2 0 0 0,2 12 469 0,-1 4-216 0,-1 2-109 16,-2 3-53-16,0 4 11 31,-8 1-36-31,-4 2-1 0,-1 2-90 0,0-1 31 0,-10-1 0 0,-6 5-114 0,-5-8 67 0,-6-2 39 0,-1-5 0 0,-1-4-253 16,0-2 145-16,-3-2 23 0,10-7 49 0,2-3-484 16,4 0 242-16,4-6 122 0,4-6 52 0,8-9-400 15,0-2 235-15</inkml:trace>
  <inkml:trace contextRef="#ctx0" brushRef="#br0" timeOffset="-61115.27">18642 14117 1477 0,'0'-9'0'0,"0"1"0"0,0 1 0 0,0 3 0 0,-2 1 0 0,-4 3 343 0,-4 0-145 0,-2 3 170 16,-1 10-167-16,-2 10-82 0,1 2-41 0,-2 5 186 15,5 4-104-15,5-1-67 0,3 2-28 0,3 1-33 16,0-4 4-16,7 4 1 0,10 3 8 0,6-13-424 15,6 1 207-15,4-5 105 0,3-6-415 0,3-5 215 16,1 1 145-16,-4-12-46 0,2 0-194 0,-3-5 163 16,-4-10 81-16,-1-4-25 0,0-1 44 0,-11-3 36 15,-4-4 0-15,-2-2 26 0,-5-1 1 0,-1-2-1 16,-2-3-8-16,-4 4 214 0,-1 1-103 0,0 4-51 31,-10 4 351-31,-3 3-176 0,-4 3-61 0,0 10 370 0,-5 3-233 16,-1 3-109-16,4 5-61 0,-1 10 117 0,3 4-93 0,6 3-41 15,1 5-1-15,4 0 58 0,3 1-49 0,-2 4-17 16,5-5-8-16,0 0-62 0,2-2 0 0,7 0 37 16,2-1-203-16,4 0 110 0,0-9 42 15,2-1-256-15,-2-9 125 0,4-1 81 16,-2-4-7-16,2 0-202 0,-5-8 103 0,1-10 66 0,0-4 34 0,-3-4-49 16,-1-3 41-16,3-5-8 15,-5 0 49-15,-1-2-146 0,3-1 74 0,-3-4 36 16,0-6-78-16,5-8 48 0,-6 2 38 0,5-2-58 0,-1-4 43 0,0 6 0 15,-1 2 43-15,-3 6 223 16,-2 20-106-16,-4 13-59 0,-1 8-28 0,0 4 287 16,-6 7-143-16,-1 17-92 0,-3 7 19 0,4 7 533 15,1 4-273-15,0 6-144 0,5 2 199 0,0 6-162 16,0-7-94-16,0 0-14 0,0 0-36 16,6-2 0-16,1-1-37 0,4 3-427 15,1-12 209-15,-1-6 109 16,2-2 55-16,-1-5-545 0,-1-5 247 0,0-2 163 0,-2-14-8 0,-2-3-320 15,-3 0 222-15</inkml:trace>
  <inkml:trace contextRef="#ctx0" brushRef="#br0" timeOffset="-60918.5">19287 14226 1687 0,'0'-9'0'0,"0"-1"0"15,1 3 0-15,0 2 0 0,4 3 0 0,0 0 0 0,3 2 0 0,5 0 0 0,0 6 255 0,2 6-110 0,2 3-55 0,-2 2-26 0,4-1-1 0,1 2-17 0,-3-2-445 16,0 0 218-16,-1-2 109 15,1-2 54-15,-4-3-687 63</inkml:trace>
  <inkml:trace contextRef="#ctx0" brushRef="#br0" timeOffset="-60805.02">19604 13975 2809 0,'2'-13'0'0,"0"5"0"0,-1 1 0 0,2 6 0 0,-1 1 0 0,-1 0 0 0,-1 16 0 0,0 14 0 0,0 11 0 0,-3 10 0 0,-6 8 419 0,-3 7-192 0,-3 12-86 0,-1-3 167 0,-5 8-281 0,-1 2-27 0,-1 1 0 0,0 0-96 0,-3 7-84 0,6-21 103 0,-1-1 57 0,2-1-984 0,3-3 520 0</inkml:trace>
  <inkml:trace contextRef="#ctx0" brushRef="#br0" timeOffset="-60436.4">20089 14112 2601 0,'-15'1'0'0,"5"2"0"0,1 0 0 0,7-2 0 0,2 4 0 0,0-5 0 0,11 0 0 0,8 0 404 0,6 0-189 0,6 0-89 0,5 0 159 0,-1 0-125 0,1-3-62 0,3 1-56 0,-7-1-135 0,1 2 47 0,-4-2 41 0,-1 3-782 0,-3 0 411 15,0 0 215-15</inkml:trace>
  <inkml:trace contextRef="#ctx0" brushRef="#br0" timeOffset="-60280.82">20084 14320 2598 0,'-15'0'0'0,"1"0"0"0,5 0 0 16,4 0 0-16,5 3 0 0,0-2 0 0,3 3 0 0,16-2 450 0,7 3-212 0,8 2-101 0,4-4 371 0,4 2-508 0,0 1 0 15,3 0 0-15,-5-1 0 16,-2 1 0-16,0-4 0 0,-3 3-60 0,-2-2-180 16,4 3 146-16</inkml:trace>
  <inkml:trace contextRef="#ctx0" brushRef="#br0" timeOffset="-58709.38">22349 13961 1390 0,'1'-30'0'0,"-1"-1"0"0,0-1 0 0,0-2 0 0,0 0 0 0,-1-4 0 0,-6 8 0 0,-2 5 0 0,-2 5 0 0,-2 3 222 0,-2 4-93 0,-1 2 297 16,1 8-200-16,-2 3-94 0,-2 0-47 0,2 5 291 15,-2 7-170-15,1 9-75 0,3 2-51 0,3 6 242 16,4 5-142-16,3 6-154 0,4 4-26 0,1 8 0 16,0-2 0-16,1 3 0 78,9 0 0-78,1 5 0 0,-1 0 0 0,3 10 0 0,-2-11 0 0,-2 0 0 0,2 1 0 0,-5-1 0 0,-1-2 0 0,-3 5 0 0,-2-17 0 0,0-2 0 0,-2-5 0 0,-11-9 0 0,-2-2 0 0,-3-2 0 0,-1-15 0 0,-2-3 0 0,1-3-251 0,1-2 21 15,-1 0 96-15,0-2-314 0,3-7 210 0,1-7 100 157,4-4 51-157,4-8-436 0,5-3 243 0,3-10 112 0,0 0 70 0,4-5-468 0</inkml:trace>
  <inkml:trace contextRef="#ctx0" brushRef="#br0" timeOffset="-58592.69">22602 13784 853 0,'14'-32'0'0,"-7"8"0"16,-7 4 0-16,0 10 0 0,0-4 0 0,-3 10 747 0,-13 0-355 0,2 4-177 0,-2 0 454 0,-2 1-315 0,-1 11-150 0,3 3 98 0,1 5-133 0,2 3-143 0,4 3-26 0,3 4 0 0,0 6 0 0,6-2 0 0,0 5 0 0,4 0 0 0,7 2 0 0,-1 0 0 0,-1 9 0 0,2-8 0 0,-3 1 0 0,-1 3 0 15,-2 3 0-15,-2 0 0 0,-3 8 0 0,0-11 0 16,-8 0 0-16,-6 0 0 0,-3-5 0 0,-2-5 0 15,-2 3 0-15,1-12-6 0,2-9-76 0,1 0-864 16,1-1 454-16,0-4 228 0</inkml:trace>
  <inkml:trace contextRef="#ctx0" brushRef="#br0" timeOffset="-58428.13">22297 14795 2958 0,'0'5'0'0,"0"0"0"0,0 2 0 0,0 3 0 0,0 1 0 0,0 1 0 0,0 1 0 0,2 4 0 0,4 2 0 0,-2 3 481 15,3 2-227-15,-2 1-108 0,2 0-54 0,-2-1-92 16,-2 3 0-16,3-2 0 0,-4-5 0 0,1-2 0 16,-1-4 0-16,-2-3-329 15,0-4 8-15,0 0 189 0,0-7 80 0,-5 0-867 16,-3-7 373-16,2-8 254 0</inkml:trace>
  <inkml:trace contextRef="#ctx0" brushRef="#br0" timeOffset="-58216.7">22277 14816 1671 0,'2'-7'0'0,"2"2"0"0,2-2 0 0,2 2 0 0,3 2 0 0,2 0 0 16,2 0 0-16,10 2 321 0,-3 1-147 0,3 1 228 0,-1 13-182 0,3 1-91 15,-4 6-46-15,-1 4 209 0,-5 0-131 0,-8 3-62 16,-5 1-31-16,-4 1 48 0,0 2-39 0,-14 0 9 16,-9-4-54-16,-4-4-32 15,-4-2 0-15,0-5 0 0,-3-4 0 0,2-1 0 16,4-10 0-16,3-2-443 0,5 0 132 0,1 0 170 0,4 0 32 0,1-4-932 31</inkml:trace>
  <inkml:trace contextRef="#ctx0" brushRef="#br0" timeOffset="-57686.39">22805 14925 1579 0,'0'0'0'0,"-5"0"0"0,1 0 0 0,0 3 0 0,1-1 0 0,0 4 0 0,1 1 0 0,1 5 617 78,1 3-295-78,0 3-142 0,1 2-72 0,6 6 218 0,0 2-144 0,3 4-64 0,-2-5-45 0,0 3 0 0,-2-1-36 0,-3-2-29 0,-2-1 0 0,0 0 38 0,-1-6-9 0,0-3-190 0,-5-5 94 0,-5-4 49 0,0-4 23 0,-2-1-618 0,5-3 220 0,2-7 181 0,5-13 43 0</inkml:trace>
  <inkml:trace contextRef="#ctx0" brushRef="#br0" timeOffset="-48978.28">23331 14035 951 0,'-9'-14'0'0,"0"-3"0"0,3 5 0 0,-2 4 0 0,0 1 0 0,0 2 0 0,0 1 0 0,-2 1 377 15,3 3-174-15,0 0-82 0,-1 0-41 0,-1 6 114 16,-1 5-78-16,-1 7-28 0,1 0 41 0,2 6-45 16,-2 2 0-16,0 2-5 0,2 3 0 0,0 3-30 15,1-2-10-15,3 1-30 0,1-1 1 0,0 0 29 16,3-1 0-16,0 5-139 0,0-6 65 0,3-2 37 16,9-1-1-16,1-1-344 0,2 1 180 0,3-6 55 15,-1-5-491-15,6 0 277 0,-1-9 142 0,3-1-212 47,0-2 166-47</inkml:trace>
  <inkml:trace contextRef="#ctx0" brushRef="#br0" timeOffset="-48547.33">23569 14200 803 0,'1'-27'0'0,"3"1"0"0,-2-2 0 0,0 5 0 0,-1-1 0 0,-1 2 289 0,0 2-125 0,0-4-62 62,0 2-22-62,0 6 33 0,-3 1-37 0,-4 3 0 0,0 2-37 0,-2 5 101 0,-1-1-41 0,-2 6-35 0,-1 0 67 0,-3 9-46 0,0 3 0 0,-2 12 22 0,-1-3-24 0,8 2-10 94,1 1-35-94,1-4 19 0,4-1-18 0,3 0 0 0,2-2 9 0,0-5-48 0,2 0-1 0,11-5 40 0,1-4-170 0,1-2 84 0,1-1 48 0,1 0-9 0,-1-1-102 0,1-7 62 0,-3-1 11 0,0 0 111 0,-2 1-44 0,-1 5-1 0,-3-2-56 0,0 1 318 0,-2 4-138 0,0 0-69 0,2 0-21 0,-5 14 322 15,0 6-173-15,-1 4-86 0,-1 9-103 0,1 4-23 0,-1 5 0 0,0 1 0 16,2 7 0-16,-2 3 0 78,1 1 0-78,0 0-44 0,-2-7-70 0,0-6 77 0,0-2 38 0,0-4-251 0,-10-4 105 0,-4 0 79 0,-3-13-27 0,-5-5 113 0,-3-2-52 0,-3-8-5 0,-2-3 119 0,-7 0-69 0,6-9-22 0,-2-9 1 0,1-3 276 0,5-5-142 0,3 0-37 0,-1-4 123 16,12 4-188-16,6 1-24 0,7 1 0 0,0 1 0 15,10 1 0-15,10-5 0 16,8 5 0-16,5 3 0 0,3-1 0 0,5 0 0 16,2 4-639-16,6-4 264 15,-5 8 179-15,-2-2 43 0,3 2-285 0,-2 0 200 16,2 2 99-16,2-2-499 0,-10 3 304 0</inkml:trace>
  <inkml:trace contextRef="#ctx0" brushRef="#br0" timeOffset="-48405.71">23899 14129 1545 0,'-2'-17'0'0,"-5"7"0"0,2 2 0 0,-2 3 0 0,-2 2 0 0,1 3 0 0,-2 0 0 0,2 15 287 0,2 9-124 0,-1 5-62 0,3 8 328 16,0 4-196-16,3 6-87 0,1-3-59 0,0 0 58 15,0 1-53-15,1 0-27 0,7 5-186 0,2-14-230 16,3 0 195-16,0-2 97 0,3-6-577 0,-2-7 315 16,3 0 182-16,-5-13-397 0</inkml:trace>
  <inkml:trace contextRef="#ctx0" brushRef="#br0" timeOffset="-48183.65">24005 14273 1222 0,'0'-11'0'0,"0"-2"0"0,0 7 0 0,0 1 0 0,4 3 0 0,4 2 0 0,4 0 0 0,3 0 94 0,2 10-55 0,2 4 0 0,1 5 634 0,0 2-317 0,-1 3-158 0,2 5 34 0,-9-3-101 0,-3 3-47 0,-5 2 1 0,-4 1-91 0,0-3 45 0,-1 3 9 0,-15-9-79 0,-3 0 34 0,-4-5 1 0,-3-5 34 0,1-4-115 0,-6-3 67 0,9-6 20 0,1 0-10 0,3-1-455 0,5-11 190 0,4-6 127 31,8-7-542-31,1-6 326 0,5-4 158 0</inkml:trace>
  <inkml:trace contextRef="#ctx0" brushRef="#br0" timeOffset="-48049">24260 14200 1721 0,'8'-10'0'15,"-3"3"0"-15,1 4 0 0,-3 1 0 0,-3 2 0 0,0 5 0 0,0 13 0 0,-2 4 0 0,-3 2 761 0,1 4-351 0,-2 1-191 0,5-3 199 0,-1 3-189 0,2-1-96 16,0 0-93-16,0 4-307 16,5-8 124-16,8 0 92 0,3-2 44 0,3-2-380 15,4-5 213-15,4 0 116 0,-3-10-823 0,5-5 444 16,-3 0 86-16</inkml:trace>
  <inkml:trace contextRef="#ctx0" brushRef="#br0" timeOffset="-47906.39">24591 14447 2520 0,'0'-2'0'0,"0"-4"0"0,0 3 0 0,0-2 0 0,-2 4 0 0,-3 1-1 0,0 0-2 0,-3 1 0 0,-1 10 0 0,2 6 1 0,-6 4-1 0,4 1 1 0,-1 3 1 0,3 0-1 0,-1-1 1 0,1 1 0 0,0 3 0 0,4-7 0 0,0-3 0 0,3-1 0 0,0-6-745 16,0 0 385-16</inkml:trace>
  <inkml:trace contextRef="#ctx0" brushRef="#br0" timeOffset="-47729.86">24667 14287 1817 0,'3'0'0'0,"0"0"0"0,-1-3 0 0,4 2 0 0,-1 1 0 0,1 0 0 0,5 0 243 0,-3 0-107 0,3 8-48 0,1 5 152 16,2-1-101-16,1 2-50 62,0 1-16-62,-1 2-465 0,1-3 215 0,1 1 107 0,-4-2 55 0,1-2-771 0,4-1 379 0</inkml:trace>
  <inkml:trace contextRef="#ctx0" brushRef="#br0" timeOffset="-47583.25">24918 14212 1590 0,'-2'-11'0'0,"1"3"-1"0,-3 3 1 0,3 1 0 0,-4 4 0 0,3 0 0 0,1 17 0 0,-2 8 277 16,0 7-120-16,0 7-59 16,-3 6 195-16,1-1-131 0,-1 1-63 0,-3 2-28 0,2 0-33 0,-1 0 0 15,-4 7 10-15,2-15-326 16,1-2 159-16,-4-6 78 0,4-5 40 0,-2-7-570 15,1 0 314-15,2-15 65 32</inkml:trace>
  <inkml:trace contextRef="#ctx0" brushRef="#br0" timeOffset="-47428.66">25007 14178 2171 0,'19'-8'0'0,"2"6"0"0,3 2 0 0,-7 2 0 0,0 15 0 0,-4 3 0 0,3 5 0 0,-4 3 322 0,1 6-132 0,-6-2-81 15,-6 4 72-15,-1 3-72 0,0-3-35 0,-6 5-1 0,-8 0-27 16,-2-8-9-16,-4-3 1 16,0-4-211-16,-4-5 106 0,1 0 52 0,-6 0-524 15,5-10 283-15,-2-2 148 0,6-5 18 0,1-4-778 16</inkml:trace>
  <inkml:trace contextRef="#ctx0" brushRef="#br0" timeOffset="-47197.08">25189 14398 1370 0,'25'-15'0'0,"4"3"0"0,2 0 0 0,9-2 0 0,-7 2 0 0,3 2 708 0,2 1-336 0,2 0-166 0,-4 1-85 0,3 0 109 0,-12 3-101 0,-2 4-46 16,-7 0-261-16,-3 1 108 94,-4 0 63-94,-4 0 18 0,-7 2-671 0,0 4 349 0,-7 1 175 0,-10-3-608 15,-4 2 366-15</inkml:trace>
  <inkml:trace contextRef="#ctx0" brushRef="#br0" timeOffset="-47129.27">25440 14108 252 0,'0'-12'0'0,"0"0"0"0,2 3 0 0,2 0 0 0,1 5 474 0,2 3-208 0,1 1-119 0,0 7-55 0,-2 14 491 0,2 9-273 0,-3 5-136 0,-4 11-59 0,1 0 272 0,-2 2-175 0,0 5-87 0,-2 1-74 15,-2-1-13-15,-6 9 9 0,4-10-630 16,-2 3 311-16,0-2 154 0,-1 1 78 0</inkml:trace>
  <inkml:trace contextRef="#ctx0" brushRef="#br0" timeOffset="-46498.7">26115 14338 1218 0,'13'-31'0'0,"-3"7"0"0,1 3 0 0,1 0 0 0,-3-3 0 0,1 2 0 0,0-7 0 0,-4 9 0 0,-3-1 318 15,-2 4-141-15,-1 2-70 0,0 3 41 0,-1-3-46 16,-8 10-38-16,-2 1-26 0,-2 1-1 0,-6 3 0 16,0 5 0-16,-7 7-17 15,0 8-9-15,1 2 26 0,0 4 0 0,3 1 36 16,-1 2 0-16,0-1-27 0,11-4-9 0,3-1 109 16,4-3-54-16,4-2-27 0,1-3-54 0,0 1 9 125,1-5 17-125,13-7-179 0,-1-1 89 15,6-3 45-15,0 0 0 0,4-4-74 0,-2-11 41 0,1-2 33 0,-3-3-12 0,-2 2-118 0,-2 2 39 0,-2 4 45 0,-6 0-25 0,2 5 249 0,-5 0-110 0,0 4-40 0,3 3 293 0,-5 0-154 0,-1 17-59 0,-1 6-44 0,0 5 220 0,2 8-119 0,-1 7-51 0,4 1-238 0,1 2 85 0,3 5 42 0,1 0 0 0,-1 2-157 0,2 5 108 0,-3-9 42 0,-5-1 24 0,-2-6-342 0,-1 0 122 0,-2-9 99 0,-17 5-48 0,-2-18 64 16,-7-5 28-16,-4-5 209 15,-5-4-90-15,-1-6-46 0,-6 0-9 0,4-4 273 16,1-13-136-16,2-1-79 0,4-3 5 0,4-4 136 16,3-1-54-16,14 1-60 0,7 1-10 0,5-3 18 31,1 1-28-31,15-3 0 0,6 0-127 0,9 3 45 31,4 1 28-31,5 2-370 0,7-2 187 0,3 3 101 0,9-7 24 0,-6 8-583 0,0 0 282 16,3 0 157-16,-1 3 77 0,1-1-436 0,3-2 247 0,-13 6 139 0,-6-2 63 0</inkml:trace>
  <inkml:trace contextRef="#ctx0" brushRef="#br0" timeOffset="-46358.07">26582 14275 1172 0,'-3'-13'0'0,"-11"0"0"0,2 5 0 0,-5 5 0 0,-2 1 0 0,-3 2 0 0,-6 5 545 32,2 11-258-32,3 9-126 15,3 5-62-15,2 3 331 0,6 5-197 0,2 4-88 0,8-1 36 0,2 0-72 0,2 0-36 0,15-2-206 0,3 1 85 0,3 4 52 16,4-13-10-16,3-6-619 0,-2 2 332 0,-2-8 164 15,-1-3 83-15,6 0-761 0</inkml:trace>
  <inkml:trace contextRef="#ctx0" brushRef="#br0" timeOffset="-46091.78">26716 14383 2632 0,'-13'-16'0'0,"4"8"0"0,4 3 0 0,2 4 0 0,3-2 0 0,0 3 0 0,0 0 0 0,0 0 0 0,3 6 297 0,7 3-130 0,0 5-29 141,2-2-50-141,2 5-17 0,-4 0-9 0,3-3-516 0,1 1 245 0,-2-1 123 0,1-2 62 0,1 3 39 0,-1-8-9 0,1 2 31 0,-1-3-793 0</inkml:trace>
  <inkml:trace contextRef="#ctx0" brushRef="#br0" timeOffset="-46007.01">27016 14263 636 0,'-4'-9'0'0,"-1"2"0"0,0 3 0 0,-1 4 0 0,2 0 0 0,-2 0 595 0,-5 15-270 0,3 10-149 0,-2 8 466 0,-1 7-303 0,-2 5-151 0,-1 3 136 0,0 5-135 0,-1-1-80 0,-3 3-36 0,-1 4-126 0,-3 0 45 0,-1 0 0 0,-3 0 54 0,7-17-386 0,1-4 188 0,6-13 95 31,1-3 47-31,5-10-647 0,-3 1 243 0,8-10 203 0</inkml:trace>
  <inkml:trace contextRef="#ctx0" brushRef="#br0" timeOffset="-45747.7">27167 14629 1119 0,'1'0'0'0,"4"0"0"0,-2 0 0 0,-2 0 0 0,1 0 719 0,0 0-342 0,-1 1-169 0,-1 6-77 0,0 1 124 0,0 4-109 0,0 2-55 0,-6 0 1 0,-3 1-158 0,4 3 60 0,-2-3 17 0,-1-2-575 0,2-2 301 0,2 0 150 0</inkml:trace>
  <inkml:trace contextRef="#ctx0" brushRef="#br0" timeOffset="-45685.87">27131 14778 1318 0,'-2'9'-423'0,"1"-4"193"0</inkml:trace>
  <inkml:trace contextRef="#ctx0" brushRef="#br0" timeOffset="-45607.08">27340 14454 1526 0,'7'-12'0'16,"1"4"0"-16,1-1 0 0,3-1 0 0,1 2 0 0,6 2 0 0,-3 2 0 0,4 4 683 0,1 0-323 0,4 0-161 0,-2 8 64 0,4 7-104 0,-5 2-66 0,-2 4-28 0,-4 1 61 0,-6 5-45 0,-2-2 0 0,-3 6-86 0,-5-3 17 0,-9 1 0 0,-8 1 25 0,-10 2-69 0,-5-3 35 0,-6 2 9 0,1-7 25 0,-2-4-212 0,3-8 106 0,5-1 53 0,5-8-260 0,-2 0 100 0,12-3 85 0,11-6 41 0,5-11-554 0,0-9 284 0,13-3 141 0,10-6-478 46,8-2 314-46</inkml:trace>
  <inkml:trace contextRef="#ctx0" brushRef="#br0" timeOffset="-45453.49">27765 14364 1993 0,'16'-19'0'0,"-3"7"0"0,-6 5 0 0,-1 2 0 0,-5 4 0 0,-1-1 0 0,0 2 0 0,-9 0 417 0,-6 6-191 16,0 8-94-16,-2 2 563 0,0 4-320 0,4 1-282 16,4 1-93-16,0 3 0 0,4-1 0 0,4 3 0 31,1 0 0-31,0-3 0 31,0 2 0-31,12-5 0 0,4 1 0 0,9-2 0 0,2-1 0 0,3-9-277 0,2-1-28 0,2-6 85 0,-1-3 113 0,-5 0-734 0,4 0 393 0,-10-3 210 16,-3-6 100-16</inkml:trace>
  <inkml:trace contextRef="#ctx0" brushRef="#br0" timeOffset="-45300.9">28066 14229 2615 0,'3'-17'0'0,"0"0"0"0,4 6 0 15,0 5 0-15,6 3 0 0,-2 3 0 0,2 0 0 0,3 3 0 0,-2 14 478 0,0 7-221 0,0 6-110 16,-4 4 287-16,-5 4-434 0,-3 8 0 0,-2-3 0 0,-2 4 0 0,-13-4 0 16,-4 5 0-16,-4 4 0 31,-8 5-110-31,1-7 6 0,-6-3 70 0,-4 3-961 0</inkml:trace>
  <inkml:trace contextRef="#ctx0" brushRef="#br0" timeOffset="-44531.65">28529 14077 991 0,'0'-11'0'0,"1"2"0"0,7 2 0 0,0 4 0 0,10 3 0 0,0 0 0 0,4 6 297 16,-1 10-134-16,4 9-54 0,-6 3 120 0,1 6-96 15,-6 3-48-15,1 8-14 0,-8-4-11 0,-4 1-23 16,-3 6 0-16,0 0-38 0,-11 1-1 0,-7 5 49 16,-2-11-10-16,-3 1-120 0,-2-6 60 0,-1-4 30 15,5 0 0-15,-4-3-249 0,10-13 86 0,3-5 83 16,6-6-445-16,5-3 241 0,1-4 120 0,5 0 51 16,13-12-249-16</inkml:trace>
  <inkml:trace contextRef="#ctx0" brushRef="#br0" timeOffset="-44055.92">29068 14330 1277 0,'1'-23'0'0,"2"3"0"0,-2 0 0 16,-1 2 0-16,0-2 0 0,0 5 0 0,-5 3 0 0,-5 5 120 0,-2 3-42 0,-2 3 0 0,-2 1-32 0,-1 0 20 16,-1 14-29-16,0 8 0 0,-2 6 26 0,2 7 0 15,-3 4-16-15,6 0-10 16,-1 1 97-16,6 1-49 0,-1-1-23 0,5-3 72 15,0 3-39-15,6-10-34 0,0-2 1 0,0-6-96 16,6-5 35-16,9-3 1 0,0-1 44 0,5-13-86 16,3 0 39-16,-2-6-1 0,2-15-129 0,0 0 82 15,1-9 25-15,-2-2 22 0,-1-3-256 0,1-2 126 47,0-7 30-47,-3-2-22 0,4-9 20 0,-2 5 39 0,-4-7-2 0,1-3 59 0,-4 1-1 0,2-6-28 0,-3-6-9 0,-2 12 21 16,-4-2-12-16,1 3 0 0,-4 8-44 0,-2 10 43 15,0 6-8-15,-2 23 9 0,0 11 190 0,-5 0-90 16,-6 17-34-16,-1 9 213 0,-3 8-115 0,0 5-65 16,0 5-17-16,-1 9 264 0,5 0-126 0,-2 7-76 15,-3 11-14-15,7-5 177 0,-2 1-116 0,2 0-58 16,2 6 52-16,2 1-55 0,3 11-19 0,2-22-9 16,0-4-159-16,9-4 66 0,3-7 32 0,6 1-456 93,-1-18 239-93,2-9 126 0,-1-4 61 0,-2-7 32 16,3-5-50-16,0-4-66 0,-4-2 54 0,-3-16-143 0</inkml:trace>
  <inkml:trace contextRef="#ctx0" brushRef="#br0" timeOffset="-43845.41">29426 14339 1569 0,'-2'-21'0'0,"-2"3"0"0,0 7 0 0,2 1 0 0,2 1 0 0,0 5 0 0,0-2 248 0,7 6-109 0,4 0-52 16,4 6 69-16,2 7-59 0,-1 5-31 0,3 3 16 15,-5 3-10-15,-1 5-35 47,-1 1 0-47,-4 3-101 0,2-1 50 0,-4 9 36 0,-5-9-11 0,-1 1 26 0,0-1 0 0,-7 1 0 0,-7-2 1 0,-2 4 8 78,-4-11-9-78,-2-3-4 0,2-8 4 0,-1-4-171 0,1-4 75 0,1-2-119 0,4-3 89 0,8-5-63 0,1-14 71 0,6-2-105 0,0-5-561 0,11-7 346 16,6-3 187-16</inkml:trace>
  <inkml:trace contextRef="#ctx0" brushRef="#br0" timeOffset="-43351.64">29790 14250 1900 0,'1'-11'0'0,"-1"-2"0"0,0 10 0 0,0-1 0 0,0 4 0 0,-2 0 0 0,-9 7 0 0,1 10 0 0,-3 7 285 0,3 3-124 0,-2 7-62 0,4 0 313 0,1 2-188 0,3 3-84 0,4-1-56 0,0-6-23 0,8 2-1 0,8-3-23 0,3-3 239 0,8-1-110 0,-1-9-140 0,4-4-26 0,0-5 0 0,4-5 0 0,-3-4 0 16,4 0 0-16,-6-1 0 16,-3-15 0-16,1-1 0 0,-5-1-231 0,-2-1 92 0,3-6 32 0,-7 3-149 15,-2-7 88-15,-4-1 66 16,2-4 29-16,-5-2-4 0,2-9-10 0,-6 7 49 0,-3-3 1 0,0 6 26 16,-7 1-27-16,-7 10 1 0,-4 3 206 0,-4 12-98 15,-1 7-55-15,-3 2-26 0,2 12 379 0,-1 9-187 16,-3 6-52-16,9 4 99 15,0 6-84-15,1 1-54 0,7 3-82 0,0 3-9 16,-1 1 0-16,9-5 0 0,3-4 0 0,0 0 0 16,1-4 0-16,11 2 0 0,4-17 0 0,1-2 0 15,-1-8 0-15,5-5 0 0,1-2-172 0,0-5 65 16,0-13 22-16,-1-6-134 0,-2-4 80 0,2-6 55 16,-1-7 2-16,2-3-113 0,-5 1 83 0,2-3 38 15,-2-3-1-15,2-3-24 16,0-6 31-16,0-9-9 0,-2 5-88 0,-3 1 64 15,-1 2 32-15,-1 0-1 0,-6 13-71 0,1 2 42 16,-7 18 35-16,0 15 257 0,0 5-116 0,-11 6-57 16,1 3-29-16,-2 13 385 0,-1 9-176 0,2 6-111 15,-1 7-13-15,3 3 191 0,0 6-72 0,1 6-45 16,1-2 165-16,2 2-138 0,3 2-70 0,0-3-43 16,0-1-64-16,2 8 0 0,0-11 0 0,0-1 0 46,5-6 0-46,5-5 0 0,1-2 0 0,3 3-586 0,-4-16 298 0,3-6 103 0,-1-2 96 0,-2-3-774 0,2-4 412 0,2-2 197 16</inkml:trace>
  <inkml:trace contextRef="#ctx0" brushRef="#br0" timeOffset="-43206.03">30477 14226 1660 0,'0'-24'0'0,"0"9"0"0,0-1 0 0,0 13 0 0,0 1 0 0,0 2 199 0,0 5-80 0,0 11-41 16,2 5 590-16,0 3-320 0,1 4-155 0,6 2 52 15,-5 1-103-15,2-2-52 0,4 7-17 0,-3-7-401 16,3-2 184-16,-1-1 90 0,3-1 46 0,-1-2-927 16,3 2 479-16</inkml:trace>
  <inkml:trace contextRef="#ctx0" brushRef="#br0" timeOffset="-43002.57">30976 14150 3729 0,'0'-4'0'0,"0"1"0"0,-1 3 0 0,-10 13 0 0,-7 21 0 0,-10 15 0 0,-12 16 0 0,-14 14 202 16,-15 21-202-16,-13 21 0 0,7-5 0 0,3 1 0 0,3-4 0 0,-3-2 0 0,5-2 0 0,-7 17 0 0</inkml:trace>
  <inkml:trace contextRef="#ctx0" brushRef="#br0" timeOffset="-34899.18">14254 15465 1785 0,'-4'0'0'0,"2"-2"0"0,-3 1 0 0,4 0 0 0,-2-3 0 0,1 2 0 16,2 1 0-16,0-2 279 0,0 2-120 0,6 0-60 0,8-1 137 0,2 0-89 0,6 1-59 0,1-2-25 0,4 3 181 0,-2 0-102 0,4-3-43 16,-1 3-35-16,0 0 19 0,0 0-1 0,-1 0-44 15,-1 0-60-15,1 0 40 16,-8 0-10-16,-2 0-32 0,-4 0 31 0,-3-2 0 15,-1 0 31-15,-4 0-23 0,-3 2-19 0,-2 0 39 16,0-3-46-16,0 0 74 0,0 1-1 0,-5-2-64 0,-1-1-2 0,-1 2 1 16,0 0 25-16,-1 0-3 0,3 1-85 15,-1-2 44-15,1 4 0 0,-1-2-13 16,1 1-3-16,2-1 47 0,0 2-6 0,-2-3-24 16,2 3 20-16,0 0 3 0,0 0-19 15,-3 0 28-15,1 0-28 0,1 0 10 0,-1 0-3 0,-2 0-32 16,3 3 38-16,-4-1-1 0,2-1-41 0,-2 1-2 15,2 0 41-15,-3 0-23 0,1 0 18 0,0 0 2 16,-3-2-7-16,2 1 38 16,-1-1 0-16,1 3-33 0,-2-3-5 0,0 0 81 15,1 0-35-15,-2 0-2 0,1 0-27 0,1 0 58 16,0 0-19-16,1 0 0 0,-2 3 41 0,0-1-31 31,3 1-8-31,-1 3 47 16,2 4-64-16,0-1-24 0,1 7 0 0,-1 0 0 0,3 4 0 0,2-1 0 0,2 4 0 0,0 1 0 0,2 1 0 0,7-2 0 15,4-2 0-15,2-4 0 0,2-3 0 0,3-3 0 16,4-1 0-16,-1-8 0 0,-2-2 0 0,2 0 0 16,-3-9 0-16,-1-5-48 15,3-3-9-15,-8-4-114 0,-2-5 55 0,-4 2 43 16,-2-1-1-16,-3-1 111 0,2 1-48 0,-5 8 11 16,0 2-38-16,0 3 297 15,0 2-138-15,-3 6-74 0,-2 1 77 0,-1 3-124 0,1 9 0 0,0 12 0 16,2 9 0-16,3 5 0 0,0 9 0 0,0 2 0 15,0 5 0-15,8 7 0 16,2 4 0-16,2 3 0 0,2 13 0 0,-3-17 0 0,1-1 0 0,-2 1 0 16,-5-8 0-16,-2 0 0 15,-2 0 0-15,-1-14 0 0,-1-4-58 0,-12-5-19 16,-4-4 1-16,-2-5 38 0,-6 1-10 0,2-14 150 16,-5-5-70-16,0-3-35 0,0-2 0 0,3-10 149 15,-6-8-123-15,7-4-23 0,3-7 0 0,2-5 0 16,3-3 0-16,5-3 0 15,-1-3 0-15,10 6 0 0,2 3 0 0,0-1 0 63,8 2 0-63,8-5 0 0,4 9 0 0,2 1 0 0,6 4 0 16,2-2 0-16,2 5 0 0,4-4 0 0,-1 8-51 0,-2 3-3 0,0-1 0 0,2 1-446 0,-1 2 230 0,3-1 107 0,-5 1-527 0,0 2 326 0,0-2 163 0,1-1-220 0,-4-1 191 0,6-5 87 15</inkml:trace>
  <inkml:trace contextRef="#ctx0" brushRef="#br0" timeOffset="-34723.64">14917 15554 2162 0,'-10'-6'0'0,"3"1"0"0,-4 1 0 0,1 4 0 0,1 0 0 0,-3 2 0 0,2 11 0 0,0 3 341 0,3 8-142 15,0 2-85-15,6 4 158 0,-2 0-117 0,3 2-59 16,0 4-28-16,0 3 48 0,11-6-43 0,1-3-1 78,5-1-33-78,-1-4-634 0,2-4 316 0,3 1 169 0,-4-12-759 0,-1-4 383 0</inkml:trace>
  <inkml:trace contextRef="#ctx0" brushRef="#br0" timeOffset="-34539.63">15065 15598 2721 0,'1'-10'0'0,"1"2"0"0,-1 0 0 0,5 2 0 0,1-2 0 0,0 7 0 0,5 1 0 0,3 0 0 0,2 5 0 0,0 8 0 0,5 6-1 0,-5 3 217 0,1 5-90 0,-6 0-44 0,-2 7 0 0,-3 0-88 0,-4 4 53 0,-3-3-10 0,0-1-51 0,-12 0 35 0,-8-2-9 0,-6-3-4 0,-3 1 10 0,-1-10 19 0,-3-5 0 0,1-5-321 16,1-5 129-16,3-3 88 15,-2-2 6-15,11 0-507 0,9-10 251 0,5-9 140 0,5-4 69 0,0-5 35 16,11-5-10-16,10 3-210 16</inkml:trace>
  <inkml:trace contextRef="#ctx0" brushRef="#br0" timeOffset="-34357.84">15275 15587 640 0,'5'-10'0'0,"0"3"0"0,0 3 0 0,-3 0 0 0,-1 4 376 0,-1 0-159 0,0 0-95 0,0 5 785 0,-6 10-435 31,-3 2-217-31,3 6 482 0,-1 0-532 0,1 1-205 0,4 1 0 0,1 1 0 0,1 0 0 0,0-2 0 16,1 7 0-16,11-7 0 0,0 1 0 0,7-1-42 16,3-3 13-16,0-3-749 0,6 0 417 0,-1-9 88 15,-2-2-289-15,3-3 261 0,-1-3 132 0</inkml:trace>
  <inkml:trace contextRef="#ctx0" brushRef="#br0" timeOffset="-34223.2">15627 15807 2045 0,'0'-12'0'0,"-2"7"0"0,-1-2 0 0,0 3 0 0,-1 1 0 0,1 2 0 0,-2 1 0 0,3 0 366 0,1 1-164 0,-3 10-82 0,3 6 289 16,-2 2-185-16,0 3-84 0,-1 1-56 0,0 4-14 15,-1-2-32-15,2 4-1 31,-2-5 1-31,1 5-442 0,-1-7 217 0,0-2 112 0,-1-1-658 0,2-5 348 0,-1-3 202 0,-1 1-332 0,2-8 243 0</inkml:trace>
  <inkml:trace contextRef="#ctx0" brushRef="#br0" timeOffset="-33880.12">15817 15556 2797 0,'-1'0'0'0,"-1"-2"0"0,-1 0 0 0,1 0 0 0,1 0 0 0,-1-1 0 0,2 3 0 0,0-2 0 0,0 2 426 16,0-2-185-16,0 2 59 0,2 0-133 0,-1 0-167 15,4 0 0-15,1 0 0 0,-4 0 0 0,1 0 0 16,2 0 0-16,-3 0 0 0,2 0 0 0,-3 0 0 16,2 0 0-16,-1 0 0 0,0 0 0 0,-1 0 0 15,1 0 0-15,-2 0 0 0,1 0 0 0,-1 0 0 16,2 0-89-16,-1 0 25 0,1 0 14 15,0 0-69-15,-1 0 32 0,1 0 36 16,2 0-3-16,-1 0 58 0,0 0-55 0,1 0 16 16,0 2-15-16,-1 0 14 62,2-2 0-62,0 5 0 0,1-3-1 0,-1 2 1 0,1 2-9 0,2-1 9 0,-2 2 0 0,5 1-1 0,-2 1 53 0,6 2-23 0,-3 0 206 0,2 2-102 0,1 1 125 0,1-2-588 0,3 2 165 0,-3 0 95 0,4 1 1 0,-2-3-799 16</inkml:trace>
  <inkml:trace contextRef="#ctx0" brushRef="#br0" timeOffset="-33573.38">16151 15454 1574 0,'0'-9'0'0,"0"5"0"0,0-1 0 0,0 3 0 0,0 0 0 0,0 2 0 0,0 0 927 63,0 12-450-63,0 6-221 0,0 7-109 0,-2 7 403 0,-3 1-550 0,-3 9 0 0,-1 1 0 0,-2 4 0 0,-3 10 0 0,1 2 0 0,-5 3 0 0,-1 10 0 0,1-9 0 0,-4-4 0 0,3-2 0 0,-3-4 0 15,6-6 0-15,-4 3-182 0,8-20-168 0,3-7 186 16,4-10-39-16,3-8-638 0,2-5 402 0,0-3 193 109</inkml:trace>
  <inkml:trace contextRef="#ctx0" brushRef="#br0" timeOffset="-33463.42">16274 15308 2746 0,'13'-9'0'0,"3"6"0"0,8 3 0 0,-5 0 0 0,4 9 0 0,-2 13 0 0,4 5 0 0,-4 5 0 0,5 8 763 0,-7 1-368 0,-5 7-368 0,-5 4-27 0,-6 6 0 15,-1 8 0-15,-2-11 0 0,-7 3 0 0,-8-5 0 16,-2-2 0-16,-3-7 0 0,-5 4 0 0,2-19 0 31,-1-3 0-31,-3-6-715 0,4-8 309 0,-2 0 69 16</inkml:trace>
  <inkml:trace contextRef="#ctx0" brushRef="#br0" timeOffset="-33089.12">16916 15545 1410 0,'-18'0'0'0,"6"0"0"0,7 0 0 0,4 0 0 0,1 0 0 0,0 3 0 0,8-1 489 0,9-2-230 0,3 0-110 0,2 0 115 0,3 0-113 0,-1 0-57 0,2 0-466 31,-2 0 200-31,-5 0 105 0,2 0 53 0,-5 0-858 0,0 7 417 0</inkml:trace>
  <inkml:trace contextRef="#ctx0" brushRef="#br0" timeOffset="-32958.42">16883 15879 1487 0,'-14'4'0'0,"2"-1"0"0,-1 2 0 0,8-1 0 0,3 0 0 0,2 0 0 0,0-3 0 0,10 3 0 0,8-3 263 15,6 1-118-15,4-2-53 0,6 0-151 0,2 0 49 16,-1 0 24-16,8 0-575 0,-6-2 286 0,3 1 144 16</inkml:trace>
  <inkml:trace contextRef="#ctx0" brushRef="#br0" timeOffset="-32503.55">17624 15528 857 0,'3'-36'0'0,"-1"1"0"0,-2 1 0 0,0 1 0 0,-4-3 0 0,-8 11 0 0,0 4 0 0,-5 1 393 0,-1 11-177 0,-2 5-90 0,-3-1-35 0,2 5 273 47,0 15-163-47,-3 8-82 0,1 9 20 0,4 3-51 0,-1 5-15 0,7-6-10 0,4 0 41 0,5-1-33 0,4-4-1 0,0-2-85 0,0 0 36 0,8-10-9 0,6-1 25 0,5-7-200 16,0-1 101-16,3-7 49 0,1 1 35 0,1-2-248 15,-1-7 120-15,0-9 16 0,1 0-7 0,-7-2 23 16,5 2 20-16,-9 0 102 0,-1 3-38 0,-4 2-30 47,-2 2-15-47,-3 3 470 0,5 1-222 0,-7 5-88 0,2 0-62 0,-3 17 393 0,0 9-209 0,0 3-105 0,0 8-62 0,0 4-80 15,4 2 0-15,2 10 0 0,1 0 0 0,4 1 0 16,0 7 0-16,1-11 0 0,-2-1-140 0,-2-2-40 16,-3-4 109-16,-2 3-123 0,-3-13 103 0,0-5-14 15,-14-5 50-15,-8-6-161 125,-3-2 90-125,-6-1 34 0,0-12 10 0,0-2 169 0,-2 0-62 0,-1-14-32 0,2-6 204 0,-3-4-118 0,8-5-58 0,5-4 185 0,5 1-109 0,6-4-29 0,5 1-33 0,3-4 26 0,3 6-3 0,11 0 13 0,11 1 0 0,6-2-147 0,4 3 56 0,12-6 21 0,-1 11 36 0,6 0-446 0,1 2 209 0,3 0 79 0,0 3-542 0,7-3 303 0,-11 7 166 0,1 0-342 0,-1 3 249 0,-3-2 125 0,-7 0 62 0,3-6-203 16</inkml:trace>
  <inkml:trace contextRef="#ctx0" brushRef="#br0" timeOffset="-32357.94">18146 15415 1547 0,'-5'-15'-2'0,"-5"3"1"0,-3 3 0 0,-5 3 0 0,2 6 0 0,-6 0 0 0,-1 13 296 0,-1 13-129 0,2 3-64 0,-3 10 413 16,10 2-244-16,4 1-117 0,5 6-58 0,6-3 108 16,0 1-83-16,3 5-33 0,15-12-9 0,6 0-82 15,4-8 40-15,3 0 1 16,4-1-571-16,-4-13 281 0,0-5 145 0,-1-6-677 0,-2-1 345 0,0-5 216 15,0 0 15-15</inkml:trace>
  <inkml:trace contextRef="#ctx0" brushRef="#br0" timeOffset="-32198.37">18328 15570 1605 0,'-15'-1'0'0,"4"-2"0"0,1-1 0 0,5 4 0 0,0 0 0 0,2 0 550 0,-1 0-247 0,4 0-138 16,0 10-63-16,7 4 138 0,5-2-102 0,2 3-50 15,3 1-248-15,-1 0 93 16,2-3 52-16,1 2-697 0,2-4 374 0,-1-1 188 16,3 1 103-16,-3-4-745 0</inkml:trace>
  <inkml:trace contextRef="#ctx0" brushRef="#br0" timeOffset="-32036.79">18604 15491 1347 0,'0'-12'0'0,"0"1"0"0,0 4 0 0,-2 3 0 0,-1 4 0 0,-1 0 0 0,-2 16 0 0,-2 13 636 0,-3 8-290 0,0 8-160 0,0 8-74 0,-2 4 342 16,0 2-208-16,-2 12-96 0,2-4 26 0,0 0-69 0,-2 4-36 0,-1-8-242 15,0-2 104-15,-1 1 62 16,3-21 16-16,3-4-590 0,2-5 308 0,1-6 154 0,4-10 77 0,-1-5-868 16</inkml:trace>
  <inkml:trace contextRef="#ctx0" brushRef="#br0" timeOffset="-31864.26">18718 15915 1842 0,'4'0'0'0,"3"1"-1"0,-1 3-1 0,-3 4 1 0,2 6-1 0,-5 2 0 0,0 5 294 16,0 3-129-16,-8 4 58 0,-1-1-94 0,-4 3-37 16,4-2-31-16,-1-6-295 46,3-2 136-46,-1-6 68 0,3-2 34 0,1-1-776 0</inkml:trace>
  <inkml:trace contextRef="#ctx0" brushRef="#br0" timeOffset="-31677.24">18922 15700 1478 0,'19'-9'0'0,"2"5"0"0,3 3 0 0,4-1 0 0,-3 2 0 0,0 0 0 0,-2 9 229 0,0 5-97 0,-4 3 37 0,1 3-58 0,-8 1-42 0,-8 4 0 0,-2 0-78 15,-2 2 23-15,-3 1-1 0,-15 5 33 0,-7-8-152 16,-7 4 71-16,-6-5 36 0,-5 0 0 0,1-5-43 31,-3 1 47-31,10-8-9 16,6-5-274-16,1-6 140 0,9-1 70 0,7 0-497 0,2-6 256 0,10-16 140 0</inkml:trace>
  <inkml:trace contextRef="#ctx0" brushRef="#br0" timeOffset="-31473.22">19269 15693 1466 0,'5'0'0'0,"0"0"0"0,0 0 0 0,-4 1 0 0,-1 10 0 0,0 6 696 0,-11 2-329 0,-4 6-166 0,-1 3-73 16,1 1 342-16,4-1-218 0,3 0-107 0,3-3-55 0,3-1 26 15,2 2-116-15,2-10 0 94,11 0 0-94,7-9-21 0,6-3-23 0,5-4-794 0,5 0 446 0,-1-10 210 0,0-7 109 0,0-2 54 0,-2-1-77 0</inkml:trace>
  <inkml:trace contextRef="#ctx0" brushRef="#br0" timeOffset="-31356.65">19563 15656 1899 0,'0'-11'0'16,"0"-1"0"-16,0 1 0 0,4 2 0 0,6 1 0 0,5 1 0 0,2 6 0 0,2 1 697 0,1 7-331 0,4 11-165 0,2 6-83 0,0 7 135 0,-7 4-113 0,-2 6-52 16,-4 3 81-16,-4 4-169 0,-7 0 0 0,-1 3 0 31,-1-7 0-31,-18 2 0 0,-7-1 0 0,-10-5-265 0,-5 1 92 0,-8 1 113 15,5-15 44-15,3-4-1013 0,3-6 453 0</inkml:trace>
  <inkml:trace contextRef="#ctx0" brushRef="#br0" timeOffset="-31216.63">20089 16032 0 0,'-6'0'0'0,"-3"0"0"0,2 0 0 0,3 0 0 0,-4 0 0 0,4 0 0 0</inkml:trace>
  <inkml:trace contextRef="#ctx0" brushRef="#br0" timeOffset="-26636.55">21261 15626 1635 0,'0'0'0'0,"-3"0"0"0,0 0 0 0,0 0 0 0,1 0 0 0,0 0 475 0,2 3-223 0,0 5-106 0,0 0-55 0,0 3 196 0,0 2-125 0,0 2-52 31,0 1-40-31,0 2-87 0,2 2 27 0,0 0 1 0,1 4-156 0,0 0 102 0,0-5 36 0,3 1-575 16,-3-3 310-16,0-2 155 0,2-4 32 0,-2-1-683 16,-1-10 370-16,2 0 180 0,-2-3 89 0,0-13-124 15,-1-7 126-15,1-8 39 0,-2 0 88 16,0-5 0 46,0-2 0-62,0 2 0 0,-3 1 106 0,-1-3-101 0,0 9-17 0,2 3 537 0,2 0-282 0,0 7-104 0,0 0-82 0,0 2 631 0,8 9-330 16,6 2-159-16,6 2-81 0,4 4 199 0,2 0-139 0,5 5-60 0,-1 10-45 0,1 3 138 0,-2 3-86 0,1 6-43 16,-3-1 33-16,2 3-29 0,-9-1-9 0,-4 0-12 31,-4 2-7-31,-1-2-58 16,-4 1 0-16,-2 6 0 0,-5-7 0 0,0 1 0 0,0 0 0 0,-8 0-158 0,0-3 27 0,-3 4 74 0,2-7 40 0,1-1-946 15,-3 1 462-15,3-4 231 0,0 5-565 0</inkml:trace>
  <inkml:trace contextRef="#ctx0" brushRef="#br0" timeOffset="-26477.97">21531 15882 2541 0,'-8'-5'0'0,"-1"2"0"0,-1 1 0 0,4 0 0 0,-1 2 0 0,3 4 0 0,-3 10 460 0,0 6-211 16,-1 3-95-16,2 4 175 0,-2 5-146 0,-1 5-168 15,-1 0-15-15,2 4 0 0,1 4 0 0,2-6 0 16,4-1 0-16,-1-5-167 0,2-6-134 0,0-3 170 15,0-3-907-15,0-12 527 0</inkml:trace>
  <inkml:trace contextRef="#ctx0" brushRef="#br0" timeOffset="-26339.33">21510 16109 1697 0,'0'0'0'0,"0"0"0"0,0 0 0 0,-2 0 0 0,2 0 0 0,0 0 380 0,0 3-171 0,0 4-76 0,0 4 373 16,0 2-234-16,2 4-116 0,2 2-59 0,3 0-96 15,1 5 11-15,3-4 26 0,-2-1 1 0,4 1-695 16,0-8 347-16,1 0 184 0</inkml:trace>
  <inkml:trace contextRef="#ctx0" brushRef="#br0" timeOffset="-26182.76">21761 15990 1628 0,'2'-7'0'0,"4"-1"0"0,-1 5-1 0,-1 0 0 0,2 0-1 0,1 3 0 0,-1 0 265 0,0 0-104 0,-1 9-67 0,2 3-21 0,-3 1 0 0,2 2-35 0,0 1 0 0,-1 0-401 0,2 0 197 0,-2-2 102 0,0-3 52 0,0 1-243 0,1-1 147 0,0-3 83 15,0-3-552-15</inkml:trace>
  <inkml:trace contextRef="#ctx0" brushRef="#br0" timeOffset="-25910.49">21904 15800 1343 0,'0'-23'0'0,"2"2"0"0,-1 6 0 0,1 6 0 0,1 1 0 0,-1 4 0 0,4 4 303 0,2 0-123 0,-2 2-76 0,3 17 468 16,0 5-267-16,0 8-134 0,1 9-57 0,-2 7 352 31,-1 6-215-31,-1 3-129 0,3 4-122 0,-3 0 0 16,2 4 0-16,-2-7 0 0,0-5 0 0,1 1 0 0,-3-6 0 0,-2-7 0 15,0 3 0-15,-2-18 0 0,0-6 0 0,-4-7-18 16,-7-5-8-16,-5-8 31 0,-4 0-34 0,2 0-349 15,-4-11 177-15,1-5 50 0,-2-3 56 0,0-5-507 16,-4-3 273-16,6-1 150 63</inkml:trace>
  <inkml:trace contextRef="#ctx0" brushRef="#br0" timeOffset="-25392.87">23256 15768 1300 0,'0'-12'0'0,"0"-3"0"0,0 1 0 0,0-1 0 0,0 3 0 0,0-8 0 0,0-1 0 0,0-1 0 0,0-4 341 16,2 1-158-16,-2 1-63 0,0-5-35 0,0 3-24 16,0-1-1-16,-4-3 26 15,-4 6-10-15,-4 6-39 0,1 1-1 0,-4 5 116 0,0 3-58 0,-3 4-19 16,2 5-9-16,-3 3 37 0,2 17-32 0,3 7-1 16,3 3-33-16,1 9 181 15,5 1-95-15,5 5-44 0,0 1 59 0,0 2-51 16,7 9-16-16,2-7-2 0,-1 0-32 0,3 2-1 15,0 1-16-15,-1 3-67 0,2 7 43 0,-4-10 16 16,-5 0-1-16,2-5-71 0,-4 0 49 0,-1-3 23 16,0 5-5-16,-7-18-240 0,-5-6 87 0,-3-9 73 15,-1-4-226-15,-3-9 136 0,1-3 34 16,1-1-245-16,4-16 168 0,2-7 85 16,3-5 42-16,3-5-345 0,4-8 184 0,1-3 106 15,1-4 49-15,14-6-435 0</inkml:trace>
  <inkml:trace contextRef="#ctx0" brushRef="#br0" timeOffset="-25166.46">23518 15545 1019 0,'12'-21'0'0,"0"5"0"0,-3 3 0 0,-4 1 0 0,-2 6 0 0,-1-3 0 0,-2 8 255 0,0-1-109 0,-3 2-55 16,-7 2 459-16,-2 11-256 0,-2 5-120 0,-3 5 216 109,4 4-176-109,-1 4-89 0,4 1-44 0,3 2 151 0,-1 5-89 0,4-3-58 0,4 0-24 0,0 0 1 0,0 1-53 0,4 0-9 0,5 6-273 0,4-7 118 0,1 0 96 0,1-1 48 0,3 0-225 0,-6 5 113 0,-2-8 71 0,-4-2-634 0,-3-1 325 0,-3 1 163 0,0-2 80 0,-5 1-442 0,-10-5 266 0,-3-5 129 0</inkml:trace>
  <inkml:trace contextRef="#ctx0" brushRef="#br0" timeOffset="-25026.85">23366 16316 1278 0,'-3'0'0'0,"-3"0"0"0,2 0 0 0,1 0 0 0,0 1 0 0,2 8 0 0,1 4 0 0,0 6 0 0,0 3 411 0,0 6-187 0,0 7-84 16,3-1-58-16,1 2 0 0,4-1-46 0,-3-2 1 31,0-3-403-31,-1 0 210 0,1-10 92 0,-3-4-203 16,-1-7 152-16,-1-5 76 0,0-4 38 0</inkml:trace>
  <inkml:trace contextRef="#ctx0" brushRef="#br0" timeOffset="-24831.73">23347 16344 850 0,'4'-12'0'0,"2"5"0"0,4-2 0 0,0 5 0 0,3 2 230 0,2 2-101 0,2 0-46 15,0 9-23-15,2 6 270 16,0 4-146-16,1 4-65 0,-3 1 51 0,-4 0-67 16,-1 3-34-16,-6 1 1 0,0 1-13 0,-6-2-20 0,0-1-1 0,-8-1 47 15,-11-1-47-15,-3-4 1 16,-6 1 9-16,0-7-47 0,-4-5 1 0,1-2 37 0,1-3-1 0,1-4-262 15,-1 0 109-15,8 0 68 32,2 0 5-32,4-11-508 0,7-2 230 0</inkml:trace>
  <inkml:trace contextRef="#ctx0" brushRef="#br0" timeOffset="-23839.34">24192 15722 1010 0,'0'-17'0'0,"-3"-1"0"0,1 1 0 0,2 3 0 0,0-5 0 16,0-2 0-16,0-1 0 0,0-6 123 0,0 1-48 0,2 3 0 0,-1 0-3 0,-1-2 0 0,0 2-35 0,0 3 10 0,0 1-10 0,-6 10 0 0,-6 2 1 0,-3 5-45 0,-5 3 89 0,-5 3-35 0,2 15 65 0,-5 8-37 0,1 10 0 0,2 1-37 0,3 2 122 0,0 3-51 0,12-7-41 0,3-1 0 0,4-6-31 0,3-1 0 0,0-4 1 0,1 2 8 0,11-11 8 15,3-4-17-15,3-4 1 0,4-6-91 0,1 0 46 16,2-5 9-16,-6-9-90 0,3-5 58 0,-2-1 33 16,-4 0-7-16,0 2-41 0,0 1 21 0,-5 4-3 15,-3 3-2-15,-2 1 108 16,-1 4-51-16,3 1 1 0,-4 4-47 0,-2 0 236 0,0 13-95 0,-1 9-53 16,2 3 212-16,-3 11-113 15,0-1-71-15,0 10-86 0,0-1 25 0,0 6 1 47,0 3-1-47,0 4-194 0,0-9 92 0,0 0 51 0,0-4 26 0,0-1-122 0,-10-5 56 0,-3 2 44 0,0-11-17 0,-6-5 9 0,-2-7-23 0,-3-4 0 16,-1-4 173-16,-9-3-71 0,7-6-46 0,-4-2-1 15,1-10-25-15,2-5 0 16,2-3 43-16,1-3-40 0,9-1 70 0,3 0-28 31,5-1 91-31,4 3-53 0,4-4 97 0,0 1-59 0,4 2-87 0,11 4-23 16,7-3 0-16,3 3 0 0,2-1 0 0,5-1 0 0,-1 4 0 0,4 3-533 15,1 1 170-15,4-1 170 0,0 3 43 0,4-3-631 16,-3 5 376-16,-1-2 184 0</inkml:trace>
  <inkml:trace contextRef="#ctx0" brushRef="#br0" timeOffset="-23690.23">24532 15688 1722 0,'-8'-1'0'0,"1"0"0"0,-3 1 0 0,0 0 0 0,-4 9 0 0,7 8 0 0,-1 6 0 0,1 7 709 15,4 2-337-15,1 7-167 0,2 4 61 0,0-5-118 47,4 1-56-47,7-3-324 0,3-4 135 0,4-3 67 0,3-3 43 0,-1-13-864 0,3-6 441 0</inkml:trace>
  <inkml:trace contextRef="#ctx0" brushRef="#br0" timeOffset="-23480.72">24668 15770 1096 0,'0'-2'0'0,"0"-3"0"0,0 1 0 0,0 3 0 0,0 1 0 0,6 0 528 0,6 8-245 0,2 5-123 16,0 3 175-16,4 5-154 0,0 3-72 0,-1 1-31 15,-3 5 0-15,0 0-40 0,-5 2 8 0,-5-1-145 16,-2 1 68-16,-2-1 34 16,-6-2 0-16,-10 0-54 0,-5-2 53 0,-3-9-9 31,-5-2 44-31,2-6-251 0,-2-3 122 0,4-5-12 0,0-2-295 0,6 0 159 15,5-12 102-15,6-11 45 0,7-4-340 0,1-6 188 0</inkml:trace>
  <inkml:trace contextRef="#ctx0" brushRef="#br0" timeOffset="-23316.16">24943 15693 1363 0,'2'0'0'0,"2"0"0"0,-1 0 0 0,-1 0 0 0,-1 7 0 0,-1 5 387 0,0 9-174 0,0 4-89 0,-4 3-43 0,-4 4 515 0,6-2-284 0,-1 1-137 0,3-1-69 0,0 1-13 15,0-5-27-15,4 5 8 16,9-11-519-16,6-3 242 0,1-5 120 0,5-5-699 0,5-7 410 0,4 0 213 16,-2-2-30-16</inkml:trace>
  <inkml:trace contextRef="#ctx0" brushRef="#br0" timeOffset="-23180.52">25318 15909 2079 0,'-1'-1'0'0,"-4"-3"0"0,1 3 0 0,0-1 0 0,-3 2 0 0,1 0 0 0,1 5 0 0,-3 9 339 0,-2 3-151 0,3 7-75 0,-4 2 127 0,4 2-105 0,-3 1-49 16,3 2-25-16,-1 3 1 0,0-2-25 0,1 2 10 0,4-8-10 0,0-5 0 31,0-3 0-31,3-8 24 0,0 0 9 0</inkml:trace>
  <inkml:trace contextRef="#ctx0" brushRef="#br0" timeOffset="-23021.92">25361 15816 2218 0,'6'0'0'0,"1"0"0"0,1 0 0 0,2 3 0 0,1 3 0 0,1 2 0 0,2 1 0 0,-3 2 0 0,6 4 402 0,-1 0-173 0,-1 1-101 16,1 1-215-16,-2 0 63 0,1-3 30 0,1 0-648 16,-2 0 349-16,-1-6 160 0,-3-1 86 0</inkml:trace>
  <inkml:trace contextRef="#ctx0" brushRef="#br0" timeOffset="-22852.35">25645 15741 863 0,'2'-5'0'0,"-2"2"0"0,0 2 0 0,2 1 0 0,-1 0 0 0,-1 4 583 0,0 16-272 0,0 7-137 0,0 8-68 0,0 6 476 0,-6 4-276 0,-6 8-135 0,1 6 75 0,-4 2-104 15,-2 1-52-15,-3 5-82 0,4-16-9 0,-2-4 38 16,3-6 0-16,0-8-565 0,4-7 282 0,-2-4 152 15,8-14 60-15,-2-6-797 0,2-2 413 0</inkml:trace>
  <inkml:trace contextRef="#ctx0" brushRef="#br0" timeOffset="-22656.32">25708 15686 2119 0,'16'-9'0'0,"1"6"0"0,3 3 0 0,0 0 0 0,3 6 0 0,-3 14 0 0,-4 0 0 0,3 8 0 0,-5 6 717 16,-3 2-339-16,0 8-163 16,-10 2-93-16,-1 4 89 31,-4 2-87-31,-12 2-79 0,-1-2-45 0,-5 4 0 0,1-10 0 0,0-4 0 0,-5-4 0 0,4-5 0 0,0-6 0 0,-2 2-463 16,6-12 16-16</inkml:trace>
  <inkml:trace contextRef="#ctx0" brushRef="#br0" timeOffset="-22032">26389 15988 1387 0,'-2'-16'0'0,"-3"1"0"0,3 0 0 0,0 0 0 0,-3-3 0 0,0-3 0 0,-1 3 0 0,-1 1 194 0,-2 0-79 0,2 0-39 0,-6 2 94 0,4 3-71 0,-6 6-31 0,5 3 0 0,-4 3 8 16,-3 3-40-16,0 15 10 0,0 11-9 0,4 4-3 15,-1 9 3-15,5 1 0 16,2 3 88-16,2 3-34 0,3-8-10 0,2-4 81 16,0 1-62-16,0-9-32 0,3-1 0 0,7-1-94 15,3-12 27-15,3-7-1 0,3-8 37 0,1 0-311 16,5-17 155-16,0-10 80 0,0-14-496 0,-2-4 247 15,0-3 135-15,0-3 67 0,-4-3-15 0,3-7 11 16,-6 6 10-16,-2-4-91 16,-4 0 68-16,-2-2 33 0,-4-1-1 0,4-5-75 0,-5 13 58 15,-2 8 27-15,-1 10-1 0,0 10 95 16,0 16-35-16,0 2-9 0,-4 8-25 0,-4 13-1 16,1 12 1-16,-1 12 330 0,3 5 450 0,1 11-309 15,1 0-204-15,2 5 276 0,1 4-235 0,0 3-118 16,0 1-59-16,0 5 158 94,0-10-112-94,3 0-53 0,4-4-25 0,6-3-336 0,-2-6 155 0,0 0 87 0,1-17 28 0,-2-7 1 0,1-9 39 0,-3-10-1 0,2-5-1497 0,-1 0 703 0,-1-14 365 0,-5-10-35 0</inkml:trace>
  <inkml:trace contextRef="#ctx0" brushRef="#br0" timeOffset="-21870.44">26644 15859 1402 0,'6'-17'0'0,"1"4"0"0,1 0 0 0,2 6 0 0,1 5 0 0,3 1 0 0,2 1 159 0,3 1-61 63,1 10-22-63,0 2 274 0,-1 4-157 0,-2 0-78 16,0 4-39-16,-6 2 100 0,1 5-60 0,-9-4-45 0,-3 2 1 0,0 2-85 0,-11 1 25 0,-4-3 0 0,-9 3-49 0,-2-6 32 0,-4-2 1 0,-4-4-231 0,2-2 135 0,-2-6 66 0,2 1 44 0,8-10-277 15,4 0 134-15,8 0 22 16,5-8 48-16,7-10-422 0,0-7 215 0,10-2 121 0</inkml:trace>
  <inkml:trace contextRef="#ctx0" brushRef="#br0" timeOffset="-21393.9">26938 15766 1552 0,'0'-3'0'0,"0"-1"0"0,0 1 0 0,0 3 0 0,-2 0 0 0,-6 0 0 0,-5 14 357 78,-3 7-161-78,-2 6-79 0,3 3 516 0,2 1-303 0,1 5-147 0,7 0 120 0,3 3-134 0,2 3-78 0,4-4-91 0,14-6-148 0,9-4 47 0,6-5 68 0,5-6 35 0,8-3-225 0,-3-12 125 0,1-2 68 0,0 0 33 0,-2-14-413 16,-7-4 104-16,3 0 149 0,-13-2-46 0,-7-2 82 15,-6 0 43-15,-2-1-115 0,-5 1 79 0,-4-5 29 16,-1 2 9-16,0 2 258 0,-9-1-109 0,-5 4-55 16,-2 2-27-16,-5 2 109 0,1 7-64 0,-4 6-37 15,1 3 39-15,1 0-30 0,1 12 79 0,2 4 474 16,3 5-267-16,6 5-128 0,0 0-65 0,7 4-101 15,2 1-1-15,1 3 47 0,0-6-10 0,4-1-243 16,11-1 121-16,2 0 61 16,0-7 31-16,4 3-159 0,-2-13 49 0,1-2 61 15,-2-7-312-15,-2 0 165 0,1-3 52 0,0-14 41 16,-5-5-59-16,0-5 60 0,-5-7 29 0,1 1-99 16,-2-4 65-16,0-7 23 0,-3 2 9 0,1-1-5 15,-1-5 38-15,-1-6-1 0,3-6 0 0,-1-5 26 16,4 9 9-16,-4 3-34 0,0 10 94 15,-2 13-46-15,-1 11-25 0,-1 7-9 32,0 12 680-17,0 8-290-15,-3 19-177 0,-1 8 303 0,0 9-220 0,0 2-123 0,2 7-57 0,2 2 158 0,0 3-107 0,0-2-54 0,0 9-19 0,0-16-248 16,2 2 105-16,3-3 55 0,2-4-518 0,0-5 285 16,5 1 152-16,-2-20 63 0,-1-8-522 0,2-5 181 15,-3-7 169-15</inkml:trace>
  <inkml:trace contextRef="#ctx0" brushRef="#br0" timeOffset="-21258.26">27500 15897 1331 0,'0'-18'0'0,"1"5"0"0,1 6 0 0,3-1 0 0,-2 5 0 0,3 3 0 0,5 0 344 0,-2 0-158 16,3 5-75-16,1 7 296 0,1 2-186 0,1 2-91 16,1 0-38-16,0-2-299 0,-2 1 121 0,1-1 62 15,-3-2-721-15,3-2 384 16,-2 1 200-16</inkml:trace>
  <inkml:trace contextRef="#ctx0" brushRef="#br0" timeOffset="-21108.15">27759 15704 0 0,'0'-17'0'0,"0"0"0"0,0 10 0 0,0 2 0 0,0 5 0 0,0 5 0 16,-4 23 0-16,-6 10 1309 0,0 15-641 0,-5 10-315 0,-3 8-159 0,-2 11 528 15,-3 11-344-15,-9 18-163 0,0-2-123 0,-1 1-164 16,0-7 39-16,2-8 31 0,0-12 1 0,-1 6 41 15,13-29-9-15</inkml:trace>
  <inkml:trace contextRef="#ctx0" brushRef="#br0" timeOffset="-20807.47">27964 15883 1816 0,'0'0'0'0,"0"-1"0"0,0 1 0 0,7 0 0 16,8 0 0-16,1 1 0 0,5 6 597 0,5 2-271 0,4 1-150 0,3-2-70 0,1 0-76 16,-1 1 6-16,2-3 0 15,0-2-478-15,-10-1 235 0,-3-1 121 0,-5 0 61 0</inkml:trace>
  <inkml:trace contextRef="#ctx0" brushRef="#br0" timeOffset="-20661.41">27970 16162 2175 0,'-12'3'0'0,"2"0"0"0,3 0 0 0,3 3 0 0,2-3 0 0,2 3 0 0,10-1 365 0,9-1-164 0,7-1-83 0,4 1 390 0,5 0-228 0,-4-2-126 0,6-1-59 0,-1-1-562 0,0 0 251 0,-2 0 126 0,5 0-446 0,-9 0 282 16</inkml:trace>
  <inkml:trace contextRef="#ctx0" brushRef="#br0" timeOffset="-19935.35">28760 15758 753 0,'-18'-26'0'0,"7"3"0"0,5 2 0 0,3 2 0 0,3 9 246 0,4 1-104 0,12-1-51 15,3 3-26-15,5 3 268 16,4 3-137-16,2 1-83 16,-1 0 116-16,3 12-94 0,-4 2-49 0,3 2 1 0,0 7-40 0,-8 0-8 15,-3 2 0-15,-5 4-100 0,-7 5 50 0,-5 0 25 16,-1 7 10-16,-2-5-28 0,-13-2 0 0,-10 3 44 16,-2-6-1-16,-8 1-88 0,-4 1 13 0,-1-11 27 15,-2-4-30-15,1-4 0 0,2 0 18 0,3-6 25 16,0 0-23-16,12-6 20 0,6-2-12 15,5 0 454-15,8 0-196 0,3-3-105 0,0 0-32 0,1-2-109 16,17 1 1-16,3 1 37 16,5 3 0-16,1-2-41 0,1 1 10 0,1-1 31 15,-3 2 0-15,3 0 0 0,-2 0 1 0,5 0 9 16,-8 0-398-16,2 3 185 0,-1 2 9 0,0-1-869 16,3-1 492-16,2-1 237 93,-1-2 132-93,-1 0-236 0</inkml:trace>
  <inkml:trace contextRef="#ctx0" brushRef="#br0" timeOffset="-19743.36">29610 15473 867 0,'-16'-29'0'0,"-4"-3"0"0,6 17 0 0,-4 1 0 0,2 4 0 0,-3 3 0 0,2 4 0 0,-2 1 0 15,3 2 493-15,1 4-227 0,-1 10-113 0,1 7 133 0,4 3-124 0,-2 7-51 0,7 5-41 0,2 1 213 0,2 5-122 0,2 3-61 0,0 1-30 0,2 5 112 0,7-4-76 0,1 1-34 16,3-2-42-16,1 0 9 47,0-1 0-47,-2 3 10 0,-4-11-60 0,0-2 26 0,-6-2-1 0,-2-3-135 0,0-3 79 0,-2 6 51 0,-14-11-10 0,-3-2-204 16,-1-4 110-16,-3-4 16 0,-2 0 40 0,-2-3-313 0,6-6 164 0,1-1 55 15,1-2-252-15,4 0 172 0,1-2 78 0,6-8-90 16,6-4 93-16,2-3 47 0,0-11-1 0</inkml:trace>
  <inkml:trace contextRef="#ctx0" brushRef="#br0" timeOffset="-19517.33">29768 15420 1548 0,'2'-34'0'0,"-2"-1"0"0,0 18 0 0,0 6 0 0,-9 4 0 0,-1 3 0 0,-3 4 0 0,-2 0 0 0,3 8 539 0,-4 12-249 0,3 6-126 15,-2 8 302-15,4 2-214 0,-1 7-96 0,5-3-63 16,3 4-28-16,1 1 1 0,3-1-26 0,0 2 212 16,0 4-252-16,0-8 0 0,0-1 0 0,5 0 0 15,0-2 0-15,3-1 0 0,-3 6 0 0,-2-10 0 16,-1-3 0-16,0-2-16 0,-2 0 18 0,0 0 1 16,-3 3-46-16,-4-7-1327 15,-3-2 665-15,0 1 333 0,-1 0 166 0</inkml:trace>
  <inkml:trace contextRef="#ctx0" brushRef="#br0" timeOffset="-19339.01">29402 16363 1868 0,'-11'0'0'0,"4"0"0"0,-1 0 0 0,3 2 0 0,1 6 0 0,-1 4 0 0,5 2 0 0,0 2 292 0,0 3-127 0,0 5-62 15,0 0-16-15,2 5 10 0,1-5-57 0,0 2-1 16,2-4-339-16,-4 2 169 0,2-4 86 0,-2-1-441 15,-1-4 251-15,0-4 130 0,0-5 63 0,-4-3-472 16,-2-3 220-16,-2 0 118 0</inkml:trace>
  <inkml:trace contextRef="#ctx0" brushRef="#br0" timeOffset="-19153.13">29362 16408 1297 0,'5'-11'0'0,"1"1"0"0,3-1 0 0,1 4 0 0,5 1 0 0,-1 1 0 0,3 5 0 0,-1 0 258 0,1 0-110 0,2 11-54 15,0 4 182-15,1 3-109 0,-4 1-69 0,-3 3-29 32,-5 2 53-32,0 0-41 0,-7 2-1 0,1 2-43 0,-2-7 2 0,-5 6 1 0,-7-7-1 0,-6 1-53 31,0-4 27-31,-2 4 10 0,-1-10-107 0,3-4 61 0,0 2 31 0,2-3 1 0,1 2-478 0,6-7 199 16,1 1 130-16,5-2 16 0</inkml:trace>
  <inkml:trace contextRef="#ctx0" brushRef="#br0" timeOffset="-19007.52">29723 16593 2934 0,'2'0'0'0,"0"0"0"0,-1-3 0 0,1 3 0 0,1 0 0 0,-3 0 0 0,3 5 0 0,-1 7 0 0,2 3 0 0,-3 3 391 0,1 3-167 0,0 3-97 16,1 0-43-16,-1 3-437 15,1-1 197-15,3 3 98 0,1 0 58 0,0-2-10 0,1 0 49 0</inkml:trace>
  <inkml:trace contextRef="#ctx0" brushRef="#br0" timeOffset="-18155.8">30317 15833 995 0,'-9'-13'0'0,"4"0"0"0,-2-2 0 0,4 5 0 0,1-4 0 0,0-1 0 0,2-3 0 0,0-1 143 0,0-4-41 0,0-1-10 15,0 1 78-15,0 0-65 0,0-2-32 0,0 2 0 16,0-2-21-16,0 5-11 0,0-1 0 0,-3 4-36 16,-7 5 1-16,1 0 35 0,-6 5 10 0,-4 4-44 15,-1 3-1-15,-3 10 35 0,-6 13-17 0,1 7 17 16,-6 7 6-16,9 4-7 0,1 5-55 0,4-3 47 15,5 1-50-15,3-3 183 16,3 4-55-16,9-15-42 0,0-1 8 0,2-5-77 16,11-5 7-16,8-6 35 0,4-4 10 0,2-9-87 15,7-2 37-15,-1-11 4 0,-3-8-137 0,1-3 80 16,-3-2 34-16,-5 1-3 0,-8 0-98 16,-2-2 42-16,-2 4 37 0,-5-1-13 15,2-3 97-15,-5 9-22 0,-3 4-37 0,0 2 223 0,0 3-104 0,-6 7-44 16,0-2-27-16,-1 4 139 0,0 8-73 0,3 12-16 15,1 6 19-15,1 7-28 16,2 7 9-16,0-1-42 0,0 6-42 0,4-1-1 0,3 6 43 0,3 5-202 16,-2-3 95-16,1-4 39 15,-4 0 30-15,-4-1-204 0,-1-3 104 0,0 6 22 32,-8-13 36-32,-9 0-25 0,-6-6-1 0,-2-3 7 15,-3-5 117-15,-7 0-56 0,5-14 7 0,1-5-46 0,0-4 47 0,4 0 9 0,2-11-42 0,-1-6 76 16,12-2-31-16,0-6-1 0,7-3 1 0,3-1 21 15,2-2 0-15,0-2-33 16,6 5-7-16,10-2 50 0,3 0-48 0,2 1 5 16,3 2 20-16,5-4-17 0,1 6-5 0,0-1 6 15,6 2-136-15,-1 2 63 0,4 0 32 0,3-3-236 16,-6 8 127-16,0 1 53 0,1 2 34 0,-5 3-589 16,0 0 299-16,-1 0 137 0</inkml:trace>
  <inkml:trace contextRef="#ctx0" brushRef="#br0" timeOffset="-17991.24">30576 15735 1825 0,'-7'-2'0'0,"-2"2"0"0,0 0 0 0,3 2 0 0,0 13 0 0,2 3 0 0,-1 4 0 0,1 4 0 0,0 6 317 16,4-1-143-16,0 3-66 0,0 2 93 0,0-2-79 16,2 5-31-16,9-10-10 0,-1-1-40 0,5-5 0 15,3-2 0-15,0-3-521 0,2 1 271 0,-2-9 119 16,0-3 66-16,-2-5-714 15,-1-2 295-15</inkml:trace>
  <inkml:trace contextRef="#ctx0" brushRef="#br0" timeOffset="-17719.07">30722 15882 1337 0,'0'-16'0'0,"0"6"0"0,3 2 0 0,6-2 0 0,2 8 0 0,4-1 0 0,-1 3 0 0,5 0 493 0,1 12-226 0,4 2-103 0,-5 6 58 0,-2-1-90 0,-2 3-46 0,-3 3 0 0,-7 2-112 0,1 3 44 0,-6-3-11 0,0 2 34 0,-9-4-73 0,-5 3 37 0,-7-3-1 0,-2 1-61 0,-4-6 43 16,-3-4 28-16,3-3-1 0,-2-5-287 0,4-2 143 0,-2-2 22 0,8-4-310 0,6 0 172 0,2-2 103 78,7-10 52-78,4-5-351 0,0-4 191 0</inkml:trace>
  <inkml:trace contextRef="#ctx0" brushRef="#br0" timeOffset="-17607.37">30976 15795 2778 0,'0'-12'0'0,"0"5"0"0,-3 1 0 0,0 6 0 0,-1 0 0 0,-1 0 0 0,-2 7 0 0,-1 10 0 0,3 5 0 16,1 2 0-16,-1 4 0 0,4 2 424 0,-2 0-182 0,3 0-105 0,0 0-204 0,3-2 54 0,7 2 27 15,6-1 0-15,3 0-616 16,1-6 316-16,2-2 163 15,-2-3 82-15,1-2-856 0,1-4 434 0</inkml:trace>
  <inkml:trace contextRef="#ctx0" brushRef="#br0" timeOffset="-17468.75">31219 16091 1553 0,'0'0'-1'0,"-4"-5"1"0,3 2-1 0,-1 2 0 0,-1 1 0 0,2 0 0 0,0 5 230 15,-1 8-95-15,-1 3-49 0,1 4 131 0,-3 1-80 16,0 1-54-16,3 3 0 0,-1-2-44 0,0 2 0 0,-1-4 0 15,0 4-448 1,4-7 220-16,-1-2 114 0,-1-4 58 0,2-3-696 0</inkml:trace>
  <inkml:trace contextRef="#ctx0" brushRef="#br0" timeOffset="-17309.17">31315 15966 1177 0,'0'-3'0'0,"2"-2"0"0,0 1 0 0,3 2 0 0,1 1 503 0,3 1-237 0,-1 0-113 0,3 5 181 16,-3 4-148-16,5 2-73 0,0 1-27 0,-3 2-149 16,3-4 51-16,-2 5 25 0,0-4 1 0,0 0-484 15,-1 1 264-15,2-3 118 0,-6-4-805 0</inkml:trace>
  <inkml:trace contextRef="#ctx0" brushRef="#br0" timeOffset="-17125.66">31562 15792 1806 0,'0'-5'0'0,"0"2"0"0,0 3 0 0,0 0 0 0,0 7 0 0,0 9 279 0,0 8-120 15,-1 7-51-15,-9 2 231 0,0 6-150 0,-4 3-75 16,-2 5-37-16,-5 7 84 0,1-7-66 0,-2 4-28 16,-4-4-199-16,3 0 86 0,0-5 42 0,-3 5 10 15,9-18-524-15,3 0 279 0,0-4 139 0,6-6-729 16,-1-2 371-16</inkml:trace>
  <inkml:trace contextRef="#ctx0" brushRef="#br0" timeOffset="-16895.28">31656 15695 2011 0,'9'-12'0'0,"5"6"0"0,2 6 0 0,7 0 0 0,-2 14 0 0,3 4 0 0,-7 5 386 0,-3 4-174 0,-3 5-86 0,-3 4-43 16,-7 2-1-16,-1 5-33 0,0-6-10 0,-11 5 149 16,-9-2-74-16,-3 1-37 62,-3-4-1-62,1 6-128 0,1-12 41 0,1 1 24 0,1-3-539 0,5-3 282 0,1-5 121 0,2 4 85 0,8-11-66 0</inkml:trace>
  <inkml:trace contextRef="#ctx0" brushRef="#br0" timeOffset="-16482.72">32090 16003 1251 0,'0'-13'0'0,"-1"-4"0"0,-3 2-6 0,1 2 1 0,-2-1 1 0,1-2 1 0,-2 0 40 63,-3-1 10-63,4 5-9 0,-3 1 286 0,-2 5-144 0,3 3-72 0,-4 3 32 0,-4 0-41 0,3 12-34 0,-3 12-1 0,0 5-16 0,-1 5-9 0,3 3 0 0,-2 4 11 0,4-4 103 0,5-1-56 0,2 0-29 0,1-6 15 0,3-2-43 15,0 0 9-15,0-8-9 0,2-8-53 0,8 0 27 0,4-12-1 0,5 0-211 16,2 0 126-16,0-17 44 0,2-7 31 0,1-7-426 47,0-3 210-47,-4-4 69 0,4-4 59 0,-4 2-240 0,0-3 143 0,-2-3 71 0,-2-4-7 0,0-3 39 0,1-11-10 0,-7 7 50 15,3-1 36-15,-6 0 0 0,0 3-37 0,-1-3 101 0,-5 21-46 0,-1 8-27 16,0 9 1-16,0 14 364 16,-1 6-191-16,-5 0-52 0,-3 14-59 0,4 10 363 15,-4 7-187-15,0 7-92 32,4 5-48-32,-5 6 10 0,4 0-58 0,3 2 315 0,0 0-123 0,-1 2-96 0,4-3-48 0,0 7-64 0,0-11-10 0,0-2 26 15,0-1 1-15,4-5-416 0,3-2 208 0,2 3 113 16,-2-15 43-16,-1-4-726 15,-2-4 362-15,2-5 117 0,0-4-444 0</inkml:trace>
  <inkml:trace contextRef="#ctx0" brushRef="#br0" timeOffset="-16277.87">32319 15899 1460 0,'4'-17'0'0,"3"-3"0"0,1 8 0 0,2 0 0 0,4 3 0 0,1 5 0 0,-3 3 0 0,0 1 69 0,3 1 1 0,-7 11-31 0,4 4 494 16,-7 3-252-16,-3 2-121 0,-2 3-60 0,0 1-2 47,-7 2-29-47,-10 1 10 15,1-5-10-15,-5 1-75 0,-1-3 46 0,0 1-1 0,0-4-170 0,-7 4 95 0,6-8 33 0,2-1 0 0,-1-2-415 0,6-4 220 16,-3 1 60-16,8-6-441 0,6-2 269 0,3 0 135 16,2-3 68-16,2-10-178 0,13-3 114 0</inkml:trace>
  <inkml:trace contextRef="#ctx0" brushRef="#br0" timeOffset="-15737.8">32482 15829 0 0,'4'-9'0'0,"-2"1"0"0,-1 5 0 0,-1 1 0 0,0 2 0 16,0 0 0-16,-1 9 0 0,-10 8 799 0,3 3-379 15,-2 6-191-15,4-1-95 0,1 5 646 0,1-3-376 16,4 0-182-16,0 1 15 0,0 0-99 0,3-2-49 16,5 1-15-16,9-5-192 15,2-5 78-15,5-3 40 0,5-4 0 0,2-8-314 0,5-2 187 0,-2 0 78 16,0-9-130-16,-4-8 109 0,1-3-32 0,-9-1 57 15,3-4-263-15,-8 2 140 0,-3-1 63 0,-6-2 96 16,1-2-1-16,-6-1-30 16,-2-5-9-16,-1 7 56 0,0-4 0 0,-14 6-46 15,-1 2-1-15,-4 5 192 0,0-1-96 0,-1 12-12 32,-1 4 293-17,5 3-149-15,-3 0-87 0,3 12-45 0,0 6 18 0,3 5 7 0,4 4 1 0,2 2-16 0,2 0 0 0,1 5-17 0,4-3-10 0,0 0-88 16,0-2 44-16,2-1 0 0,1-4 44 15,8 2-545-15,-2-8 255 0,5-6 87 16,0-3-160-16,-2-6 132 0,1-3 76 0,3 0 29 16,-5-6-42-16,3-13 45 0,1-5 0 0,-3-5 45 15,0-5-1-15,2-2-9 63,-2-1 10-63,-3-1-1 0,1-3 1 0,0 0 0 0,0-4-1 0,3-5-164 0,-3 7 87 0,-1-1 39 15,2 0 321-15,-4 5-141 0,-2 6-71 0,1 4-39 0,-5 20 620 0,1 5-276 0,-2 4-158 0,0 0-31 0,0 17-56 0,0 5-5 0,0 10-9 0,-3 5 324 16,0 5-180-16</inkml:trace>
  <inkml:trace contextRef="#ctx0" brushRef="#br0" timeOffset="-15644.06">32902 15687 3085 0,'-3'49'85'0,"0"9"167"0,3-7-111 0,-2-3-50 0,0 1-27 0,2 1 1 0,0-2-25 0,0 4 9 0,0-14-323 0,2-2 156 0,2-7 79 0,5-2 40 0,-3-9-1 0,1 2 49 0,3-14-9 0,-5-6-353 0,2 0 166 0,-2 0-62 0,1-9 99 0,-1-3-1077 0,1-6 579 0,-3-5 285 0,1-4-14 0,-2-2 169 0,3-7 79 0</inkml:trace>
  <inkml:trace contextRef="#ctx0" brushRef="#br0" timeOffset="-15574.24">33023 15970 628 0,'7'-19'0'0,"0"-4"0"0,-1 11 0 0,-1 4 0 0,1 3 0 0,1 3 0 0,-1 2 0 0,4 0 0 0,-1 5 0 0,-4 9 0 0,4 3 0 0,1 0 0 0,-1 1 0 0,-1 3 0 0,2-2 0 0,-2-2 0 0,0 0 0 0,1 0 0 0,1-5 27 46,0 4-31-46,-4-7 1 0,4-3-1 0</inkml:trace>
  <inkml:trace contextRef="#ctx0" brushRef="#br0" timeOffset="-15482.49">33350 15791 1705 0,'5'-21'0'0,"-3"9"0"0,2 6 0 0,-1 2 0 0,-1 4 0 0,-2 0 0 0,0 18 0 0,-12 13 356 0,-8 10-158 0,-8 9-80 0,-2 4 421 0,-5 7-250 15,-7 11-115-15,-4 0-72 16,-1 11 157-16,-10 14-110 0,-5 9-107 0,-8 3-861 15,-11 14 413-15,15-16 218 0</inkml:trace>
  <inkml:trace contextRef="#ctx0" brushRef="#br0" timeOffset="-9711.64">15152 16943 1650 0,'-8'-2'0'0,"0"-3"0"0,2 0 0 0,0 3 0 0,4-3 0 0,2 5 473 16,0-5-218-16,0 4-109 0,5-2-53 0,9-1 215 0,2-2-139 0,2 2-66 16,2 1 174-16,2-1-120 0,2 1-60 0,0 0-19 15,0 2 47-15,-2 1-125 0,0 0 0 16,-2 0 0-16,-1 1-53 0,2 5 51 0,-7 1 15 0,-1 0-321 16,-5 2 173-16,-2-2 86 15,0-2 29-15,-5 5-241 0,-1-6 86 0,0 3 77 16,-9-3 19-16,-3 0-1 0,-4-1 33 0,-1-1 9 62,0-2 106-62,0 2-52 0,0-2-27 0,1 0 246 0,-1 1-138 0,6 0-62 0,-1 2 0 0,4 1 286 0,1 0-129 0,-1 5-87 0,1 2 12 16,6-1 5-16,-1 7-122 0,2 3 0 0,0 7 0 0,0 4 0 0,5 7 0 0,4 2 0 16,-1 6 0-16,0-1 0 0,0 4 0 0,0-1 0 15,-3 6 0-15,-1-10-14 0,-3 1 4 0,-1-7-217 16,0-2 111-16,-1-3 55 0,-9 0-11 0,-4-13 15 15,-2-6 26-15,-1-6-30 0,-6-4 263 0,4-3-115 16,-4-1-67-16,4 0 160 0,3 0-96 0,1-5-32 16,6 1-29-16,2 0-22 0,4-2-1 0,0 3 0 15,3 0 0-15,0 1 0 0,4-1 0 0,11 1 0 78,3 0 0-78,6 0 0 0,1 2 0 0,0 0 0 0,5 0 0 0,-2 0 0 0,4 4 0 0,-4 3 0 0,0-1 0 0,-1 3 0 0,-1-2 0 0,-3 2 0 0,4-1 0 0,-10-1-43 0,0-3-53 0,-4 2-625 0,-2-5 341 16,3-1 162-16,-6 0 95 0,0-1-585 0,-1-14 335 0</inkml:trace>
  <inkml:trace contextRef="#ctx0" brushRef="#br0" timeOffset="-9552.07">15664 17152 2149 0,'5'0'0'0,"0"0"0"0,2 0 0 0,0 0 0 0,2 0 0 0,2 0 0 0,6 0 0 0,0 0 268 0,2 0-115 0,3 0-58 0,3 0 181 16,1 0-120-16,4 0-49 0,-2 0-39 0,-3 0-506 15,0-3 233-15,-2 1 122 0,-3 0-794 0</inkml:trace>
  <inkml:trace contextRef="#ctx0" brushRef="#br0" timeOffset="-9400.51">15761 17354 2016 0,'-17'7'0'0,"0"-1"0"0,4 4 0 0,1 0 0 0,7-3 0 0,5 0 0 0,0 0 322 0,3 3-142 0,13-5-71 0,4 6-26 16,5-5-9-16,3-1-36 0,3 2 0 0,-1-3 528 0,3 2-254 0,-4-2-142 0,-1 1-147 0,-3-2-246 16,0 1 90-16,-3-3 86 0,3 4-790 0,-8-3 433 15</inkml:trace>
  <inkml:trace contextRef="#ctx0" brushRef="#br0" timeOffset="-8808.66">16573 17254 1340 0,'-17'0'0'0,"4"0"0"0,2 0 0 0,4 0 0 0,4 4 0 0,3 3 617 0,0-4-294 0,16-1-142 15,14-2-71-15,8 0 664 0,5 0-367 0,10-8-228 31,-3-6-179-31,1 4 0 0,-1-1 0 0,0-1 0 0,0 5 0 0,4-2 0 0,-12 5 0 0,-5 2 0 16,-7 0 0-16,-4 2 0 0,-1 0 0 0,-15 0 0 16,-5 7 0-16,-4-2 0 0,-1-2 0 15,0 3 0-15,-9-3 0 0</inkml:trace>
  <inkml:trace contextRef="#ctx0" brushRef="#br0" timeOffset="-8407.73">16783 17343 2055 0,'-14'4'0'0,"2"2"0"0,5 2 0 0,4-2 0 0,3 3 0 0,0-3 0 0,3 3 0 0,13-1 355 0,6-3-162 0,3 2-78 0,3-3 182 0,1 4-129 0,1-1-65 0,1 0-23 0,-5 3-85 16,-4-3 44-16,0 5 0 16,-4-4 0-16,-7 4-330 0,-1 4 175 0,-10 1 72 0,0 1-49 15,-18 3 66-15,-10 1 33 0,-5-3 140 0,-9 4-86 0,0-5-5 16,-2-2-98-16,2-3 377 0,3-2-164 0,3-4-79 15,-1 0-23-15,16-5 69 0,8-2-137 0,5 0 0 16,8 0 0-16,0 0 0 0,9 0 0 0,16 0 0 16,8 0 0-16,5 0 0 15,3 0 0-15,5 0 0 0,-3 0 0 0,1 3 0 0,1 3 0 0,-4 0 0 16,3 1 0-16,3 2 0 16,-11-3 0-16,-3 1 0 0,-4-2-84 0,-3-4-92 15,-4 1 30-15,0-2-220 0,-13 0 167 0,-4 0 80 16,-2-8-596-16,-3-8 338 94,0-3 169-94</inkml:trace>
  <inkml:trace contextRef="#ctx0" brushRef="#br0" timeOffset="-8302.02">16953 16740 1707 0,'0'-14'0'0,"-2"4"0"0,0 3 0 0,2 3 0 0,0 4 0 0,0 0 0 0,0 2 626 0,0 13-299 0,2 7-145 0,3 2 87 0,1 6-116 16,-1 1-58-16,1 6-152 0,-1-3 43 0,-1 2 25 16,2 1 1-16,-3 2-503 0,2 1 264 0,0 4 141 15,-2-7 57-15,0 2-727 0,0-5 388 0</inkml:trace>
  <inkml:trace contextRef="#ctx0" brushRef="#br0" timeOffset="-7826.82">17747 16860 1028 0,'-7'-6'0'0,"2"-1"0"0,0 0 0 0,2 3 0 0,1 3 0 0,1-1 0 0,1 2 489 0,-2 0-225 0,-1 13-105 0,1 7-65 0,-3 8 285 0,0 5-170 0,-3 7-86 0,-2 7 136 0,-2 6-101 0,0 2-65 0,-5 4-74 0,1 4 18 0,-4 5 1 0,-2-1-1 0,0 8-233 0,3-17 112 0,5-6 60 0,0-7 31 0,6-6-182 16,4-8 106-16,0-4 63 0,4-18-56 0,0-9-603 16,0 0 299-16,1-11 165 0</inkml:trace>
  <inkml:trace contextRef="#ctx0" brushRef="#br0" timeOffset="-7621.1">17669 16868 1752 0,'0'-6'0'0,"2"1"0"0,-1 2 0 0,3 1 0 0,3 2 0 0,3 2 850 0,2 15-411 0,7 12-201 0,2 10-100 0,3 6-51 0,6 13-15 0,-4 1-10 0,5 9 231 16,2 4-293-16,1 0 0 0,2-3 0 0,0 3 0 0,-8-18 0 0,-2-9 0 0,-5-6 0 0,-4-2 0 0,-5-6 0 0,-1 3 0 0,-9-13-299 15,-2-5-74-15,0-5 194 0,-8-5-51 0,-3-5-603 16,-3-1 389-16,-3 0 207 0</inkml:trace>
  <inkml:trace contextRef="#ctx0" brushRef="#br0" timeOffset="-7461.53">17638 17387 1903 0,'-13'0'0'0,"0"0"0"0,3-1 0 0,2-1 0 0,2 2 0 0,3 0 0 0,3 0 170 0,2 0-66 0,15 0 554 0,3 0-311 0,4 2-155 0,2 1-68 0,2 0-135 0,2 0 23 0,-1 1 1 15,1-2 24-15,-2-1-738 0,3 1 378 0,-5-2 175 16,-2 0-798-16</inkml:trace>
  <inkml:trace contextRef="#ctx0" brushRef="#br0" timeOffset="-7175.29">18060 16847 1121 0,'4'-12'0'0,"2"0"0"0,3 1 0 0,4 2 0 0,-1 2 0 0,7 5 676 0,-1 2-319 0,3 0-161 0,2 0-79 0,2 5 309 0,-3 8-200 0,-3 3-94 0,-3 2-34 0,-3 2-31 15,-5 1 1-15,-1 4-22 0,-7-2-57 0,-1 0 24 16,-16 0 0-16,-3-2 87 16,-4-1-32-16,-4 0 9 0,0-5-40 0,-1-5 67 15,-1 2-104-15,4-7 0 0,2 1 0 0,1 0 0 16,9-5 0-16,4 1 0 0,3-2 0 0,7 0 0 15,0 0 0-15,14 0 0 0,12 0 0 0,7 0 0 16,6 0 0-16,4 0 0 16,3 0 0-16,6 0 0 0,-3 0 0 0,1 0 0 15,1 0 0-15,-4 0 0 0,0-2 0 0,-2 2-680 16</inkml:trace>
  <inkml:trace contextRef="#ctx0" brushRef="#br0" timeOffset="-6297.09">23195 16876 1958 0,'-30'-12'0'0,"-3"0"0"0,13 11 0 0,3 1 0 0,3 0 0 0,4 0 0 0,3 0 0 0,3 0 301 0,4 0-132 0,0 0-66 16,4 1 315-16,11 3-191 0,7-1-85 0,8-2 153 16,4 3-130-16,7-2-63 0,7 2-51 0,5 0-51 15,9 1 0-15,-2 2 0 0,5 1 0 0,2-1 0 16,7 3 0-16,11 1 0 15,22 2 0-15,-6-2 0 0,12 1 0 0,11-3 0 16,9 0 0-16,10-4 0 0,20-3 0 0,-24-2 0 16,9 0 0-16,3 0 0 0,-2 0 0 0,0 0 0 15,12 0 0-15,-32 4 0 0,-3 8 0 0,-1 1 0 16,-7 0 0-16,-2 4 0 0,7-1 0 0,-31-2 0 109,0 0 0-109,3-3 0 0,-2 0 0 16,-3-2 0-16,1-2 0 0,-24-4 0 0,-4-2 0 0,-3 2 0 0,-7-3 0 0,-8 0 0 0,-3 0 0 0,-18 0 0 0,-7 0 0 0,-9 0 0 0,-5 0 0 0,-3 0 0 0,0 0 0 0,0 0 0 0,-3-3 0 0,-2-3 0 0,-2-3 0 0,3-3 0 0,-4-3 0 0,3 2 0 0,2 0-136 0,2-2-20 0,-1 1 50 0,2 2-490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59:3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24023 7006 968 0,'0'-9'0'0,"0"3"0"0,0 1 0 0,0 1 0 0,0-3 0 0,0 2 0 0,0-1 194 0,0-2-82 0,0 5-37 16,0-5 149-16,0 1-92 0,0-2-47 0,0 2 51 16,0-4-53-16,0 4-1 0,0-2-44 0,0-2 6 15,0 2-5-15,0-3 8 0,0 2-9 0,0 0 26 16,0 1 0-16,0-2-25 31,0 3 34-31,-1-2 9 0,-4 4-43 0,1-1-1 16,-1 1 99-16,-2 6-49 0,0-2-26 0,0 0 117 0,1 2-75 0,0 0-33 0,1 8 0 0,-1 7 57 15,2 5-35-15,1 4-9 0,1 5-46 0,2 4 77 16,0 6-50-16,0 2-65 0,0 7 0 0,0-1 0 16,0-1 0-16,2 9 0 0,-1 3 0 0,4 3 0 15,-3 4 0-15,5-4 0 0,-4-4 0 0,0-3 0 16,-1-1 0-16,-1-3 0 0,-1 7 0 0,0-16 0 16,0-3 0-16,0-2 0 0,-3-4 0 0,-5-3 0 15,-2 6 0-15,-1-15 0 0,1 0-50 16,-4-4-2-16,2-3-89 0,-4-3 39 15,-1 0 28-15,2-7-299 0,-1-3 168 0,-2 0 83 16,2-10 41-16,0-7-515 0,-4-5 269 0,4-4 149 16,-1-9 70-16,0-4-539 62</inkml:trace>
  <inkml:trace contextRef="#ctx0" brushRef="#br0" timeOffset="111.17">23548 7366 2130 0,'-5'-8'0'0,"-2"0"0"0,4 3 0 0,1 2 0 0,2-3 0 0,0 3 0 16,2 1 0-16,8-2 0 0,6 1 349 0,4 3-155 0,2-1 229 0,7-2-192 0,1 1-87 0,0 2-58 0,6 0-93 16,-2 0 0-16,4 0 45 0,-2 0-1 0,4 0-504 15,-5 2 248-15,-3 2 128 0,-1-1 65 0,-2 1-690 16,-1-2 372-16,4 0 65 0,-10-2-393 0,0 0 317 16</inkml:trace>
  <inkml:trace contextRef="#ctx0" brushRef="#br0" timeOffset="305.64">24245 7197 1852 0,'-4'-10'0'0,"-1"1"0"0,1 1 0 0,0 1 0 0,-1 1 0 0,-1 1 0 0,3 2 0 0,1 1 379 0,-2 2-170 0,0 0-86 0,3 7 419 0,-1 7-243 78,2 0-135-78,0 4 15 0,0 2-70 0,0 3-36 0,0-1-71 0,0 6-69 0,3-4 12 0,5-1 47 0,-3 1-1 0,2-5 47 0,0 1 0 0,2 6 9 0,-3-8-667 0,1-1 329 0,2-3-34 0,-3-8 162 0</inkml:trace>
  <inkml:trace contextRef="#ctx0" brushRef="#br0" timeOffset="479.19">24350 7291 1671 0,'4'-9'0'0,"2"-1"0"0,1 3 0 0,3 1 0 0,-2 4 0 0,4-1 0 0,-2 3 0 0,3 0 253 0,-1 4-108 15,0 3-44-15,-1 5-32 0,-5 4 1 0,-2 2-33 16,0 2 1-16,-4 1-39 0,0 2 10 0,0 0 28 15,-6-3-110-15,-4 3 55 16,-3-3 28-16,-1 2-47 0,-3-1 47 0,1-4-10 16,-1-2 37-16,-2-2-219 0,3-4 68 0,3-2 60 15,-3 1-5-15,9-8-345 0,0 0 173 0,1 0 98 16,6-8 40-16,0-8-368 0,0-3 203 0</inkml:trace>
  <inkml:trace contextRef="#ctx0" brushRef="#br0" timeOffset="642.75">24492 7257 1353 0,'9'-16'0'0,"-2"4"0"0,2 3 0 0,-6 5 0 0,0-1 0 0,-2 5 0 0,-1 0 0 0,0 0 794 16,0 9-369-16,0 2-199 0,0 1 167 0,0 2-178 16,0-1-89-16,-1 2-44 0,1-1 201 0,0 0-249 15,0 0-34-15,0 1 0 0,0 0 0 0,1-1 0 16,5 4 0-16,-1-4-509 0,0-2 256 0,2 2 146 16,-1 0 71-16,1 1-789 0,2-2 398 15,1-2 194-15,0-3-374 0,-1 1 285 16,2-4 142-16</inkml:trace>
  <inkml:trace contextRef="#ctx0" brushRef="#br0" timeOffset="807.31">24712 7427 2031 0,'0'-7'0'0,"0"2"-1"0,0-3-1 0,0 4 1 0,0-1 0 0,0 2 1 0,0 3 0 0,0 0 411 0,0 0-186 0,0 3 188 16,0 6-192-16,0 4-92 0,0 3-46 0,0 2 245 16,0 3-233-16,-1-1-95 0,-4 1 0 15,2-1 0-15,-3 0 0 0,0-1 0 0,1-2 0 0,-2 2-437 16,2-7 197-16,-1 0 138 15,-1-4-692-15,1-2 316 0,2-2 223 0,0-3-461 16,2-1 343-16</inkml:trace>
  <inkml:trace contextRef="#ctx0" brushRef="#br0" timeOffset="961.89">24796 7324 1764 0,'0'-4'0'0,"0"-3"0"0,0 5 0 0,0-2 0 0,2 1 0 0,1 1 614 0,2 0-288 0,0 1-135 0,5 1-82 0,-3 0 559 0,4 0-409 0,-2 0-259 0,5 5 0 0,-5 2 0 0,3 0 0 0,0 2 0 0,-4 0-428 0,4 2 84 16,-4 0 200-16,-1 1-828 0,1-5 485 0,-4 5 242 15,0-6 25-15</inkml:trace>
  <inkml:trace contextRef="#ctx0" brushRef="#br0" timeOffset="1132.43">24990 7204 1764 0,'0'-9'0'0,"0"3"-1"0,0-1 1 0,1 3 0 0,1-2-1 0,-1 6 1 0,4 0-1 0,-3 0 409 47,1 10-186-47,1 5-93 0,-2 5-38 0,-2 4 514 0,0 5-286 0,0 5-141 0,-8 2 40 0,0 1-218 0,-4 3 0 0,2-3 0 0,-4 1 0 0,1 1 0 16,-2 0 0-16,1-3-648 0,-1 6 317 0,1-11 179 15,7-3 94-15,-2-6-1013 0</inkml:trace>
  <inkml:trace contextRef="#ctx0" brushRef="#br0" timeOffset="1376.16">25200 7078 1612 0,'2'-15'0'0,"-1"0"0"16,4 7 0-16,0 3 0 0,2 5 0 0,1 0 41 0,3 0 1 0,3 12-42 0,1 6 0 0,3 6 968 0,0 4-466 0,-2 7-233 0,-1 3-91 0,0 8-63 0,-8 0-43 0,-1-1-122 0,-4 3 43 0,-2 1 0 0,0 0 43 0,-4 6-158 0,-10-13 74 0,-2-1 43 0,-3-6-1 0,-4-4-382 0,2-5 204 0,-1 0 14 0,4-13-551 0,-2-6 343 0,5-4 171 0</inkml:trace>
  <inkml:trace contextRef="#ctx0" brushRef="#br0" timeOffset="1529.51">25552 7677 2050 0,'0'0'0'0,"0"-3"0"0,0-1 0 0,0-2 0 0,0 2 0 0,0 0 0 0,-2 1 801 0,-1-2-374 0,3 2-209 16,-1 1-88-16,1-1-489 0,0 3 198 0,0 0 97 0</inkml:trace>
  <inkml:trace contextRef="#ctx0" brushRef="#br0" timeOffset="2141.88">26763 7156 1560 0,'0'-22'0'0,"0"5"0"0,-2 6 0 0,2 3 0 0,0 7 0 0,0 1 0 0,2 1 0 0,7 12 349 0,1 5-156 0,5 5-68 0,-2 3 371 0,-2 0-229 16,1 6-115-16,-2 2 105 0,3 7-101 0,-6-5-64 15,0-1-27-15,-2 0-203 32,-3 0 87-17,0-3 45-15,0 6 8 0,-2-7-359 0,0-3 197 0,0-4 98 0,-4-4 50 0,-3-2-659 0,0-4 316 0,2-8 136 0,0-6-139 0,-1 0 160 16,0-9 81-16</inkml:trace>
  <inkml:trace contextRef="#ctx0" brushRef="#br0" timeOffset="2424.12">26784 7121 1806 0,'-9'-35'0'0,"4"11"0"0,3 4 0 0,2 3 0 0,0 3 0 0,7 0 0 0,12 1 242 0,1 6-108 0,6 5-48 0,8 0 475 0,0 2-262 0,6 2-131 0,5 11-56 0,-4 6 253 0,1 9-207 0,-3 0-158 0,0 7 0 0,-8 3 0 16,5 8 0-16,-16-4 0 31,-4 4 0-31,-9 1 0 0,-6 2 0 0,-1 0 0 0,0 4 0 0,-16-9 0 94,-11 0 0-94,-5-5 0 0,-3-3 0 0,-8-3 0 0,1 2 0 0,0-16 0 0,1-1 0 0,0-5 0 0,1-2 0 0,0-1 0 0,12-9 0 31,4-1 0-31,10 0-194 0,6-6-132 0,8-4 151 0,0-1-865 0,5-1 505 0,16 2 250 0</inkml:trace>
  <inkml:trace contextRef="#ctx0" brushRef="#br0" timeOffset="2538.33">27585 7766 2486 0,'0'0'0'0,"0"-2"0"0,0-1 0 0,0 2 0 0,-3-3 0 15,2 3 0-15,1-1 0 0,0 1 1007 0,0-2-569 0,0 0-438 0,0 1 0 0,0-2 0 0,1 0 0 0,4 0 0 0,4 4-1504 0</inkml:trace>
  <inkml:trace contextRef="#ctx0" brushRef="#br0" timeOffset="8827.2">25641 3405 1177 0,'0'-17'0'0,"0"-1"0"0,-2 5 0 0,-5 1 0 0,4 2 0 0,-2-4 0 0,0 2 0 0,-1-5 0 0,4 0 0 0,-3 2 0 0,1-1 347 0,-2-2-155 0,4-3-76 0,-3-1 40 0,1 2-64 0,-4-1-26 0,2 2-1 0,-2 1-27 0,0 2 1 0,-4-1 9 0,-1 9 153 0,0 6-81 0,-4 2-41 0,2 0 0 0,-9 15 89 0,5 13-70 0,-1 9-30 0,3 5 0 0,4 8 50 0,4 1-40 0,4 9 9 0,5-6 121 0,0 4-85 0,3 2-43 0,8 0-60 31,2 4-20-31,3 7 0 0,1-12 0 0,0 0 0 0,-4-3 0 0,-3-1 0 0,0-3 0 16,-4 5 0-16,-4-12 0 0,-2-3 0 0,0-1 0 0,-11-3 0 15,-6-4 0-15,-3 3 0 31,-2-16 0-31,-2-6 0 0,1-7 0 0,-2-4 0 0,2-4 0 0,0 0-154 0,9-10 61 0,2-4-460 0,6-10 257 0,6-6 129 16,0-4 64-16,5-11-620 0,14-1 347 0,6-3 169 31,6-4 84-31</inkml:trace>
  <inkml:trace contextRef="#ctx0" brushRef="#br0" timeOffset="9081.81">25789 3338 758 0,'9'-39'0'0,"-2"-2"0"0,-4 14 0 0,0 1 0 0,-3 2 0 0,0 5 687 0,0 3-324 0,-7 4-153 0,0 6 494 0,-2 5-333 0,-1 1-166 0,-2 0-83 16,1 12 142-16,-3 8-103 0,1 6-75 15,1 8-86-15,-1 5 0 0,1 7 0 78,4 7 0-78,3-1 0 0,4 1 0 0,1 2 0 0,0 3 0 0,0-4 0 0,1 8 0 0,4-14 0 0,3 4 0 0,6-5 0 0,-3-3 0 0,1 0 0 0,-1 6 0 0,-5-13-99 0,0 0-29 0,-4-3 13 0,0 0 47 0,-2-1-45 0,0 5 28 0,-10-11-786 0,-3-4 417 0,-3-2 207 47,-2-3 105-47,-2-6-465 0,-6 2 275 0</inkml:trace>
  <inkml:trace contextRef="#ctx0" brushRef="#br0" timeOffset="9211.46">25505 4331 1176 0,'-9'6'0'0,"3"2"0"0,-6 0 0 0,8 2 0 0,1 1 0 0,1 3 0 0,2 3 0 0,0 2 545 78,0 3-244-78,0 2-136 0,2 3 320 0,0 1-223 0,2 2-112 0,0-1-56 0,3 5-94 0,-2-9 14 0,-1 0 0 0,-1-1-468 0,1-4 247 0,-1-3 122 0,0 0 71 0,-1-12-308 0,-1-2 180 0,2-3 90 0,-3 0 46 0,0-8-767 0,0-8 358 0</inkml:trace>
  <inkml:trace contextRef="#ctx0" brushRef="#br0" timeOffset="9399.95">25494 4384 1003 0,'2'-21'0'0,"2"-3"-1"0,3 10 0 0,3 3 0 0,2 2 1 0,2 3-1 0,2 3 1 0,8 0 466 0,-3 3-218 0,0 0-106 15,3 12 243-15,-4 6-174 16,-1 1-86-16,1 6-34 0,-7 2 179 0,-6 0-115 16,-1 5-59-16,-4 1 91 0,-2 5-75 0,-4-1-27 15,-9-2-10-15,-5-1 18 0,-2-2-28 0,-4-2 0 16,-3-2-27-16,-2 0-27 0,1-10-10 0,1-4 10 47,-2-5-196-47,3-3 98 0,3-6 62 0,-3 0 42 0,13 0-637 0,4-6 308 0,6-13 100 0,3-8-554 0,3-6 364 0,14-9 172 0</inkml:trace>
  <inkml:trace contextRef="#ctx0" brushRef="#br0" timeOffset="9729.08">26380 3492 1223 0,'7'-62'0'0,"-2"-4"0"0,-2 18 0 0,-3 2 0 0,0 7 0 0,-12 13 0 0,-1-1 0 0,-2 18 0 0,-1 4 232 0,-3 5-97 0,1 0-48 0,0 14-25 0,-2 8 9 0,3 9-33 0,5 6 0 0,1 11 693 16,4 7-347-16,-1 10-172 0,6 12-78 0,2-2-53 15,0 4 0-15,0 1-43 0,0 0 346 0,3-2-384 16,6 13 0-16,-3-13 0 0,2 2 0 0,0-1 0 16,-3-4 0-16,1-2 0 0,-3 6 0 0,-2-26 0 15,-1-5 0-15,0-8 0 0,-3-10 0 0,-6-10-111 94,-6-9 40-94,3-11-1228 0,-5-10 630 0,3-14 315 0,-4-8-288 0</inkml:trace>
  <inkml:trace contextRef="#ctx0" brushRef="#br0" timeOffset="9819.84">26001 3878 2403 0,'0'-11'0'0,"0"0"0"0,3 1 0 0,1 3 0 0,5 2 0 0,6-5 0 0,2 7 0 0,6-1 278 0,5 4-120 15,6-3-61-15,2 3 371 0,4 0-206 0,-1 0-117 0,0 0-53 0,1 0-351 0,0 0 149 0,4 0 83 16,-9 0 28-16,1 0-789 0,-5 0 412 0,2 0 207 16,-8 0-731-16</inkml:trace>
  <inkml:trace contextRef="#ctx0" brushRef="#br0" timeOffset="9968.51">26629 3700 1969 0,'-10'-4'0'0,"-3"-1"0"0,2 4 0 0,1 1 0 0,-4 0-2 0,3 2 1 0,0 12 1 0,-2 3 392 0,8 5-182 0,-2 1-86 0,6 4 466 0,-1 0-276 0,2 5-138 0,0 3-17 0,0-3-159 0,6 0 0 0,6-3 0 0,0 2-240 0,-1-8 24 0,0 5 137 31,3-13 53-31,-2-2-818 0,-1-7 441 0</inkml:trace>
  <inkml:trace contextRef="#ctx0" brushRef="#br0" timeOffset="10150.54">26763 3802 1677 0,'2'0'0'0,"-2"0"0"0,1-2 0 0,1 0 0 0,0 2-1 0,2 0-2 0,0 0 399 0,3 0-186 0,5 8 345 0,-1 3-260 0,1 2-130 0,1 2-65 16,1 0-22 15,-2 3-9-31,-2 1-32 0,-2 1 0 0,-4 0-256 0,-2 2 138 0,-2-2 54 16,0-3 33-16,-13 3-366 0,-6-4 199 0,-4-1 100 0,-4-3-418 0,3-3 236 0,-1-6 32 0,3-3 87 15,2 0 43-15,6-5 0 0,1-14 35 0,12-8-551 16,1-4 280-16,1-5 140 0</inkml:trace>
  <inkml:trace contextRef="#ctx0" brushRef="#br0" timeOffset="10287.18">26894 3731 1148 0,'15'-10'0'0,"4"1"0"0,-7 3 0 0,1 4 0 0,-8 2 0 0,1 0 371 0,-5 14-167 0,1 3-73 0,-2 4 726 0,0 6-410 0,-3 0-204 0,-4 1-104 0,3 1 252 16,1 4-391-16,1-5 0 46,2-3 0-46,0 4 0 0,0-5 0 0,9 0 0 0,7 1-48 0,3-9-282 0,5-8 183 0,3-3 93 0,2-5-976 0</inkml:trace>
  <inkml:trace contextRef="#ctx0" brushRef="#br0" timeOffset="10435.29">27257 3925 2763 0,'0'0'0'0,"0"-4"0"0,-4 3 0 0,1-1 0 0,-1 2 0 0,-1 0 0 0,2 0 0 0,-2 7 0 0,2 5 0 0,-1 3 381 0,1 0-171 0,2 6-87 0,-3 0-29 16,-1 0-33-16,2 1-1 15,-1-3-22-15,1 1-679 0,2-4 339 0,-2 1 180 0,3-4-376 0,-2-8 267 0</inkml:trace>
  <inkml:trace contextRef="#ctx0" brushRef="#br0" timeOffset="10562.88">27253 3830 1600 0,'0'0'0'0,"0"0"0"0,-1-2 0 0,1 1 0 0,0 1 0 0,0 0 173 0,0 0-60 0,1 3-42 0,8 4 637 0,3 1-335 0,3 1-168 0,-1 0-84 0,3 3-32 15,-1 0-9-15,0-2-43 16,-1-2 1-16,1 3-712 0,1-6 355 0,1 2 188 0,0-4-799 0</inkml:trace>
  <inkml:trace contextRef="#ctx0" brushRef="#br0" timeOffset="10780.29">27530 3779 1319 0,'-4'-3'0'0,"-1"1"-1"0,-1-1 1 0,1 0 0 0,3 3 0 15,0 3 0-15,0 9 0 0,2 7 64 0,0 3 9 0,0 8-36 0,0 3 998 0,0 4-500 0,0 3-248 16,0 9-116-16,-1-5 222 16,-4-1-375-16,-1 0-18 78,0-3 0-78,0-5 0 15,-4 0-78-15,1-13 20 0,-2-7-801 0,2-5 448 0,1-6 224 0</inkml:trace>
  <inkml:trace contextRef="#ctx0" brushRef="#br0" timeOffset="10972.78">27740 3652 2228 0,'15'0'0'0,"2"3"0"0,-1 6 0 16,3 6 0-16,-6 4 0 0,6 6 0 0,-9 6 625 0,-4 6-294 0,-5 6-148 0,-1 1-72 0,-1 8 342 0,-15 3-453 0,-3-8 0 0,2-2 0 0,-2-1 0 15,3-6 0-15,-1-5-559 0,-2 3 82 0,3-14 252 94</inkml:trace>
  <inkml:trace contextRef="#ctx0" brushRef="#br0" timeOffset="17352">26439 4580 762 0,'-17'-8'2'0,"6"4"0"0,0 3-1 0,3-3 1 0,3 2 0 0,0 1 472 0,1 0-207 0,2-1-117 0,2 0-54 0,0 2 341 0,0-3-197 0,0 1-99 0,6 0 121 0,8-1-116 0,4 0-52 0,5-1-29 0,5 0 96 0,8 1-62 16,8-1-21-16,5 2 216 0,7 1-138 0,10 1-156 47,9 0 0-47,11 0 0 0,26 1 0 0,-3 8 0 0,3-1 0 0,1 2 0 0,-2 1 0 0,7 1 0 0,-33-3 0 0,-9 3 0 0,-12-6 0 0,-11 3 0 15,-12-2 0-15,-1-2 0 0,-19-3 0 0,-3-2 0 16,-9 0 0-16,-4 0 0 0,-3 0 0 0,-1 0 0 16,-1-9 0-16,-3 0 0 0,-11-2 0 0,-5-1 0 15,-4 3 0-15,-6 2 0 16,3 6-639-16,-4 1 60 0,-3 0 271 0</inkml:trace>
  <inkml:trace contextRef="#ctx0" brushRef="#br0" timeOffset="17803.8">25281 5007 1036 0,'-17'-3'0'0,"3"1"0"0,0-4 0 0,6 5 0 0,3-1 0 0,4 2 0 0,1 0 71 0,0 0-33 0,1 0 11 0,14 0 866 16,8 7-438-16,5 0-219 0,8-1-109 0,6-1 137 15,8 2-114-15,-1-3-71 0,5-1 214 0,2 0-251 16,2-1-64-16,6-1 0 0,6 2 0 0,-11-3 0 16,-3 2 0-16,-7-1 0 15,-4 1 0-15,-10 1 0 0,-1-2 0 0,-20 1 0 16,-6 0 0-16,-8-2 0 0,0 0 0 0,-4 0-297 15,-7 0 82-15,-3-8 102 0,-1 3-277 0,1-4 175 16,1 3 89-16,8 0 43 0</inkml:trace>
  <inkml:trace contextRef="#ctx0" brushRef="#br0" timeOffset="18411.78">28523 4560 1429 0,'-18'-10'0'0,"1"3"0"0,7 6 0 0,1 0 0 0,1 1 0 0,1 0 0 0,4 0 554 0,3 4-258 0,0 6-128 0,7-4 287 0,15 5-198 0,8-1-115 15,16 0-51-15,12-3 120 0,8 1-87 0,14-4-42 16,16 1 9-16,-1-2-60 0,17-1-31 0,18 0 0 16,5 0 0-16,2-2 0 0,15 0 0 0,-33 0 0 15,-10 0 0-15,-17 0 0 0,-16 0 0 0,-17 0 0 16,-4 0 0-16,-27 0 0 16,-9 0 0-16,-8 0 0 0,-10 0 0 0,-1 0 0 15,0 0 0-15,-12-2 0 16,-5-8 0-16,-3-1 0 0,-4 1 0 0,-4 0 0 0,0 0 0 0,5 6 0 15,2 3-1176-15</inkml:trace>
  <inkml:trace contextRef="#ctx0" brushRef="#br0" timeOffset="39256.29">16074 8112 1543 0,'0'-15'0'0,"0"2"0"0,0 0 0 0,0 0 0 0,-4-2 0 0,1-3 0 0,-2 1 150 0,0 0-55 0,0 0 265 16,-3 0-160-16,1 0-81 0,-3 2-32 0,-1 1 77 16,-1 5-62-16,-1 0-33 15,-2 5 1-15,-2 4 15 63,-7 0-37-63,1 0-10 0,-3 18 0 0,-2 6-32 0,-2 2-1 0,4 3 33 0,-7 5 59 0,11-5-35 78,3 0 1-78,5-5-25 0,2 0 38 0,6-2 1 0,1 2-30 0,5-7 35 0,0 1-43 0,3-1-1 0,10-2 0 0,5-4 0 0,4 4-19 0,0-3-19 0,1-1 0 0,2 0 0 0,0 3 0 0,-2 0 0 0,-1 5 0 0,-5-4 0 0,-2 8 0 0,-2 0 0 0,-2 2 0 0,1 5 0 0,-8-2 0 0,-1 6 0 0,-2 2 0 0,-1 0 0 0,0 0 0 0,0 7 0 16,0-8 0-16,0-1 0 0,0 1 0 0,4-5 0 15,4 0 0-15,2 5 0 0,0-11 0 0,-1-1 0 16,3 2 0-16,-2 0 0 47,-4 1 0-47,2 5 0 0,-4-1 0 0,-2-1 0 0,-2 5 0 0,0 1 0 0,0 0 0 0,-7 7 0 0,0-4 0 0,1-4 0 0,1 0 0 0,2 2 0 15,3-6 0-15,0 5 0 0,0-12 0 0,0 0 0 16,3-3 0-16,5 0 0 0,-2-4 0 0,1 3 0 16,0-5 0-16,-1-3 0 0,-1 1-277 0,-2-3 60 15,1-1 89-15</inkml:trace>
  <inkml:trace contextRef="#ctx0" brushRef="#br0" timeOffset="40022.64">16546 8207 1451 0,'-20'-15'0'0,"0"0"0"0,6 3 0 0,1 3 0 0,0 0 0 0,3-2 318 0,5-3-140 0,0-2 180 15,5 2-165-15,0 0-77 0,13-3-39 0,9 3 311 16,4-4-175-16,5 4-78 0,2 5-54 0,0-1 120 16,1 7-81-16,-1 3-41 0,-2 0-56 15,0 3-23-15,-7 9 0 0,-2 6 0 31,-8 5 0-31,-2 2 0 0,-8 4 0 0,-2 7 0 0,-2-5 0 0,-10 2 0 0,-8 0 0 0,-5-4 0 16,-2 1 0-16,-5 2 0 0,2-10 0 0,-3 2 0 0,0-7 0 0,-2-4 0 16,0 1 0-16,2-11 0 15,5-3 0-15,1 0 0 0,8-2-200 0,3-9-137 16,3-3 157-16,11-1-620 0,1-5 380 0,16 0 192 47,7 0 94-47,8-3-253 0,6-5 164 0</inkml:trace>
  <inkml:trace contextRef="#ctx0" brushRef="#br0" timeOffset="40167.76">16909 7982 780 0,'2'-12'0'0,"0"2"0"0,-1 4 0 0,-1-1 0 0,0 3 402 0,0 1-172 0,0 3-101 0,-5 0-46 0,-3 7 1 0,-2 12-46 0,0 5 0 0,-1 4 998 0,2 3-504 0,2 4-246 0,3 1-125 0,4 0-29 0,0 0-132 0,0 3 0 0,7-7-27 0,9 0-85 0,6-2 74 0,2-6 39 0,4 0-587 0,4-2 321 0,-1-10 147 0,5-5 22 0,-4-4-390 15,1-3 182-15,0-6 133 0</inkml:trace>
  <inkml:trace contextRef="#ctx0" brushRef="#br0" timeOffset="40325.85">17249 8049 1503 0,'-10'0'0'0,"1"-2"0"0,1 2 0 0,3-3 0 0,4 2 0 0,1 1 0 0,0 0 328 0,1 0-150 0,15 0 341 15,3 0-240-15,3 0-120 0,1 0-61 0,5 0-385 16,-2 0 157-16,1 0 85 0,0 0 41 0,-3 0-799 31,0 0 411-31</inkml:trace>
  <inkml:trace contextRef="#ctx0" brushRef="#br0" timeOffset="40467.47">17250 8286 1483 0,'-16'4'0'0,"3"1"0"0,-2-1 0 0,10 1 0 0,0 1 0 0,5-3 0 0,0 2 0 0,6-3 646 0,8 3-294 16,6-3-162-16,3 1 204 0,3-3-178 0,2 0-89 0,0 0-44 0,4 0-413 16,-5 0 180-16,-1 0 93 15,-1 0 48-15,-2 0-744 0,0 0 395 0,1 0 208 16</inkml:trace>
  <inkml:trace contextRef="#ctx0" brushRef="#br0" timeOffset="40737.75">17618 8008 1813 0,'0'1'0'0,"2"1"0"0,3 4 0 0,0 3 0 0,5 6 0 0,1 5 0 0,4 9 454 0,4 5-208 0,0 10-95 0,-1-1 327 16,0 3-219-16,-3 0-111 16,-1-2-55-16,-3-3-122 0,-2 0 43 0,-7-11-9 0,-1-4-225 0,-1-10 128 15,0-6 66-15,-6-5 32 0,-5-3-79 0,-1-2 51 16,-1-11 30-16,-1-10-40 0,5-6 30 0,3-3-73 15,1-9 36-15,5 6-17 0,0-4-1 16,1-2-5-16,9 1 32 0,7 1 18 31,2-4-19-31,4 8 32 0,2 1-40 0,8 1 33 0,4 5-10 0,4 3 17 0,5-1-17 0,-6 17-1 16,-3 3 4-16,-1 4-259 0,-4 0 122 0,-2 13 39 16,-2 2 29-16</inkml:trace>
  <inkml:trace contextRef="#ctx0" brushRef="#br0" timeOffset="41856.99">18302 8203 1128 0,'-7'-15'0'0,"0"-3"0"0,4 4 0 0,-2-1 0 0,2 0 0 0,-2 1 0 0,2 1 0 0,-2-1 0 0,2 4 278 0,-3 4-120 0,2 1-61 0,-3 2 74 15,-2 3-67-15,-2 0-24 0,0 14-9 0,0 6 0 16,-3 2-1-16,2 4-32 0,-1 2 0 0,2 2 95 62,7-3-52-62,0-1-1 0,4-3 17 0,0-1-30 16,0-3 0-16,2 1-20 0,6-6-51 0,3-5-1 0,4 0 43 0,0-6-210 0,5-2 105 0,4-1 61 0,0 0 17 0,-2-4-384 0,1-8 172 0,-1-2 100 0,1 0 15 0,-1-2-123 16,-3 1 65-16,-6 1 54 0,0 1 24 0,-3 1 1 15,-4 2 27-15,1 0-9 0,-5 6 316 0,-2-1-153 16,0 5-77-16,-2 0 431 0,-8 6-225 0,0 9-129 15,2 0-10-15,-1 6 288 16,5-1-178-16,2 2-89 0,2-3-45 0,0 5 20 16,0-7-37-16,10 0 0 0,3-4-128 0,3-1 50 15,6-3 35-15,0-7-9 0,2-2-163 0,0 0 93 110,3-11 46-110,-3-7-246 0,3-6 115 0,-6 3 77 0,-3-4-18 0,-3 1-162 0,-5-3 80 0,-4 1 64 0,2-1 21 0,-7 2 10 0,-1 5 32 0,-3-1 0 0,-9 3-18 0,-5 5 18 0,-2-1-9 0,-1 7 9 0,-1 4 382 0,-2 1-189 0,0 2-74 0,-1 0 337 0,1 2-176 0,7 5-72 0,4 0-69 0,-1 1 45 0,6-1-54 0,2 1-27 47,1 0 9-47,4-1-140 0,0 0 52 0,7-3 25 0,6 2-62 0,4-5 44 0,6 1 9 0,-1-2 36 0,3 0-242 0,3 0 82 0,-2-3 71 0,2-6-239 15,3 1 106-15,-4 1 44 0,-1-3 53 0,1 0-12 16,-3 2 31-16,-4 1-1 15,3-2 23-15,-9 4 114 0,-6 2-52 0,-1 2-27 16,-3-2 280-16,-3 2-144 0,-1 1-85 0,0 0-9 16,-14 0 269-16,0 6-113 0,-3 3-88 0,1-1 268 15,0 2-309-15,6-3-58 0,0 0 0 0,3-1 0 16,2-1 0-16,4 2 0 0,-1 2 0 0,2-2 0 16,0-3 0-16,3 3 0 0,8-2 0 15,0 2 0-15,3-3 0 16,2 4 0-16,0-3 0 0,0 0 0 0,3 2 0 0,-3 1 0 15,-1 1-55-15,-2 1-11 0,-2 0-1 0,-2-1 101 0,-4 4-29 0,-1 2-7 16,-4-2-21-16,0 0 197 16,0 2-174-16,-9-1 0 0,-2 1 0 0,0-2 0 15,-2 0 0-15,0-3 0 0,2-1 0 0,-2 0 0 16,4-4 0-16,1 1 0 0,2-2 0 0,2-4 0 16,0 0 0-16,3 0 0 0,1 0 0 0,0 0 0 15,1 0 0-15,11-5 0 0,2-10 0 0,6 3 0 47,4-6-161-47,6-1 12 0,1-4 60 0,3-2-74 0,4-3 62 0,2-2 32 16,2 0-1-16,2-3-1 0,-8 6 8 0,-2 3 26 0,-6 1-1 0,-3 4 50 0,-6 4-25 0,-4 3-9 15,-9 6-15-15,-4 5 178 0,-2 1-89 0,0 0-45 16,-11 0 431-16,-4 4-203 0,-1 10-85 0,0 2-102 16,-1 2-48-16,3 3 0 15,2 0 0-15,1 5 0 0,6-3 0 0,3 3 0 16,2-2 0-16,0-1 0 0,0 3 0 0,7-1 0 15,7-2 0-15,3-6 0 0,5-2 0 0,1-1 0 0,6-6 0 0,2-7 0 16,-2-1 0-16,2 0 0 0,1-12 0 16,-3-4-71-16,2-5-33 0,-9-2-35 15,-2-3 50-15,-6-2 26 0,-3-2 0 0,-3-2-16 16,-2-6 32-16,-4 2 9 0,-2-2 0 0,-2-5-43 16,-12 0 43-16,-1 2 1 0,-4-1-113 0,-6 15 61 15,1 6 26-15,-2 9 0 16,-1 7 162-16,0 5-69 0,-3 0-42 0,6 8 242 0,1 16-121 0,3-3-68 15,6 6-16-15,0 5 292 0,8 1-135 16,4 1-86-16,2-4-8 0,0 2-41 16,6-2-47-16,8-3 0 0,0 2 0 0,3-8 0 15,4-3 0-15,4-4 0 0,0-3 0 0,4-2-51 16,4 0-9-16,-2-7-1114 0,0-2 552 0</inkml:trace>
  <inkml:trace contextRef="#ctx0" brushRef="#br0" timeOffset="42277.87">16732 9001 982 0,'-7'-8'0'0,"2"2"0"0,3 0 0 0,0 4 0 0,2 1 104 0,0 1-24 0,2 0-10 0,5 0 349 0,5 8-190 0,3 3-96 0,2 0-39 0,0 3 43 0,2-1-50 0,-2 3-25 0,2-2 0 0,-2 3-282 0,3 0 138 0,-1-2 55 16,-2 2-624-16,0-1 332 0</inkml:trace>
  <inkml:trace contextRef="#ctx0" brushRef="#br0" timeOffset="42461.37">17043 8886 1272 0,'-1'-5'0'0,"-6"3"0"0,0 0 0 0,1 2 0 0,3 0 0 0,0 14 415 15,2 7-189-15,-2 6-94 0,1 7-38 0,1 3 586 16,-1 6-321-16,-1 8-161 0,-2 5-81 0,0 4 113 15,-2 9-87-15,-1-10-78 0,2-2-200 16,2-5 77 15,0-1 47-31,3-9-649 0,-1 2 359 0,2-16 164 0,0-4 87 0,0-7-868 0,0-11 421 0</inkml:trace>
  <inkml:trace contextRef="#ctx0" brushRef="#br0" timeOffset="42615.96">17182 9101 1195 0,'1'-16'0'0,"1"4"0"0,-1 4 0 0,6 1 0 0,2 2 0 0,2 3 0 0,4-4 787 16,1 4-379-16,4 2-185 0,2 0 249 0,3 0-217 15,1 0-108-15,6 0-444 0,-6 3 163 0,2 2 86 16,-1 2 42-16,-4 2-840 0,-3-1 430 0,-1 3 219 16,-10 2 104-16</inkml:trace>
  <inkml:trace contextRef="#ctx0" brushRef="#br0" timeOffset="42755.59">17313 9286 1345 0,'-16'3'0'0,"4"1"0"0,2-4 0 0,4 4 0 0,-1-3 0 0,6 1 0 0,1 0 564 0,0 0-263 0,11-1-131 15,3-1 102-15,6 2-108 0,2-2-67 0,1 3-31 16,-1-3-167-16,3 0 69 0,0 0 35 0,2 0-575 16,-4 0 300-16,-3 0 155 0,4 0 77 0,-4-3-713 15,-1-2 365-15</inkml:trace>
  <inkml:trace contextRef="#ctx0" brushRef="#br0" timeOffset="43076.42">17691 9022 974 0,'3'-5'0'0,"0"0"0"0,4 0 0 0,-1 3 0 0,3 1 0 0,2 1 0 0,3 4 497 0,0 10-230 0,3 6-115 0,1 3-47 0,0 3 230 16,-1 6-149-16,-1 0-74 0,-4-1-23 0,0 4-26 15,-2 1 9-15,-5-4-127 16,-4-2 45-16,-1-4 1 0,0-6 47 0,-4-3-38 0,-6 0 10 0,0-17 27 15,-3 0 1-15,2 0 115 16,-1-7-57-16,1-13-30 0,6-3 10 0,3-2-69 94,2-2 31-94,0-2-1 0,2-1-182 0,9-2 90 0,3 0 51 0,4 5-144 0,4-1 86 0,3 3 41 0,3 4 0 0,3 1-400 0,4 1 198 0,-4 10 69 62,2 3 62-62,-1 6-469 0,1 0 262 0,-2 3 131 0,0 6-356 0</inkml:trace>
  <inkml:trace contextRef="#ctx0" brushRef="#br0" timeOffset="43287.46">18300 9099 892 0,'-12'-12'0'0,"3"3"0"0,-1-1 0 0,-2 2 0 0,1-1 0 0,0 3 256 0,0 3-109 0,0 0-54 15,0 3 311-15,-3 0-174 0,5 0-101 0,1 12 287 0,0 4-190 0,3 0-94 0,4 3-47 0,-1 4 106 0,2-5-81 0,0-1-37 16,8 2 1-16,5-4 61 31,1 2-49-31,3-1-15 0,0-2-86 0,2-3 26 0,1 1 0 0,-1-2 26 0,1 1-170 0,0-3 95 16,-4 1 33-16,-1-1-129 0,-2-2 69 0,-5 2 46 93,-1 2 1-93,-1 1-29 0,-6-3-12 0,0 0 25 0,-3 2-29 0,-13-1 100 0,-3-2-18 0,0 5-44 0,-4-7-5 0,-2 0 9 0,3 0 13 0,1-4-89 0,1-1-391 0,3 0 216 0,5 0 122 0,4-1-585 0,3-9 349 0</inkml:trace>
  <inkml:trace contextRef="#ctx0" brushRef="#br0" timeOffset="44032.61">18528 9244 2386 0,'3'8'-4'0,"1"3"-1"0,0-1 1 0,-2 3 0 0,0 1 1 0,0 1 0 0,-1 2 2 0,1-1 379 0,1 4-161 0,-1-2-94 0,-1 0-30 0,1-2-29 0,0-1 1 0,-1 0-28 16,0-2-503-16,-1-5 247 0,2-3 127 0,-2-5-623 15,0 0 363-15,3-5 181 16,-3-9 93-16,0-8-449 0,0-4 245 0,0-8 123 16,0-5 61-16,0-4-10 0,0-9 36 0,0 4 72 15,2 0 0-15,1 2 0 0,3 3 0 0,0 4 0 16,2-2 112-16,3 14-93 0,-2 6-28 0,1 8 543 16,2 10-251-16,-1 3-151 0,2 3 11 0,1 21 361 15,-3 3-233-15,-1 5-117 16,0 6-59-16,-4 2 172 0,0 5-106 0,-1-4-66 0,-4 0-30 15,1-2 18-15,-2 0 0 0,0-1-47 16,0 0-15-16,0-8 16 0,-8-3 0 0,5-6-94 16,-1-6 47-16,0-5 23 0,1-2 10 0,2-8-202 15,1 0 109-15,0-13 29 0,1-9 31 0,7-4-330 16,7-3 160-16,0-1 50 0,3 1-113 0,1-4 104 16,3 4 50-16,0 4 27 0,2-4-8 0,-5 10 10 15,0 2 23-15,-3 6 122 0,-1 4-60 0,-2 7-31 16,1 0-10-16,-10 7 291 15,-2 14-156-15,-2 5-58 0,0 3-46 0,0 7 481 16,-1-2-240-16,-4-2-79 0,0 2 27 0,2-3-84 16,-3-4-42-16,6 0 10 0,0-9-104 0,0-3 26 15,0-7 1-15,9-4-264 0,1-4 145 0,6-2 81 16,2-16 28-16,2-5-426 0,0-4 219 0,5-5 50 16,-2 0 74-16,4-3-252 0,-6 6 153 0,0 3 72 15,-1 1 101-15,0 3 0 0,-4 3-29 0,3 1-9 47,-8 10 349-47,-3 3-170 0,-4 5-86 0,1 0 140 0,-4 12-112 0,1 5-16 0,-2 7-38 0,0 3 430 0,0 5-207 0,0 0-105 47,1 0-51-47,4 3 27 0,3-4-44 0,1-5 0 0,4-2-155 0,0-2 59 0,5-7 31 0,5-1 9 0,-2-12-184 0,2-2 102 0,0-2 51 0,2-15-117 16,2-5 80-16,-1-4-4 0,-7-1 32 15,1-5-253 32,-4-1 126-47,-2-3 30 0,-3-1 43 0,2-9-55 0,-8 5 54 0,-3-6-1 0,-2-5-10 0,0-1 28 0,-3 0-1 0,-9-1 18 0,-1 14-44 0,-6 10 27 0,0 6 0 0,-2 11 235 16,-5 4-104-16,0 7-61 0,4 2-17 0,-3 12 182 15,1 11-101-15,0 2-31 0,-1 4-5 0,10 2 355 16,2-1-149-16,7 1-105 31,3 1 153-31,3-3-126 0,0 4-54 0,3-9-16 0,12-2-28 0,3-3 0 0,5-5-29 0,7-3-402 0,6-2 211 0,7-9 91 16,2 0 50-16,5-9-306 15,2-8 131-15</inkml:trace>
  <inkml:trace contextRef="#ctx0" brushRef="#br0" timeOffset="51761.65">14214 10747 1070 0,'-14'-3'0'0,"-2"0"0"0,0-3 0 0,4 4 0 0,4-1 187 0,2 3-75 0,1 0-37 0,2 0 0 0,-1 0 373 0,4 0-210 0,0 0-99 0,0 0 238 0,3 0-170 16,8 0-84-16,1 0 227 0,7 0-161 0,-1 0-76 15,4 0-37-15,2 0 76 0,1 0-152 0,3 0 0 16,-4-3 0-16,0 0 0 0,3 0 0 0,-3 0 0 15,1 0 0-15,3 1 0 0,-3 1 0 0,4-1 0 16,0 2 0-16,2 0 0 0,4 0 0 16,6 0 0-16,0 0 0 0,4 0 0 15,2 0 0-15,6 0 0 0,3 0 0 0,7-1 0 16,-9-2 0-16,3 3 0 16,-1-5 0-16,-1 4 0 15,3-4 0-15,8 4 0 0,-14 0 0 0,3-3 0 0,1 4 0 0,-2 0 0 0,-2 0 0 0,13 4 0 16,-15 1 0-16,1 0 0 0,5 2 0 0,4 1 0 15,10-1 0-15,-9-2 0 0,1 0 0 0,2 1 0 16,5-5 0-16,0 0 0 0,14 0 0 0,-8-1 0 16,3 0 0-16,4 0 0 47,1 0 0-47,1 0 0 0,13-1 0 0,-15 0 0 0,4 1 0 0,4 0 0 0,1 0 0 0,-3 0 0 0,15 1 0 0,-19 3 0 0,8 2 0 0,4-1 0 15,0-2 0-15,0 0 0 0,15 1 0 0,-15-3 0 16,6 1 0-16,2-2 0 0,-1 2 0 0,2-2 0 15,16 2 0-15,-17-2 0 16,-2 0 0-16,3 0 0 0,2 1 0 0,5-1 0 16,11 0 0-16,-19 0 0 0,2 0 0 0,8 0 0 15,6 0 0-15,3 0 0 110,9-1 0-110,-20-5 0 0,12 1 0 0,2-2 0 0,-3-1 0 0,-4 2 0 0,18-1 0 0,-25 4 0 0,3 0 0 0,-6 3 0 0,2-3 0 15,1 1 0-15,9 2 0 0,-27 0 0 0,-4 0 0 0,1 2 0 0,-1 1 0 0,0 4 0 0,1 0 0 0,-23 0 0 0,-3 0 0 0,-3-1 0 0,-3 1 0 0,-3-2 0 0,5 0 0 0,-17-2 0 0,-3 2 0 0,-6-5 0 0,-6 1 0 0,-1 2 0 0,-13-3 0 0,-4 0 0 0,-4 0 0 16,-4 0 0-16,-1 0 0 0,-2 0 0 16,0 0 0-16,0-4 0 15,-3-4 0-15,-6-2 0 0,-1 0 0 0,-3-2-434 0,-3 6 197 0</inkml:trace>
  <inkml:trace contextRef="#ctx0" brushRef="#br0" timeOffset="60658.76">26657 7878 1526 0,'-19'0'0'0,"0"-1"0"0,2-1 0 0,3-1 0 0,-2 3 0 0,4 0 0 0,1 0 540 0,4 0-255 16,4 0-125-16,3 0-61 0,0 0 596 15,10 3-329-15,12 0-155 0,9-2-162 0,10-1-49 16,5 0 0-16,9 0 0 31,2 0 0-31,11 0 0 0,-4 0 0 0,-1 0 0 0,6 0 0 0,0 0 0 0,-2 0 0 0,9 0 0 0,-21 0 0 0,-7 7 0 16,-6-3 0-16,-10 5 0 16,0-1 0-16,-22 1 0 0,-6-2 0 0,-4-3 0 0,0 3 0 0,-17-3 0 15,-1 3-743-15,-6 0 328 0,-2-1 189 16,0 2-649-16,1-2 419 0,-1 0 210 15</inkml:trace>
  <inkml:trace contextRef="#ctx0" brushRef="#br0" timeOffset="60871.19">26741 8240 1797 0,'3'-4'0'0,"1"-1"0"0,0 2 0 16,-1-1 0-16,0 3 0 0,2-3 0 0,-3 3 818 0,-1-2-390 0,1 3-196 0,-2 0-97 0,0 0 69 15,0 3-73-15,-3 5-52 0,-8 3 0 0,-2 4-68 16,-4 0 6-16,0 3-17 0,-3 1-591 0,0 2 281 16,0-2 174-16,-1 1-973 0</inkml:trace>
  <inkml:trace contextRef="#ctx0" brushRef="#br0" timeOffset="61019.8">26379 8515 1411 0,'-3'0'0'0,"0"0"0"0,1 0 0 0,1 1 0 0,1 1 0 0,0 1 876 47,0 1-420-47,8 2-209 0,5-1-105 0,3 2 24 0,3-2-70 0,3 2-29 0,1-1-321 0,1-1 146 0,2 1 72 0,2-2-987 0,-4 1 502 0,2-3 248 16</inkml:trace>
  <inkml:trace contextRef="#ctx0" brushRef="#br0" timeOffset="61277.11">26774 8504 922 0,'1'-5'0'0,"2"-2"0"0,-1 1 0 0,0 5 0 0,0-5 0 0,-2 4 300 0,0 2-131 0,0 0-67 0,-4 3 339 0,-8 7-202 0,-4 4-92 0,-3 3-60 0,-4 4-13 0,-1-1 0 0,-2 4-37 0,-5-3 0 0,0 4-75 0,-2-3 33 0,0-3 0 0,-2-2 42 0,1 0-77 0,0-3 39 0,0-1 8 15,10-7 50-15,6-2-20 0,5-2 0 0,6-2-57 63,0 0 5-63,7 0-26 0,2 0 25 0,10-3 568 0,8-4-258 0,6 0-128 0,5-1-56 0,2 0 26 0,4 2-86 0,-1-3-50 0,3 1 0 0,-3 3-15 0,5-2 30 0,-9 2-15 0,0 3-394 0,-2-4 213 16,-5 5 109-16,-3-2-337 0,2 1 203 0,-10 0 37 15,-8 2 72-15,-2 0-538 0,-4 0 298 0,0 0 151 16,-3 0 64-16,-11-2-362 0</inkml:trace>
  <inkml:trace contextRef="#ctx0" brushRef="#br0" timeOffset="61577.31">26582 8393 2387 0,'-12'-3'0'0,"1"1"0"0,-1 2 0 0,5 0 0 0,1 0 0 0,4 12 0 0,2 5 0 0,0 5 486 15,0 7-215-15,4 3 470 0,7 6-695 0,1 3-46 31,-3 4 0-31,2 2 0 0,0 3 0 0,-3-10 0 0,-2 1 0 0,0-5 0 0,0-3 0 0,-3-3 0 16,1 4 0-16,-3-15-208 0,-1-2-127 0,0-7 187 16,0-1-853-16,-1-6 472 0,-6-3 251 0,1-3 120 15,2-14-348-15,-1-5 235 0,2-2 116 0,-3-2-39 16,4-1 101-16,0 3 38 0,1 0 55 0,-3 3 0 16,1 1 0-16,-2 5 0 0,2 6 0 15,-1 1 275-15,-2 4-175 0,-2 2-68 16,1 2 578-16,-6 0-317 0,3 2-46 0,-3 10 192 15,-3 1-200-15,1 7-102 0,0-3-49 0,-5 3-181 32,6-1 60-32,-2 0 36 0,3-2-1 0,3-5-578 0,4-1 306 0,-1-5 163 15</inkml:trace>
  <inkml:trace contextRef="#ctx0" brushRef="#br0" timeOffset="61690.01">26602 8768 1250 0,'8'0'0'0,"1"0"0"0,0 0 0 0,2 0 0 0,0 0 0 0,1 0 0 0,0 4 374 15,0-2-169-15,2 4-84 0,-4-1 89 0,5 0-78 16,-2-1-52-16,-6 1-611 0,2 2 284 0,-2 1 143 16</inkml:trace>
  <inkml:trace contextRef="#ctx0" brushRef="#br0" timeOffset="62204.12">26483 8913 1917 0,'-8'2'0'0,"1"-2"0"0,0 5 0 0,3 0 0 0,-2 2 0 0,2 0 0 0,0 4 0 0,4 0 0 0,0 2 482 0,0 3-223 0,0-2-110 16,0 1-67-16,4 0-10 0,0-3-34 0,3-2-356 15,-2 1 178-15,-1-5 88 0,0 3 54 16,0-6-457-16,-4-3 246 0,2 0 123 16,-1 0 61-16,1-2-370 0,1-6 171 0,-2-4 94 0,2 0 46 15,-2-3 102 63,1 1-28-78,-1 0 0 0,3 1 268 0,4 2-142 0,-2 3-77 0,2 0 151 0,2 1-114 0,2 2-15 0,1 1-48 0,0 3 387 0,2 1-183 0,-1 0-85 0,4 0-47 0,-2 5 53 0,4 7-41 0,-5-1-34 0,1 3-1 0,-5 1-94 0,2 1 34 16,-6-1 0-16,1-1-210 0,-7 0 118 0,1-3 63 0,-2-2-152 0,0 1 103 0,-8-5 10 16,-2 1 43-16,-3-5-433 0,2-1 210 0,-3 0 102 15,-1 0 54-15,3 0-214 16,-5-3 124-16,4-4 76 0,0-1 34 15,1 2-68-15,1-1 51 0,-1 1 15 0,4-1 202 0,1 2-84 16,1 1-42-16,-1-1 1 0,4 3 330 0,-2-2-196 16,5 2-83-16,0 1 133 93,0-2-101-93,0 3 12 0,0-3-46 0,5 2 38 0,2 0-10 0,2-1-45 0,0 2 0 0,2 0 0 0,-4-1 0 0,4 1 8 0,-4-3-386 0,-2 3 184 0,1 0 97 0,-3 0-525 0,-1 0 273 0,0 0 140 0,0 0 91 0,-2 0 137 0,0 4-46 16,0 0-23-16,-4 2 0 0,-3-2 399 0,2 1-191 0,1 0-112 0,-1 0-58 0,2 1 440 0,0-1-217 0,-1-2-84 16,4 0-264-16,0 1 68 0,0-3 34 0,0 1-620 15</inkml:trace>
  <inkml:trace contextRef="#ctx0" brushRef="#br0" timeOffset="62508.31">26933 8386 1819 0,'7'-13'0'0,"4"-5"0"0,-1 10 0 0,-1 1 0 0,3 3 0 0,-1 0 0 0,2 4 0 0,-2-2 278 0,3 2-125 0,-2 0-59 0,-2 0 75 0,2 5-67 15,-4 3-32-15,4-2 9 0,-6 6 11 0,2 5-27 0,-3 0 1 16,-2 5-27-16,-1 5 198 15,1 6-90-15,0 4-59 0,-3 2 25 0,0 6-37 16,2 2 0-16,-2 1-352 0,1 9 167 0,1-5 69 16,2 3 40-16,0 0-437 0,-1-6 207 0,3-5 121 15,-3 4 15-15,-2-16-299 0,1-6 179 0,-2-6 89 16,0-7 46-16,-6-7-36 0,-4 0 31 0,-5-6 9 16,2-6-144-16,-4-9 92 15,1-3 47-15,-4 0-256 0,-3-9 141 0</inkml:trace>
  <inkml:trace contextRef="#ctx0" brushRef="#br0" timeOffset="62628.99">26890 8696 1235 0,'0'0'0'0,"0"-1"0"0,0-1 0 0,0-1 0 0,0 3 0 0,0 0 0 0,4 0 0 0,3 0 203 16,6 0-83-16,1 0-33 0,-2 3-9 0,5 2-520 16,-1 4 223-16,-2 3 111 0,-4-2 56 0</inkml:trace>
  <inkml:trace contextRef="#ctx0" brushRef="#br0" timeOffset="62725.73">26930 8960 673 0,'-15'11'0'0,"1"-1"0"0,5-1 0 0,-2-2 0 0,7-3 0 0,4-4 408 16,0 0-186-16,0 0-93 0,12-8-46 0,4-7 10 15,2-3-33-15,5-6 0 0,1 1-231 0,0-1 105 16,3-4 50-16</inkml:trace>
  <inkml:trace contextRef="#ctx0" brushRef="#br0" timeOffset="63042.44">27273 8456 699 0,'0'-12'0'0,"0"0"0"0,0 4 0 0,1-5 0 0,5 4 0 0,-1-3 0 0,4 4 0 0,0-4 0 0,5 3 0 0,1 3 642 0,2 0-302 0,1 1-152 47,0 1-76-47,3 1-29 0,-3 3-10 0,0 0-37 0,-2 0-29 0,-2 0-1 0,-2 6 31 0,0 0 29 0,-4 2-29 0,-3 1-1 16,-3-1 1-16,0 4 113 0,0 4-48 0,0-4-37 15,-2 6 0-15,0 1 195 79,0 3-111-79,0 5-57 0,3 6-18 0,-3 0 98 0,0 4-68 0,1 2-33 0,1 5-71 0,0 4 1 0,-1 8 45 0,1-8-10 0,-2-1-286 0,1 0 143 0,-1-3 72 0,0-3-155 0,0 3 79 0,0-12 64 0,-3-4-37 0,-6-9-304 0,1-3 177 0,-3-8 75 15,-3 0 41-15,2-8-317 16,-2-3 188-16,0-6 94 0,-1-7-399 0</inkml:trace>
  <inkml:trace contextRef="#ctx0" brushRef="#br0" timeOffset="63212.98">27297 8699 1735 0,'-6'-1'0'0,"0"-2"0"0,3 1 0 0,1-1 0 0,2 1 0 93,0 0 273-93,0 2-118 0,5 0-60 0,7 0-172 0,2 0 65 0,0 0 20 0,1 4 0 0,0 2 29 0,0 3 0 0</inkml:trace>
  <inkml:trace contextRef="#ctx0" brushRef="#br0" timeOffset="63259.13">27311 8984 706 0,'-12'2'0'0,"2"-2"0"0,2 0 0 0,1 0 0 0,-2 0 0 0,9 0 0 0,0-7 440 0,0-8-202 0,9 0-101 0,6-6-75 0,5-4 10 0,4-4-36 0,5 0-663 0</inkml:trace>
  <inkml:trace contextRef="#ctx0" brushRef="#br0" timeOffset="63416.71">27765 8338 1198 0,'0'-3'0'16,"0"-2"0"-16,0 0 0 0,0 0 0 0,0 3 0 0,0-1 0 0,0 3 510 0,0 0-237 0,0 0-109 0,3 0-68 0,1 7-22 15,1 6-37-15,0-1-1 16,1 2-425-16,-2 4 222 0,0 0 97 0,-3 5-655 15,0-2 350-15,-1 0 174 0</inkml:trace>
  <inkml:trace contextRef="#ctx0" brushRef="#br0" timeOffset="63610.19">27754 8603 806 0,'0'4'0'0,"0"3"0"0,0-1 0 0,0-4 0 0,0 3 0 0,0-1 0 0,0-2 269 0,1 2-120 0,7-2-57 0,5 1 256 0,-1 0-155 16,5 2-79-16,1 2-29 0,-2 2 70 15,1 3-59-15,-1 5-30 0,0 4 0 0,-6 6 57 16,0 3-34-16,-5 6-9 0,-3 0-43 0,-2 5 138 15,-2 3-69-15,-9-3-35 0,-2 3 57 0,0-10-50 16,1-7 0-16,3-6 15 0,0-7-28 0,3-6 0 16,2-1-20-16,4-7-305 0,0-9 148 0,1-11 74 15,11-8 37-15,3-5-714 16,4-8 353-16,0-2 130 0,4-5 105 0,2-6-582 16,0-2 337-16</inkml:trace>
  <inkml:trace contextRef="#ctx0" brushRef="#br0" timeOffset="63917.37">28170 8366 2435 0,'8'-23'0'0,"0"0"0"0,-1 2 0 0,-1 5 0 0,0 4 0 0,1-2 0 0,0 7 0 0,1 2 0 0,2 3 0 0,4-1 0 0,0 2 0 0,3 1 232 0,1 0-102 0,2 0-47 0,0 6-69 15,-3 3-1-15,0 4 24 0,-1 6 9 0,-9 2-275 16,-1 2 132-16,-6 1 68 16,0 6 32-16,-10 0-214 15,-6 4 133-15,-4-6 15 0,-3-1-93 0,0-2 29 0,-3-2 53 0,-2 2-30 16,0-9-34-16,-1-2 50 0,2-5 26 0,0-2-266 15,3-4 146-15,-2-1 64 0,8-2 45 0,3-7-114 16,4-12 75-16,6-3 38 0,5 0 0 0,0-4-19 16,0 5 33-16,5 3 0 0,6 2 24 0,1 2 371 15,-2 5-185-15,6 1-103 0,-2 7 844 0,3 0-444 32,4 1-159-32,2 0 561 0,3 8-406 0,6 2-194 0,-1 2-157 0,1 0-92 15,5 3 0-15,-2 1 0 0,1 3 0 0,3-1 0 16,-9-2 0-16,2 1 0 0,-4 0-108 0,-1-5-225 15,-6 1 185-15,1 3 101 0,-9-6-1227 0</inkml:trace>
  <inkml:trace contextRef="#ctx0" brushRef="#br0" timeOffset="64096.89">28202 8761 2282 0,'0'0'0'0,"0"-3"0"0,1 2 0 0,5 0 0 0,4-1 0 0,2 1 0 0,6 1 0 0,3 0 513 0,5 0-238 0,5 0-120 16,-1 0 39-16,3 0-79 0,1 0-31 0,-7 0-9 47,-1 0-761-47,-3 0 361 0,-7 0 180 0</inkml:trace>
  <inkml:trace contextRef="#ctx0" brushRef="#br0" timeOffset="64289.66">28242 8935 1078 0,'0'0'0'0,"0"0"0"0,2 0 0 0,1 1 0 0,1 2 0 0,2-3 380 0,3 0-173 0,3 0-85 0,4 1-35 0,5-1-24 0,-2 0-27 0,1 0-1 0,2 0 1 0,-1 0-1 0,0 0 10 0,-7 0-173 0,0 0-541 0,-7 0 326 0,1-1 163 0</inkml:trace>
  <inkml:trace contextRef="#ctx0" brushRef="#br0" timeOffset="64379.42">28395 8613 1288 0,'0'0'0'0,"0"0"0"0,0 0 0 0,0 0 0 0,0 0 0 0,0 9 0 0,0 9 851 0,2 7-408 0,1 8-195 0,-1 8-111 0,-1 10 347 0,-1 6-224 0,0 8-112 16,0 4-296-16,-3 6 101 16,-5-6 37-16,1-3 23 0,-1 0-373 0,4-4 198 0,0-1 98 0</inkml:trace>
  <inkml:trace contextRef="#ctx0" brushRef="#br0" timeOffset="64577.68">28633 9428 3931 0,'-11'-8'0'0,"9"2"0"0,2 3 0 0,0 3 0 0,0 0-41 0,-3 0-40 0,0 0 23 0,-4 0-9 15,4 0 94-15,1 0-27 47,0 3-1-47</inkml:trace>
  <inkml:trace contextRef="#ctx0" brushRef="#br0" timeOffset="159719.22">29049 3252 1877 0,'-7'-23'0'0,"1"5"0"0,2 7 0 0,-1 4 0 0,5 5 0 0,0 2 0 0,0 0 0 0,0 0 0 0,0 2 0 0,0 10 269 16,0 3-120-16,5 9-54 0,-1 4 78 0,-1 9-67 15,0 4-33-15,-1 12 10 0,-2 1 29 0,0 6-36 16,0 4 0-16,0 2-8 0,0 7 0 15,-7 9-18 17,-1-14-11-17,3 0-8-15,0-6 8 0,0-5 1 0,1-9 0 0,1-2 9 0,3-19-9 0,0-8-1 0,0-9 4 0,0-6-50 0,0-4 0 0,0 0 57 0,0-2-36 0,0-6 22 16,0-5-15-16,0-4-40 0,-5-6 23 0,-1-7 8 16,-2 4 15-16,1-1-102 0,-4-3 45 0,1-1 26 15,-2-1-14-15,-4 1-276 0,3 2 130 0,-4 6 78 16,0 1-156-16,-3 5 103 0,1 4 40 0,-6 0 20 15,4 11 125-15,-1 2-43 16,0 16 0-16,3 9 252 0,0 4-147 0,0 5-84 16,9 4-12-16,2 2 215 0,6-1-89 0,2 1-72 15,0 2 32-15,1-7 286 0,14 0-353 0,5-6-31 16,2-3 0-16,2-2 0 0,9-2 0 0,-3-12 0 16,2-5 0-16,2-3 0 0,3-2 0 0,-3 0 0 15,5-7-219-15,-6-9 114 0,2-4 20 0,-2-3-776 16,2-3 411-16,-3-3 206 0,3-3 92 0,-6 2-227 15,-3 0 170-15,0-2 84 0,-4 0-307 0,0 2 196 16,0-6 89-16,-5 7 58 0,-5 4-10 0,-3 1 30 16,-5 7 39-16,0 2 340 0,-2 5-204 0,-2 6-68 15,0 4-39-15,-2 0 561 16,-6 0-299-16,-4 12-151 0,1 2 15 0,-1 6 243 16,2 1-117-16,-2 4-106 0,4 1 366 0,-1 3-236 15,3 3-107-15,4-3-70 0,2-2 264 0,0-1-161 16,0-1-158-16,4 0-43 0,7 0 0 0,4-8 0 15,5-3 0-15,4-4 0 0,3-7 0 0,1-3 0 16,1 0 0-16,-4-8 0 16,2-9-10-16,-4-4-3 109,-1-2-138-109,-3-4 91 0,-2 0-21 0,-7 1-38 0,-3 1-219 0,-5-2 151 0,-2 1 64 0,0-6-134 0,-9 6 113 0,-9 2 52 0,-5 0 27 0,-2 6-1 0,-1 1 27 0,-6 1-11 0,6 11 35 0,1 2 303 0,2 3-164 16,3 0-82-16,7 0 215 0,1 0-118 0,7 0-79 0,5 3 25 0,0 1 376 0,5 1-205 0,18 1-158 0,4-2-98 0,9-4 0 0,8 0 0 0,3 0 0 0,6 0 0 0,6 0 0 0,7-5 0 0,-4-1 0 0,0 0-341 15,-1 5 5-15,-1 1 126 16,-3 0-1150-16</inkml:trace>
  <inkml:trace contextRef="#ctx0" brushRef="#br0" timeOffset="160591.89">30389 7697 507 0,'-11'-23'0'0,"-5"1"0"0,4 6 0 0,4 5 0 0,-6 0 0 0,6 3 0 0,-7-2 0 0,3 6 0 0,0 1 132 0,0 1-62 0,0 0-30 16,2 2 224-16,0 0-102 0,4 2-67 0,0 7 33 15,-1 3-44-15,2 3 0 0,3 2-44 0,-1 4 76 16,1-1-43-16,2 2 0 0,0-3-34 0,0 1 64 16,0-2-32-16,4 1 10 0,-1-3-71 0,7-4 29 15,-3 0 1-15,0-2-1 0,3-3-78 0,0 2 49 16,2-9-9-16,1 0-35 0,-1 0 34 0,5-9-1 15,-1-7 8-15,4-3-79 0,-3-5 30 16,1-4 29-16,0-3-66 0,0-4 43 16,1 0 5-16,1-7 1 0,-1 0-93 0,1-8 55 15,-1-4 17-15,-1-6 1 0,0-5-100 0,0-11 41 16,-8 9 42-16,2-3-94 0,-7 4 60 0,3-4 31 16,-4 8 0-16,0 1-48 0,-4 27 44 0,0 17 0 15,-5 12 34-15,-4 5 114 0,0 0-57 0,-2 5-38 16,4 8 214-16,-2 3-105 0,2 2-61 0,0 4-32 15,-1-1 366-15,3 5-145 0,2-4-104 0,-3 5 173 16,2 0-123-16,0 4-62 0,1 5-30 0,-3 4 167 16,1-2-104-16,1 3-47 15,0 4 0-15,-2 2 29 0,-1 11-29 0,3-3-9 78,-1 2-73-78,2 3-1 0,-1 0 37 0,4-3-1 0,0 4-93 0,0-16 42 0,1-5 25 0,8-8-148 0,3-8 86 0,-1-5 18 0,1-1 38 0,-4-11-165 0,2-7 80 0,-3 0 9 16,-2 0-1-16,2-3 15 0,1-9-5 0,-3-5 16 0,2-2-10 0,-2 2 18 0,-1-4 8 0,4 1-9 16,-1 3-407-16,-4 0 208 31,2 5 98-31,-1 3-463 0</inkml:trace>
  <inkml:trace contextRef="#ctx0" brushRef="#br0" timeOffset="161044.32">30807 7478 1227 0,'0'-17'0'0,"-1"8"0"0,1 2 0 0,-1 4 0 0,-3 2 0 0,1 1 0 0,-4 0 0 0,3 1 375 0,-2 11-168 0,-1 7-84 15,2 3-42-15,-3 4 191 0,2 1-121 0,3-2-56 16,2 1 76-16,1 0-65 15,0-2-34-15,0 4-31 0,3-9-1 0,7-2 0 0,4-1-1 0,1-3-9 16,3-3 10-16,7-2 9 16,-5-8-9-16,5 0-30 0,-3 0 0 0,3-11 30 15,-1-3-68-15,0-3 44 0,-5-2-6 0,-2-3-1 16,-6 1-119-16,0 0 64 0,-7 0 21 0,1-4-135 16,-5 3 74-16,0 1 43 0,-5-3 9 0,-10 4-62 15,-5 1 26-15,-2 0 23 0,-2 5-8 0,-2 6 6 16,-2 2-4-16,3 2 19 15,-1 1 212-15,4 3-109 0,5 0-44 0,5 0-25 63,2 0 355-63,6 0-175 0,4 6-64 0,0-2 157 0,11 0-114 0,10 0-60 0,7-2-30 0,6-1-19 0,3-1-50 0,4 0 0 0,-4 0 0 0,2 0 0 0,1 0 0 0,-1 0 0 0,0 0 0 0,7-1 0 16,-15-1 0-16,0-2 0 0,-6 2 0 0,-2-3 0 46,-6 5 0-46,1-4 0 0,-13 1-61 0,-4 3-24 0,-1 0 12 0,0 0-723 0,0 0 378 0,-1 0 179 0,-7 0 105 0,0 3-360 0</inkml:trace>
  <inkml:trace contextRef="#ctx0" brushRef="#br0" timeOffset="161194.93">31548 7679 2736 0,'0'-25'0'0,"0"4"0"0,0 13 0 0,8-1 0 0,6 4 0 0,-6-1 0 0,2 3-556 0,-3 0 248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1:01:16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16921 12233 770 0,'-5'3'0'0,"0"-1"0"0,2 0 0 0,0 3 0 0,-2-3 0 0,2 2 0 0,-2-1 0 0,2-1 122 15,2-1-39-15,-1 1-1 0,1 0-39 0,-1-1 82 16,2-1-30-16,-2 2-11 0,2-2 60 0,0 0-51 16,0 0 0-16,0 0 60 0,0 0-45 0,0 0-37 15,2 0-1-15,3 0 76 0,4 0-52 0,-3 0 1 16,4-2-42-16,-1-1 35 0,5-2-45 0,-1-2 0 15,0-1-1-15,3-1 41 16,2-2 10-16,1-2-51 0,0 2 28 0,-1-4 0 16,3 0-27-16,0-3 40 0,4-3 11 0,-2 4-51 15,4-4 0-15,-2-2 49 0,3 1 0 0,0-4-49 16,7-3 11-16,-6 3 6 0,4-4-17 0,4-4 0 16,0-1 0-16,9-7 14 0,-3 4-57 0,1-3 0 15,3-5 0-15,1 0 0 16,3-3 0-16,9-6 0 0,-11 10 0 0,2 0 0 15,0 1 0-15,2 0 0 0,-2 3 0 0,10-4 0 16,-11 6 0-16,0 0 0 0,0-2 0 0,6-1 0 16,0-5 0-16,6-4 0 0,-6 7 0 0,3-3 0 15,4 0 0-15,-1-2 0 0,0 2 0 0,10-12 0 16,-13 13 0-16,4-4 0 0,2-4 0 0,0 0 0 16,4-2 0-16,7-7 0 0,-15 13 0 15,3-3 0-15,1 2 0 0,1 0 0 16,-1 1 0-16,11-3 0 0,-13 6 0 0,2-1 0 0,2-2 0 0,1 0 0 15,3-2 0-15,5-6 0 16,-12 16 0-16,7-6 0 0,3 3 0 0,-2-4 0 16,-4 0 0-16,4-1 0 0,-16 10 0 0,-1-2 0 31,0 5 0-31,-1-2 0 0,-1 5 0 0,1-4 0 0,-11 9 0 0,-2 2 0 0,2-1 0 0,-1 0 0 16,0 2 0-16,3-3 0 0,-12 6 0 0,3 1 0 15,-2 2 0-15,-2 2 0 0,-1-1 0 0,1 0 0 16,-12 10 0-16,-1-1 0 0,-5 2 0 0,-3 3 0 15,1-2 0-15,-5 4 0 16,2 2 0-16,-3-3 0 0,-3 2 0 0,-1 2 0 16,4-4 0-16,-4 4 0 0,1-1 0 0,-1 1 0 15,0 0 0-15,0 0 0 0,-2 0 0 0,0 0 0 16,0 0 0-16,0 0 0 16,0 0 0-16,0 0 0 0,0 0-529 0,0 0 55 0,-6 5 215 0,-6 11 107 15</inkml:trace>
  <inkml:trace contextRef="#ctx0" brushRef="#br0" timeOffset="773.93">21646 8569 1037 0,'-8'-12'0'0,"-2"2"0"0,6 1 0 0,-1 2 0 0,2 2 0 0,0 0 0 0,1 4 0 0,2 1 164 0,0 0-62 0,0 0-30 15,0 13 134-15,0 4-71 0,2 5-53 0,0 7 109 16,-1 3-75-16,-1 6-37 0,0 4 10 0,0-1 59 16,0-1-53-16,0 3-27 0,0-6 0 0,0 4 14 15,2 1 11-15,6-12-51 16,5-3 67-16,3-6-33 0,4-5-1 0,4-9 13 15,1 0-36-15,2-7-10 0,-1-2 0 0,0-15-30 16,1-5 0-16,-3-5 30 0,3-6 10 0,-8-1-121 16,-1-3 55-16,-2 1 28 0,-5-5 0 0,-5 4-76 15,2-4 37-15,-6 5 24 0,-2 0-218 0,-3 1 112 16,-10 2 32-16,-6 1 36 0,-3 1-90 0,-4 11 57 16,-1 5 2-16,-2 7 104 0,-1 2-15 0,-3 5-50 15,-3 1-23-15,5 0 227 0,2 10-93 0,-1 6-50 16,4 4-12-16,4 0 248 15,-1 3-111-15,11-1-47 0,8-3 56 0,2-1-66 16,2 0-1-16,2 2-28 0,7-3 19 0,7-2-88 16,8-2 0-16,0-3 0 0,3 0 0 0,6-3 0 15,1-1 0-15,-1-5 0 0,0-1 0 0,2 0 0 16,-4 0 0-16,0 0 0 47,3-1 0-47,-8-5 0 0,3-5-151 0,-5 1-174 0,1-1 161 0,-2 2-355 0,3-3 228 0,-7 1 130 0,1 4 60 0,0-1-719 0</inkml:trace>
  <inkml:trace contextRef="#ctx0" brushRef="#br0" timeOffset="937.49">22249 8581 1596 0,'-9'0'0'0,"-1"0"0"0,5 0 0 0,3 0 0 0,2 0 0 0,0 0 0 0,0 2 0 0,10-1 741 0,7 1-355 0,5-2-173 0,0 3 64 0,5-3-118 16,-1 0-59-16,5 0-396 15,-4 0 162-15,0 0 88 0,-2 0 44 0,0 0-337 16,-1 2 191-16,-2 3 104 0,-4 2 38 0,-7 3-889 16</inkml:trace>
  <inkml:trace contextRef="#ctx0" brushRef="#br0" timeOffset="1136.95">22244 8879 894 0,'-26'2'0'0,"9"3"0"0,4 2 0 0,7-2 0 0,2 0 0 0,4 1 0 0,0-2 837 15,15-2-403-15,8 1-196 0,7-3 593 0,2 0-395 16,4 0-197-16,3 0-217 78,-3 0-22-78,-4 0 0 0,0-3 0 0,2 3 0 16,0-2 0-16,-7 1 0 0,1 1 0 0,-3 0 0 0,-5 0 0 0,-3 0 0 0,-1 6 0 0</inkml:trace>
  <inkml:trace contextRef="#ctx0" brushRef="#br0" timeOffset="5124.82">15147 12264 786 0,'0'0'0'0,"0"0"0"0,-2 0 0 0,1 0 0 0,1 0 0 0,-2 0 0 0,1-2 0 0,1 1 88 0,-2 1-24 0,2-2 0 16,0 2 104-16,-1-2-55 0,1 2-41 0,0 0 58 15,-2-1-45-15,2 1 0 0,0 0-46 0,0-2 58 16,0 2-10-16,0-2-48 31,0 2 0-31,0-1 36 0,0 0-1 0,0-2-25 0,0 2 35 0,0 0-44 0,0-1-1 0,0-1 0 16,0 1-6-16,0-1 16 0,0-2-10 0,0 1-27 15,0-1-1-15,0 0 28 16,0 0 0-16,0-2-31 0,0 1-10 0,0-1 32 0,0-2 8 0,0 0-54 63,0-1 0-63,0 1 40 0,0-2-46 0,0 0 40 0,2 0 5 0,-1-1-10 0,2 0 8 0,-1 0-5 0,1-1 3 0,0 2-9 0,-1-2 8 0,1 2-6 31,-1 0 5-31,1-2-21 0,1 3 20 0,-1 0-2 0,0-2 2 0,0 3-45 0,1-1 42 0,-1-4 3 0,2 3 12 0,-2 0-15 15,3 1 1-15,-3-1-2 47,1-1 30-47,2-1 6 0,-4 2-33 0,2 2 21 0,-1-1-20 0,-2-2 5 0,3 2-4 0,1-4 8 0,-4 3-6 0,0 1 5 94,0 0-4-94,1-1-41 0,0-1 0 0,-1-1 43 0,1 2-3 0,-1 0-4 0,1-2 2 0,0 3-5 0,-1-6 9 0,2 6-26 0,-3-2 20 0,2 1-96 0,1 1 43 0,-1-3 13 0,2 1 1 0,-1-1 52 0,0 3-26 16,0-1-1-16,2-1 0 0,-2 0 30 0,4 0-23 0,-4 1-4 0,3 0 0 0,0 0 7 0,-1 0-6 0,1 1 46 47,0-6-37-47,2 6-5 0,0-2 6 0,0 0-20 0,-2-1 17 0,3 0-3 0,1-3 4 0,-1 3-43 0,1-1-3 0,-3 0 40 0,2 0-5 0,-1-1-26 15,3-2-4-15,-3 6 30 0,0-1-2 0,-1-1 0 0,1 2-5 0,-2-2 36 16,2 1 0-16,0 3-31 15,-3 0 1-15,1 1 33 0,0-3-30 0,1 1 0 0,2-3 4 0,-3 5-3 16,1-2 5-16,0-2-4 0,2 2 10 0,-1-2-41 16,3-1 36-16,-2 0-4 15,1 2-29-15,1-2 27 0,-1 0-2 0,1-1 2 16,1 0 7-16,0 3-8 0,-3 0-4 0,1-1 36 16,-1 3-32-16,0-1 0 0,1-3 0 0,-1 4 25 0,-2-1-22 15,0 2-1-15,1-1 4 0,1-1-7 31,-1 0 8-31,0 1-4 0,0-1-20 0,2 1 21 16,0-1 1-16,1-3 0 0,1 2-38 0,-1 3 35 0,2-4-3 0,-3 1-21 0,3 2 20 0,2-2 3 16,-5 2-6-16,2 2 32 0,-1-1-29 0,0 0 0 31,2-1 0-31,-1 2 24 0,-1-3-23 0,1 5 0 0,1-2 40 0,1-1-38 16,-2-1 4-16,5 0 3 0,-2 1-3 0,-2 0-1 15,2-1 3-15,0 1-31 0,-2 0 29 0,3-5 1 16,-2 5-1-16,-2 3-7 15,2-3 5-15,-2 0 0 0,0 2-2 0,1-3 38 0,-3 4-36 0,0-1 0 16,1 0 7-16,-1 2-7 0,1-1 0 16,1-1 5-16,-1 2 2 0,0-3-7 15,1 0 5-15,1 0 0 0,-1 0 0 0,5-1 0 0,-6 3 1 16,3-3 8-16,-1 4-10 0,1-4 0 16,0 1 0-16,0 2 10 15,0-2-11-15,-2 2 1 0,2 0 7 0,-1 0-18 47,-2 1 0-47,4-2 0 0,-2 3 0 0,-1-3 0 0,-1 4 0 0,1-2 0 0,-2 1 0 0,6 0 0 0,-4 0 0 0,0 1 0 0,-4 0 0 0,5 0 0 0,-1 1 0 0,0-1 0 16,0 2 0-16,-3-2 0 15,3 2 0-15,1 0 0 0,2 0 0 0,-4-3 0 0,2 1 0 16,2 1 0-16,0 0 0 0,-2-2 0 0,5 0 0 0,-5-1 0 16,2 1 0-16,-2 1 0 0,2 0 0 0,-2-2 0 31,3 1 0-31,-4 0 0 0,1 3 0 0,-2-1 0 62,1 1 0-62,0 0 0 0,1 0 0 0,-2 0 0 0,-1 0 0 0,2 0 0 0,-2 0 0 0,1 0 0 0,2 0 0 0,-4 0 0 0,4 0 0 0,-2 1 0 0,0-1 0 0,1 0 0 0,2 3 0 0,-3-1 0 0,3-1 0 0,-3 2 0 16,4-2 0-16,-5 1 0 16,5-1 0-16,-4 3 0 0,0-4 0 0,2 4 0 15,-1-1 0-15,0 1 0 0,3-1 0 0,-2 0 0 16,0 1 0-16,0-1 0 0,2 2 0 0,-4-1 0 15,6-1 0-15,-3 0 0 0,2 0 0 0,-4 1 0 16,4-1 0-16,-2-1 0 16,5 2 0-16,-4-1 0 0,-1-1 0 0,-1 1 0 0,2 3 0 0,-2-3 0 15,4 2 0-15,-5-2 0 78,2 2 0-78,-1-1 0 0,0 0 0 0,2 3 0 0,-2-3 0 0,-1-2 0 0,-1 3 0 0,0 0 0 0,3-4 0 0,-2 6 0 0,0-5 0 0,0 1 0 0,-1 1 0 0,1-1 0 0,-1 1 0 0,3 1 0 0,-5 0 0 0,2-3 0 0,0 4 0 0,-2 0 0 16,-1-1 0-16,6 2 0 47,-6 1 0-47,1-1 0 0,0 1 0 0,1-1 0 0,-2 4 0 0,4-2 0 0,-3 0 0 0,-1-1 0 0,2 0 0 0,-1 0 0 31,0-1 0-31,2 3 0 0,-2-3 0 0,1-2 0 0,-2 2 0 0,1 1 0 0,0-2 0 0,1 2 0 94,-2-1 0-94,1-2 0 0,-1 2 0 0,0 0 0 0,1 0 0 0,0 3 0 0,-2-4 0 0,1 0 0 0,0 4 0 0,0-5 0 0,-1 4 0 0,2 1 0 0,-1-3 0 0,-2 1 0 0,2 1 0 0,-2-1 0 0,2 1 0 0,0 3 0 0,-2-2 0 0,0 0 0 0,2 0 0 0,-2 0 0 0,-1-1 0 0,3 4 0 0,-2-3 0 0,1 1 0 16,1-2 0-16,-1 1 0 15,-2 0 0-15,5 2 0 0,-4-5 0 0,1 3 0 16,-3-4 0-16,3 2 0 0,0 2 0 0,-2-2 0 15,0-2 0-15,-2 0 0 16,1 3 0-16,0-2 0 0,-1 3 0 0,1-2 0 16,-1-2 0-16,-1 2 0 15,1 1 0-15,-1-1 0 0,1 1 0 0,-2 0 0 0,3-1 0 0,-1-1 0 16,-2 1 0-16,3-1 0 0,0 1 0 0,-1-2 0 16,0-1 0-16,0 2 0 0,0-2 0 0,1 0 0 15,0 1 0-15,0-1 0 0,-1 1 0 0,1-3 0 31,-1 3 0-31,2-3 0 0,-2 5 0 0,2-6 0 16,-2 3 0-16,0 0 0 0,2-1 0 0,-1 0 0 0,1 0 0 0,0 2 0 16,-1 0 0-16,1-1 0 0,0-2 0 0,1 5 0 0,-2-2 0 0,1-1 0 31,0 2 0-31,0-1 0 0,0 0 0 0,-1 1 0 16,2 0 0-16,-3 1 0 0,2-1 0 0,0-1 0 0,-2 2 0 0,2-1 0 0,-2 3 0 0,4-3 0 15,-2 1 0-15,0-1 0 16,0 0 0-16,-1 0 0 31,4 2 0-31,-4-2 0 0,1-1 0 0,0 0 0 0,0 1 0 0,0 0 0 0,2 1 0 0,-2-1 0 0,-1-1 0 16,1 1 0-16,0-2 0 0,1 4 0 62,0-1 0-62,0 0 0 0,-1-3 0 0,1 2 0 0,-1 1 0 0,4 0 0 0,-2-2 0 0,-1-1 0 0,2 2 0 0,-2-1 0 0,3 0 0 0,-1-1 0 0,0 2 0 0,-1-2 0 0,-1-1 0 0,1 2 0 16,-1-2 0-16,0 3 0 0,2-1 0 0,-3-1 0 15,-2 2 0-15,2-3 0 0,0 4 0 0,-1 1 0 16,2-3 0-16,-3 3 0 0,0-4 0 0,2 4 0 16,-2-3 0-16,2 3 0 0,-3 0 0 0,3-1 0 15,-1 2 0-15,-1 0 0 16,0-4 0-16,2 6 0 0,-2 0 0 0,0-1 0 16,0-1 0-16,1 1 0 0,-1 3 0 0,3 1 0 15,-3-4 0-15,0 3 0 0,0-3 0 0,-1 2 0 16,1-2 0-16,-1 5 0 15,1-4 0-15,-2-1 0 0,2-1 0 0,0 0 0 0,-1 2 0 0,-1-1 0 79,1-3 0-79,-1 2 0 0,1-2 0 0,-1-1 0 0,3 2 0 0,-3 0 0 0,2-2-7 0,-1 0-49 0,1 0-12 0,0-3-165 0,-1 3 89 0,2-4 58 0,-2 1 24 0,-1-1-213 0,1 1 119 0,-2 0 59 0,0 2 21 0,0-3-597 15,0 2 318-15</inkml:trace>
  <inkml:trace contextRef="#ctx0" brushRef="#br0" timeOffset="5808.48">18908 12426 1593 0,'0'4'0'0,"0"1"0"0,0 3 0 0,3 7 0 0,3 6 0 0,5 6 0 0,-1 5 0 0,1 9 406 0,2 7-185 0,0 4-92 0,1 2-45 0,0 4 16 0,-3-11-36 0,0-5 1 16,-3 0-69-16,-2-10 1 16,-1-6 40-16,-2 1-71 0,0-18 31 0,-3-6 0 31,0-3 41-31,0 0 92 0,0 0-46 0,-6-10 10 0,-1-7-57 0,1-7 152 15,1-2-75-15,2-5-39 0,1-5 32 0,2 3-40 0,0-3 0 0,0 5-29 16,4-3 53-16,2 2-26 31,3-2 9-31,2 6-65 0,0 3-9 0,-1 2 0 0,3 4 0 0,-1 3 0 0,6-1-14 0,-2 8 9 16,1 6-1-16,0 3-593 0,2 0 299 0,-1 0 118 16,3 10-689-16,-4 1 422 78,0 4 205-78</inkml:trace>
  <inkml:trace contextRef="#ctx0" brushRef="#br0" timeOffset="5908.23">19475 12607 2282 0,'-11'0'0'0,"3"0"0"0,1 0 0 0,3 0 0 0,1 0 0 0,3-2 0 0,0 1 0 0,0-2 520 16,7 1-231-16,5 0-131 31,5-2-61-31,1 2 200 0,4-3-130 0,2 0-65 0,2 0-83 0,-3 3-460 0,1-1 209 0,0 0 134 15,-4 2-917-15,-3 1 526 0</inkml:trace>
  <inkml:trace contextRef="#ctx0" brushRef="#br0" timeOffset="6140.6">19468 12866 2174 0,'-16'5'0'0,"-3"0"0"0,9-2 0 0,6-2 0 0,1 2 0 0,3-2 0 0,0-1 0 0,0 0 466 0,9 0-220 0,8 0-104 0,3 0-52 0,4 0 378 0,1 0-215 0,1-1-161 15,0-2-92-15,-1 2 0 16,-1 0 0-16,1-1 0 0,-2 1-534 0,1 0 241 16,-2-2 161-16,-2 2-743 0,-3-1 357 0,2 0 250 78</inkml:trace>
  <inkml:trace contextRef="#ctx0" brushRef="#br0" timeOffset="6329.09">19927 12443 1405 0,'-3'0'0'0,"-5"0"0"0,5 0 0 0,0 0 0 0,3-2 0 0,0 2 0 0,0-2 500 0,1-2-222 0,12 2-126 0,3-1 344 16,2 2-231-16,6-2-114 16,-1 1-49-16,2 2 13 0,0 0-39 0,-2 0-1 15,1 2-39-15,-3 7-37 0,3 6 10 0,-9 5 27 0,-1 7-72 0,-6 3 36 78,-5 5 0-78,-1 7 35 0,-2 5 33 0,-2-3-32 0,-9 1 0 0,-3-3-152 0,2 1 56 0,-2-4 44 0,1 2-4 0,2-12-652 0,2-3 307 0,0-3 168 0,4-2 61 0,0-6-735 0</inkml:trace>
  <inkml:trace contextRef="#ctx0" brushRef="#br0" timeOffset="6562.47">20131 13221 2492 0,'0'9'0'0,"-6"1"0"0,3-2 0 0,-2 3 0 0,2-4 0 0,2-2 0 0,1 0 441 0,0-1-203 0,0 2-101 0,0 0 276 0,1-5-203 16,8 1-210-16,-1-1 0 0,4 0 0 0,-3-1 0 0,3 0 0 0,0 0-507 15,-2 0 85-15</inkml:trace>
  <inkml:trace contextRef="#ctx0" brushRef="#br0" timeOffset="7036.44">22730 8219 845 0,'16'-20'0'0,"4"3"0"0,2 6 0 0,5 4 0 0,-1 4 0 0,0 3 171 0,3 0-66 0,-5 0-34 0,1 11 265 0,-1 5-140 0,-7 2-84 0,-2 2-37 0,-4 4 150 16,-3 3-94-16,-5 3-47 0,1 3 10 0,-4 0-27 31,0 4 0-31,-8 1-30 0,-5 0-54 0,-5 7 27 0,1 1 10 0,-1-3-598 0,2 2 308 0,1 3 154 15</inkml:trace>
  <inkml:trace contextRef="#ctx0" brushRef="#br0" timeOffset="7167.09">22909 9336 2049 0,'0'15'0'0,"-5"-1"0"0,1 3 0 0,1 0 0 0,3-2 0 0,0-6 0 0,0-1 0 0,0 1 821 0,2-6-391 0,3 4-187 0,2-5-107 0,6-2-132 0,-1 0 34 0,-1 0 0 0,-2 0-495 0,3 0 257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1:01:54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10492 5015 1374 0,'-7'0'0'0,"4"-4"0"0,-2 0 0 0,2 0 0 0,1 3 0 0,-2-1 563 16,2 0-264-16,1 0-131 0,-3 1-58 15,4 1 470-15,-1 0-272 0,1 0-137 0,0 0 96 0,0 0-176 16,0 0-91-16,1 3 0 0,6-1 0 0,2 1 0 15,4-2 0-15,-1 2 0 0,5-3 0 0,0 0 0 16,4 1 0-16,-1-1 0 0,3 0 0 0,3 0 0 16,0 0 0-16,0 0 0 0,1 0 0 0,1 3 0 15,-1-3 0-15,2 0 0 0,2 2 0 0,-3-2 0 16,0 0 0-16,-1 0 0 16,2 0 0-16,-2 0 0 0,5 0 0 0,-4 0 0 15,2-5 0-15,0 1 0 0,1-2 0 0,6-1 0 16,-4 2 0-16,-3-2 0 0,1 3 0 0,3 0 0 15,-3 0 0-15,8 3 0 0,-8-2 0 0,0 1 0 16,2 2 0-16,0 0 0 0,2 0 0 0,8 0 0 16,-6-1 0-16,2 1 0 0,2-1 0 0,4-1 0 15,-2-1 0-15,7-1 0 47,-9 1 0-47,2 1 0 0,-3 0 0 0,-1 2 0 0,1 0 0 0,4 0 0 0,-8 6 0 0,1-1 0 0,3 7 0 0,1-3 0 0,2 1 0 0,7 0 0 16,-6-2 0-16,2-3 0 0,4 0 0 0,3-3 0 15,2-2 0-15,16 0 0 0,-11 0 0 0,5 0 0 16,4-2 0-16,0-3 0 0,0 0 0 0,8-2 0 16,-15 4 0-16,4 1 0 15,2-1 0-15,2 1 0 0,-1 2 0 0,11 0 0 16,-18 0 0-16,2 0 0 0,3 0 0 16,4 0 0-16,4 0 0 0,11 0 0 0,-13 0 0 0,0 0 0 15,2-1 0-15,4-3 0 0,3 1 0 0,13-1 0 16,-17 1 0-16,2-2 0 0,0 0 0 0,1 3 0 15,2-3 0-15,13 1 0 0,-13 1 0 0,0-1 0 16,1 1 0-16,-2 0 0 16,15-1 0-16,-13 1 0 0,3 1 0 0,0-1 0 0,2-3 0 0,-3 3 0 15,13-2 0-15,-16 0 0 16,5 1 0-16,-1 2 0 0,-2 0 0 0,-2 0 0 16,9 1 0-16,-14-2 0 0,3 3 0 0,1 0 0 15,0 0 0-15,-3 0 0 16,10 0 0-16,-14 3 0 0,6 0 0 0,5 1 0 0,-2-2 0 0,-1 2 0 15,9-4 0-15</inkml:trace>
  <inkml:trace contextRef="#ctx0" brushRef="#br0" timeOffset="417.88">17391 4911 3931 0,'83'0'0'0,"2"2"0"0,0-2 0 0,-2 3 0 0,9-1 0 0,-19-1 0 0,5 2 0 0,4 3 0 0,0-2 0 0,-3 1 0 0,8 0 0 0,-20 0 0 0,5 2 0 0,7-2 0 0,2-1 0 0,-1 0 0 0,9 3 0 0,-16-6 0 0,0 2 0 0,7 0 0 0,1 0 0 0,3-1 0 0,6 0 0 0,-19 1 0 0,0-1 0 0,-1 1 0 0,1 1 0 0,3-1 0 0,7 2 0 0,-16 0 0 0,-1 0 0 0,-1-1 0 0,-2 3 0 0,2-2 0 0,8-1 0 0,-9 2 0 16,2-4 0-16,1 2 0 0,0 0 0 0,6 0 0 0,-13-3 0 0,2 1 0 0,4-2 0 0,2 0 0 0,1 0 0 0,7 0 0 16,-15 0 0-16,1 0 0 0,-1 0 0 0,-2 0 0 31,3 0 0-31,7 0 0 0,-12 0 0 0,1 0 0 0,2 0 0 0,-2 0 0 15,-1-2 0-15,3 1 0 0,-13-2 0 0,0 3 0 16,1-1 0-16,-1 1 0 0,-3-2 0 0,3 2 0 16,-16 0 0-16,-2 0 0 0,-7 0 0 0,-3 0 0 15,-6 0 0-15,0 3 0 78,-9 1 0-78,-1-2 0 0,-1-2 0 0,0 0 0 0,0 0 0 0,0 0 0 0,0 0 0 0,-1 0 0 0,-1 0 0 0,-1 0 0 0,3 0 0 0,-1 0 0 0,1 0 0 0,0 0 0 0,0 0 0 0,0 0 0 0,0 0 0 0,1 0 0 0,4 0 0 0,-3 0 0 16,2 0 0-16,-1 0 0 0,-1 0 0 0,1 0 0 16,-2 0 0-16,1 0 0 0,0 0 0 0,0 0 0 15,-1 0 0-15,5 0 0 16,-5 0 0-16,1 0 0 0,1 0 0 0,-2 0 0 0,1 0 0 0,0 0 0 16,-2 0 0-16,2 0 0 15,0 0 0-15,0 0 0 0,-2 0 0 16,2 0 0-16,-2 0 0 0,0 2 0 0,0-2 0 0,0 0 0 0,1 0 0 0,-1 0 0 15,0 0 0-15,0 0 0 0,0 0 0 0,0 0 0 16,0 0 0-16,0 0 0 16,0 0 0-16,-7 0-216 0,-2 0 70 0,-4 3-1026 0,-5 1 558 0</inkml:trace>
  <inkml:trace contextRef="#ctx0" brushRef="#br0" timeOffset="2295.02">19608 1636 864 0,'0'-6'0'0,"-5"-2"0"0,2 1 0 0,-3 2 0 0,1-3 0 0,0 1 0 0,-2 0 81 16,2-3 9-16,-4 1-53 0,2 0 184 0,-1 1-92 31,-1-1-47-31,0 1 59 0,-3 2-43 0,3 0-36 0,-3 6 1 0,-1 0 73 0,0 0-50 0,0 6-24 15,-4 11 8-15,4 4 122 0,-1 7-78 0,2 3-39 16,1 4 0-16,0 2 148 16,3 4-84-1,5-4-56-15,3-4 54 0,0-2-50 0,0-4-25 0,5-1 0 0,6-2 16 0,4-9-8 16,4-5-34-16,0-5 43 0,3-5-43 0,-2 0 1 16,8-6 8-16,-6-12-53 0,1-7-1 0,-1-6 46 15,-3-2-1-15,4-7-240 0,0-6 128 0,-4 0 25 16,-3-3-109-16,-1-6 60 0,-2-3 52 0,-2-5-173 15,1-15 93-15,-6 9 21 0,-3-1 37 0,-1 4 6 16,0 3 0-16,-2 3 19 16,0 23 8-16,0 11 142 0,-9 6-71 0,2 13-35 15,-2 6 0-15,1-1 330 0,2 2-171 0,-2 8-56 16,3 7 190-16,-3 7-112 47,1 7-73-47,2 7-14 0,2 2-93 0,3 4 0 0,-2 6 0 0,2 5 0 0,0 1 0 0,0 11 0 0,2-9 0 0,2 1 0 0,3 1 0 0,2-4 0 0,3 2 0 15,1 3 0-15,1-18 0 0,2-6 0 0,1-9 0 0,0-6 0 32,0-8 0-32,3-5 0 0,-6-7 0 0,2-2 0 0,-2-17 0 0,-1-6 0 15,0-9 0-15,2-4 0 16,-3 1 0-16,-1-4 0 0,-2 0-180 0,3 3 55 16,-4 0 43-16,0 0-81 0,-3 11 68 0,-2 3 29 15,-2 6 132-15,-1 5-51 0,0 7-26 0,0 2 295 16,-4 4-156-16,-4 3-82 0,0 14-42 0,0 4 168 109,2 7-165-109,-3 3-7 0,6-1 0 0,3 2 0 0,0-1 0 0,0 1 0 0,1-3 0 0,6 5 0 0,5-9 0 0,2-1 0 0,3-1 0 0,0-7 0 0,4-1 0 0,0-4 0 0,-2-7 0 0,1-4 0 0,-1 0 0 0,-2-9 0 0,2-8 0 0,-5-5 0 0,-3-2 0 0,-3 0 0 0,-2-2 0 0,-3-3 0 16,-1-3 0-16,-2 4-300 0,0-4 120 0,0 3 72 0,-10-2-152 0,-1 1 112 0,-6-2 47 0,1 11 151 15,-3 1-42-15,0 4-1 47,-2 5-44-47,1 2 410 0,0 4-215 0,4 2-92 0,4 3-51 0,4 0 274 0,2 0-121 0,4 0-168 0,2 6 0 0,0-1 0 0,13 4 0 0,7-3 0 16,5 2 0-16,3-2 0 31,4-1 0-31,1-2 0 0,3-3 0 0,2 0 0 0,-1 0 0 0,2 0 0 0,0 0 0 0,-8 0 0 63,-3 0 0-63,-5 0 0 15,-2-1 0-15,-6-1-33 0,1 1-89 0,-9-2-550 0,-3 2 318 0,-3 1 159 0,-1-3-453 0,0 3 306 0,-3-3 144 0,-6-1-426 0</inkml:trace>
  <inkml:trace contextRef="#ctx0" brushRef="#br0" timeOffset="2531.92">20589 1206 1515 0,'0'-12'0'0,"0"4"0"0,0-1 0 0,0-2 0 0,3 1 0 0,7 2 417 16,0 1-190-16,6-3-96 0,1 3 595 0,5-2-336 15,0 6-182-15,2 2 58 0,0 1-215 0,1 0-51 16,-3 1 0-16,2 11 0 0,-6 5 0 0,-4 4 0 16,-3 3 0-16,-5 6 0 15,-4 2 0-15,-1 5 0 0,-1-2 0 0,-1 1 0 0,-7-2 0 0,-3 3 0 16,-1-1 0-16,-1 6 0 31,0-10 0-31,3 0 0 0,-1 0 0 0,2-6 0 0,1 3 0 0,0 0-557 0,5-6 100 0,-1-3 210 16,1 0 105-16</inkml:trace>
  <inkml:trace contextRef="#ctx0" brushRef="#br0" timeOffset="2722.17">20727 1955 822 0,'0'4'-1'0,"0"-1"0"0,-2 0 1 0,0 3-1 0,-4-3 1 0,5 1 912 16,-1 1-437-16,2 0-220 0,0 0-109 0,0 2 536 0,0-2-314 0,0-1-170 0,0 1-122 0,2 0-156 16,3 0 37-16,0 1 40 0,-2 0-859 0,2-3 445 15,-2 1 226-15</inkml:trace>
  <inkml:trace contextRef="#ctx0" brushRef="#br0" timeOffset="3031.08">20342 1663 2229 0,'-8'0'0'0,"-1"-2"0"0,2 0 0 0,3-1 0 0,0-4 0 0,4 2 0 0,0 0 914 0,2-2-439 0,11 1-219 0,4-1-199 15,1 0-57-15,1 1 0 0,2 1 0 0,0 2 0 0,1 1 0 0,0 1 0 0,1 0 0 0,-5 1 0 0,0 0 0 16,-1 0 0-16,-5 2 0 16,0 7 0-16</inkml:trace>
  <inkml:trace contextRef="#ctx0" brushRef="#br0" timeOffset="3184.67">20371 1809 2590 0,'-14'5'0'0,"-3"0"0"0,7-1 0 0,4-1 0 0,0-1 0 0,6 0 0 0,0 0 0 0,0 0 115 0,14-1-44 0,5-1-1 31,4 0 785-31,3 0-625 0,3 0-230 0,1 0 0 0,1-1 0 0,-2-1 0 0</inkml:trace>
  <inkml:trace contextRef="#ctx0" brushRef="#br0" timeOffset="28300.17">7564 6607 1458 0,'-23'-7'0'0,"6"0"0"0,5 2 0 0,3-1 0 0,2 2 0 0,4-3 254 0,-2 0-98 0,5-1 151 0,0 1-134 0,0-4-68 0,7 2-33 0,6-3 269 16,3-1-142-16,2 2-85 15,2 4-38-15,3 1 209 0,2 0-123 0,2 4-62 16,5 0-21-16,-2 2-29 15,4 0-50-15,5 0 0 0,5 2 0 0,9 6 0 16,14-2 0-16,1 4 0 0,12-1 0 0,9 0 0 0,13-1 0 0,12-5 0 94,23 1 0-94,-13-4 0 0,3 0 0 0,4 0 0 0,1 0 0 0,-8 0 0 0,4 5 0 0,-32 7 0 0,-4 3 0 0,2 3 0 0,-3-1 0 0,-3-2 0 0,10-2 0 0,-20-4 0 0,5-4 0 0,0-2 0 0,-1 3 0 0,-5-3 0 0,7 0 0 0,-26-1 0 0,3 0 0 0,-2-2 0 15,1 0 0-15,-6 0 0 47,4 0 0-47,-21 0 0 0,-2-5 0 0,-6 2 0 0,-3-2 0 0,-4 1 0 0,-9 2 0 0,-1 0 0 0,-6 1 0 0,0-1 0 16,-4 2 0-16,-2-2 0 0,2 2 0 0,-2 0 0 0,0 0 0 0,0 0 0 16,0 0 0-16,0 0 0 93,0 0 0-93,0 0 0 0,0 0 0 0,-5 0 0 0,-4 0 0 0,-4 0 0 0,-1 0 0 0,-3 5 0 0,-2 6 0 0</inkml:trace>
  <inkml:trace contextRef="#ctx0" brushRef="#br0" timeOffset="30854.33">24972 6644 1458 0,'-27'-9'0'0,"3"3"0"0,4 4 0 0,6 1 0 0,7 1 0 0,0 0 0 0,7 0 510 0,0 0-236 0,9 0-118 0,14 0 265 32,11-2-191-32,9-2-87 15,10-4-57-15,6 3 143 0,8-2-96 0,4 3-47 0,11 3 0 0,14-4 33 0,3 5-119 0,13 0 0 16,14 0 0-16,17 0 0 31,8 6 0-31,24-2 0 0,-29 2 0 0,10-1 0 0,1-2 0 0,-2 3 0 0,-3-4 0 0,21 0 0 0,-37-2 0 0,-2 0 0 16,1 0 0-16,-2 0 0 0,2-7 0 0,-36-1 0 15,-7-1 0-15,-5 4 0 0,-6-2 0 0,-7 1 0 16,-1 2 0-16,-24 1 0 16,-6-1 0-16,-7 3 0 0,-10-1 0 0,-5 0 0 0,-4 2 0 0,-11 0 0 15,-4 0 0-15,0 0 0 16,-2 0 0-16,0 0 0 0,0 0 0 0,0 0 0 16,0 0 0-16,0 0 0 0,0 0 0 0,0 0 0 15,0 0 0-15,0 0 0 0,0 0-255 0,-2 12-223 16</inkml:trace>
  <inkml:trace contextRef="#ctx0" brushRef="#br0" timeOffset="35947.33">22724 7193 644 0,'3'-11'0'0,"2"-3"0"0,-2 2 0 0,0 1 0 0,-2-2 258 0,0 2-109 0,2-3-45 0,-3 5-37 0,0 0 90 0,0 2-59 0,0-1-29 0,0 0 0 0,0 1 33 0,-4 1-37 0,-2 1 1 0,-3 2 8 0,-5 3-34 47,-2-3-1-47,-6 3 37 0,-2 0-10 0,-6 0-27 0,-4 10 0 0,-5 4 27 0,-8 6-27 0,-7 0 11 0,2 5-11 0,-4 3 10 0,-2 3-9 0,-2 3-1 0,-3 5 1 0,-7 5 45 0,9-1-9 0,-4 2-37 15,1 1-5-15,0 3 5 0,2 2 1 16,-8 4 38 0,14-6-11-16,1 0-27 15,2 3-1-15,3 2 32 0,1 0-31 0,-4 11 9 0,13-12-10 0,3 3 42 0,3-2-42 0,2 0 0 16,3-2-32-16,1 5 9 0,8-12 24 0,4 3-1 109,1 2 16-109,2-2-15 0,2 1-1 0,0 2 37 0,4-10-37 0,3 0 1 0,3 0-1 0,1-2-16 0,0-1-23 0,0 6 0 0,1-9 0 0,10-3 0 0,1 2 0 0,6 0 0 0,2 0 0 0,4-2 0 0,1-6 0 0,3-2 0 0,6-2 0 0,2-2 0 16,4-3 0-16,4 2 0 0,-1-3 0 0,3-6 0 0,1 2 0 0,4-1 0 0,12 0 0 0,-6-6 0 0,7 0 0 0,2-4 0 15,3-1 0-15,0 0 0 0,13 0 0 0,-16 0 0 16,1-3 0-16,0-5 0 0,3-3 0 0,-3 0 0 78,8-4 0-78,-16 0 0 0,-1 0 0 0,1-2 0 0,-1-1 0 0,4-4 0 0,9-4 0 0,-16 2 0 0,3 0 0 0,1-3 0 0,-2-2 0 0,1-1 0 0,3-5 0 0,-8 6 0 0,-5-1 0 0,3-3 0 0,1 1 0 0,-4-1 0 16,7-5 0-16,-10 5 0 0,-1 0 0 0,-4-5 0 15,1 1 0-15,-3-1 0 0,5-6 0 0,-12 5 0 16,0 1 0-16,-2 1 0 0,1 0 0 0,-2 1 0 16,2-3 0-16,-7 7 0 0,0-1 0 0,0 3 0 109,-2-3 0-109,-1 2 0 0,2-3 0 0,-9 6 0 0,4 0 0 0,-5-2 0 0,-2 2 0 0,4-6 0 0,-5 0 0 0,-4 7 0 0,0-2 0 0,-2 0 0 0,-2 1 0 0,1 0 0 0,-2-2 0 0,0 5 0 0,-2 1 0 0,-4 0 0 0,-2 1 0 0,-1-5 0 0,-5 8-28 0,3-1 26 0,-5 4-41 0,1-3 3 0,-3 3 1 0,-1-1 51 16,0 2-21-16,-1 1 1 0,1 2-25 0,-3-1 28 15,-1-1 9-15,-6-2-43 0,6 2 69 0,-2 3-26 16,-1-1 14-16,-1-3-39 16,-1 4 40-16,-5-4-40 0,7 5 17 0,-4 0 21 15,2 1 5-15,-3 0-33 0,-1 0 4 0,-6-1 34 0,7 3-34 0,-4 0-1 16,-1 1 4-16,-4 1 9 15,1 1-9-15,-11-2-2 0,11 1-13 0,-1 1 15 16,-2 0 4-16,4 0-4 0,2 1-8 0,-3-1 7 16,11 1-1-16,2 0 42 0,1 1-1 0,2-1-38 15,-3 3-1-15,2-1 75 0,2 0-33 0,0 0-1 16,2 0-29-16,-4 2 5 0,0 0-13 0,-6 0 0 16,4 0 0-16,1 0 0 0,-3 0 0 0,0 4 0 109,1 0 0-109,-4 1 0 0,9 1 0 0,3-1-81 0,5-3 25 0,2 3 30 0,3 0-17 0,-1-1-299 0,3-1 163 0,5 2 76 0,0 2 14 0,1 1-548 0,-1 1 299 0,1 6 139 16</inkml:trace>
  <inkml:trace contextRef="#ctx0" brushRef="#br0" timeOffset="38072.06">20130 9471 722 0,'0'-10'0'0,"-2"1"0"0,-3 2 0 0,2-1 0 0,-3 6 0 0,2 0 0 0,-1 0 210 0,-3 2-85 0,0 0-42 0,-4 9 87 0,1 1-70 0,0 3-30 0,0 2 0 0,2 1 129 0,-1-1-69 0,2-2-51 0,4 0 1 0,1-1 102 0,1-2-71 0,2 0-36 0,0-1 65 0,0-4-55 0,0 0 0 0,2-1-13 0,5-2 0 0,4-2-32 0,0 0 9 0,3 0-54 0,0-6 0 0,2-5 44 0,-2 0 1 0,-1-1-41 0,-1 0 11 0,-3 2 29 0,-2 2 1 0,0 1-87 0,-4 0 24 16,0 2 27-16,-2-2-1 0,-1 5-6 16,0 1 4-16,-1 1 16 0,-8 0 46 0,-5 0-48 0,-1 8-2 0,1 3 57 15,1-1-23-15,1 0-1 0,2 0-13 0,1-2-51 16,1 1 59-16,3-4-16 0,2 2 18 0,3-2-167 78,0 0 70-78,0-3 37 0,3-2-126 0,8 0 73 0,2 0 26 0,-1-2-71 0,2-4 42 0,-3 0 30 0,-1 1-12 0,-3 2 107 0,0 1-45 0,-4 0 0 0,-2 1-48 0,-1 1 181 0,0 0-78 0,-9 0-37 0,-5 8-7 0,-1-1 71 16,-1 3-27-16,2 1-29 0,-3-2 55 0,4 0-38 15,2-1 5-15,0-4-229 0,3 2 101 0,0 0 51 0,5-1 0 0,3-5-223 16,0 0 111-16,0 0 64 15,2 0 6-15,6 0-15 0,1 0 26 0,-1-3 19 16,0-1-30-16,-2-1 25 0,-2 0-1 16,0 2-9-16,-3 2 9 0,1-2 0 0,-2 0 1 0,0 2-1 15,0 1 1-15,0 0-11 0,0 0 11 0,0 0-1 16,-2 0 96-16,1 0-43 31,-3 0 149-31,3 0 470 0,0 0-302 0,1 0-144 0,-2 0-74 0,2 0-141 0,0 0 22 0,0 1 6 31,0 2-11-31,0 0 5 0,0-2 20 0,2 2 80 0,-1-3-43 0,4 2-3 0,0 0-35 0,0-1 100 16,2 0-46-16,-1 4-17 0,2-4 0 0,3 1 74 16,-1 1-97-16,3-3-26 0,3 0 0 0,1 0 0 15,5 0 0-15,4 0 0 0,2 0 0 0,4 0 0 16,5 0 0-16,1 0 0 16,2 0 0-16,8 0 0 0,-8 0 0 0,1 0 0 0,0 0 0 0,0 0 0 15,-2 0 0-15,7 0 0 0,-12 0 0 0,0 0 0 16,1 5 0-16,-3 0 0 15,0-1 0-15,4 2 0 0,-7-2 0 0,0 1 0 16,1-4 0-16,1 2 0 156,4-1 0-156,-2-2 0 0,2 0 0 0,-1 0 0 0,4 0 0 0,-2 0 0 0,6-2 0 0,-8-1 0 0,-1 2 0 0,-2 1 0 0,-3 0 0 0,3 0 0 0,3 0 0 0,-7 0 0 0,-3 0 0 0,4 0 0 0,-2 4 0 0,0 0 0 0,6 2 0 0,-6-1 0 0,4 0 0 0,-1 0 0 0,3-3 0 16,3 3 0-16,5-1 0 0,-2-1 0 0,-1 1 0 0,3-3 0 0,0 1 0 0,4-1 0 0,7 2 0 0,-11-2 0 0,4-1 0 0,3 2 0 0,3-2 0 0,0 1 0 0,11-1 0 0,-12 2 0 0,1-2 0 0,0 3 0 0,1-1 0 0,2-1 0 0,8 4 0 0,-11-4 0 16,3 4 0-16,5-1 0 0,-1 2 0 0,1-4 0 15,9 5 0-15,-13-4 0 16,2 2 0-16,-2-1 0 15,7 2 0-15,-1-2 0 0,11 3 0 0,-12-3 0 0,3 0 0 0,-2 1 0 32,3 0 0-32,-3-2 0 0,12 0 0 0,-12-2 0 15,2 1 0-15,5 0 0 0,-2-2 0 0,12 1 0 0,-19-1 0 0,3 0 0 16,-1 2 0-16,-1-2 0 0,2 3 0 0,6-1 0 0,-11 3 0 16,-3-5 0-16,-3 3 0 46,0 0 0-46,-1 2 0 16,5-4 0-16,-14 4 0 0,-1-5 0 0,0 2 0 0,-2 0 0 0,-1 0 0 0,0-1 0 0,-10 1 0 0,-7-1 0 0,-3-1 0 0,-5 2 0 0,-5-1 0 0,1-1 0 0,-7 0 0 0,0 0 0 16,0 0 0-16,0 0 0 0,0 0 0 0,-5 0 0 15,0 0 0-15,0 0 0 0,-1-1 0 0,-4-2 0 16,-6 0 0-16,-4 1 0 0,-3 2-185 0</inkml:trace>
  <inkml:trace contextRef="#ctx0" brushRef="#br0" timeOffset="39662.76">24925 9512 1159 0,'-4'0'0'0,"-1"0"0"0,0-1 0 0,0-1 0 0,5 2 0 0,0 0 0 0,0 0 329 0,5 3-147 0,7 7-72 0,7 3-28 0,3 2 367 0,4 2-206 0,0 1-104 0,2 4 122 0,0-2-113 0,3 4-46 0,-1 1-38 0,-2 3 63 0,-3 2-45 0,-3 3-1 0,-2 0-9 0,-3 5-27 0,-12-5-8 0,-3 2-1 0,-2-2 34 0,-14 3-34 0,-14 0 0 0,-8 5 5 0,-8-6-41 0,-10 5 0 0,-7 0 0 16,-11 1 0-16,-11 10 0 0,2-6 0 0,-1 0 0 16,-3 2-879-16,1-1 418 0</inkml:trace>
  <inkml:trace contextRef="#ctx0" brushRef="#br0" timeOffset="43307.25">20044 7377 615 0,'-5'-9'0'0,"1"1"0"0,0 0 0 0,1-2 0 0,3 3 0 0,0-1 0 0,0-1 0 0,0 2 129 0,2-2-44 0,5 0 9 0,2 1-55 0,4 2 93 16,0 2-47-16,4-1 0 16,0 5 9-16,5-2-18 0,0 2-10 0,0 0 34 0,3 0-30 0,3 2 0 15,5 5-21-15,-2 1 38 0,2 1-48 0,2 1 0 16,2-1 0-16,1 2 11 16,4 1-1-16,-2-1-9 0,-2 2-1 0,2-2-8 15,0 4 9-15,1-1-1 0,3 1-33 0,-5-1-9 16,-3 4 42-16,-2 0-7 0,0 1 3 0,-1 1 3 125,6 4-3-125,-11-4 15 0,0 2-20 0,-1 0 3 0,2 0-5 0,-2 0 40 0,7 5 8 0,-7-8-43 0,1 3 3 0,-1 1-2 0,2-1 12 0,-2 4-3 0,6 2 72 0,-6-7-43 0,1 4 1 0,-2-2-73 0,1 4 0 0,0-3 39 0,4 5 10 0,-6-6-73 0,-2 2 31 0,1 0 1 0,0-1 22 0,-3 2-45 15,3 6 26-15,-4-7-8 0,0-1 13 0,0 2-22 47,-2-1 9-47,1-1 13 16,3 5-51-16,-6-8 45 0,1 2-9 0,-1 0 7 0,-1 2-4 0,1 1 3 0,1 3 1 0,-1-3 0 0,-3 3 0 0,2 1 0 0,-1-1 5 0,2 5-4 0,0 2-19 0,-2-5 17 0,-3 1 4 0,5-1-3 0,-1 3-17 0,-1 0 17 0,5 4-43 16,-7-3 41-1,4 1-1-15,-2 3-50 0,1 0 23 0,0 11 2 31,1-9 16-31,-3 1-78 0,2 2 35 0,-3 1 1 0,3-1 28 0,1 7-39 0,-3-10 36 0,-2 0 6 0,1 5-13 0,0-3 42 16,-1 1-41-16,3 10 4 0,-5-13-4 0,1 3 7 16,0 2-3-16,1 1-59 15,-2 1 29-15,4 6-4 0,-6-8 34 0,3 8-107 16,0 3 50-16,-1-1 25 0,-3 0-7 0,1 2-87 16,-4-13 60-16,1-4 25 0,-2 1 1 0,-1-6-16 93,1-5 0-93,-1 7 32 0,1-14-25 0,-2-3-1 0,0-7 35 0,0-4-178 16,0-6 90-16,0-3 34 0,0-1 11 0,0 0-351 0</inkml:trace>
  <inkml:trace contextRef="#ctx0" brushRef="#br0" timeOffset="44551.04">21077 6658 423 0,'-6'-1'0'0,"4"-3"0"0,-3 3 0 0,2-1 0 0,0 1 0 0,-4-1 0 0,4 0 0 0,-1 2 70 0,3-1 0 0,-2 1-32 0,1-3 31 0,-2 2-21 0,2 1-10 0,2-2 0 0,0 2-7 0,0 0 8 0,0-2-1 0,0 1 41 0,0-1-9 0,4 0-32 0,98-5 371 0,-79 14-361 0,-1 0-10 0,2 4 0 0,0-2 1 0,4 3 41 0,2 0 0 0,4 2-32 0,-1 1 0 0,1 2-9 0,-1 0-1 0,0-1 0 16,2 1-17-16,3 4 27 0,-7-3-10 0,-2 1 0 0,1 2 19 0,-1-3-19 0,0 2 1 0,4 3 8 0,-8-3-27 0,-2 1 18 0,-2-1 1 0,3 1-1 0,-1 0-2 0,4 3 11 0,-5-6-42 0,-2 2 31 0,1 0-1 0,1-2 1 0,-1 2-52 0,6 2 33 0,-4-2-12 0,-3 1 27 0,1-1-36 0,2 2-1 0,-2 2 24 0,3 2 0 0,-7-4 1 0,2 2 3 0,-2 0-6 15,0-1 10-15,1 1-11 0,3 2 9 16,-2-5 12-16,-2 1-17 0,0-2 0 0,2 3 1 0,-2 2-1 16,3 3 7-16,-3-4-2 0,0-1-3 15,-2 5-36-15,1-2 1 0,0 2 32 16,3 7-41-16,-4-6-6 0,-1 1 44 0,2 2-7 16,-4 0-29-16,3 2-4 62,2 1 36-62,-5-5-31 16,2-1 26-16,-1 1-9 0,-1 1 4 0,2 4-26 0,-3-5 23 0,0-2-6 0,0 2 5 0,-1-1 13 0,0 2-12 0,6 6-2 0,-6-4-2 0,1 0 4 0,2 5-1 0,-2-2 1 0,0 1-5 0,1 6 5 0,-3-9-1 0,1 3 5 15,2 1-4-15,-2-2 0 0,-2 0-1 0,5 5-4 16,-6-7 4-16,4 1 0 16,-2 0 0-16,2 2-21 0,-3 4 21 0,5 5-1 0,-3-9-5 0,-1 6 5 15,-1-2 0-15,5 5 0 0,-4-1 57 0,3 5-27 16,-4-15 0-16,2 2-75 0,-1 0 24 0,-1-1 0 15,1 5 24-15,1 7-33 0,-2-9 32 0,1 9 0 16,-1 6 0-16,2 1-42 16,-2 2 1-16,1 8 33 0,-2-8-64 0,2 2 31 0,-3 1 0 0,2 0 19 15,-3 0-55 95,2 3 18-95,-4-16-10-15,1-9 72 0,-4 0-29 0,3-1 0 0,1-7 1 0,-2-5-50 0,0-17 43 0,-2-6 4 0,0-2-5 0,0-2-341 0,0-12 169 0</inkml:trace>
  <inkml:trace contextRef="#ctx0" brushRef="#br0" timeOffset="45107.55">22336 6457 311 0,'0'-3'0'0,"0"-3"0"0,0 0 0 0,0 4 0 0,0-1 0 0,5-1 0 0,-1-1 0 0,3 5 0 16,2-3 233-16,2 3-96 0,2 0-49 0,2 0 122 15,1 3-84-15,5 7-34 0,-1 1-9 0</inkml:trace>
  <inkml:trace contextRef="#ctx0" brushRef="#br0" timeOffset="45458.25">22481 6464 1371 0,'22'16'65'0,"2"1"0"0,2 3-24 0,2 4 54 0,-5-4-10 0,2 4-45 0,2-2 0 0,-2 2 0 0,2 2 0 0,5 2 38 0,-3-3 11 0,-2-1-49 0,4 1 0 0,-4 2-8 0,2-3 9 0,4 6 9 0,-9-7-10 0,1 2-27 0,-3 1 0 0,2 0 26 0,-1 1-2 0,3 6-43 0,-5-5 16 0,-1-3-12 0,0 4-6 0,-1-4 30 0,6 6 13 0,-8-6-21 0,1-2 24 0,2 1-18 0,0-3 3 0,0 2-14 16,3 5 17-16,-4-4-4 0,0-2 0 0,-1 4-31 0,1 2 0 0,0-1 31 0,3 6 7 0,-5-4-50 0,0 1 1 0,-2 1 34 0,1 1-31 0,1 0 27 0,0 7-1 0,-3-9-24 0,-1 5 21 0,1 0 3 0,1 0-4 0,-2 2-36 0,3 4 38 0,-4-7-1 15,2 2-1-15,-2 0-4 0,1 3 3 0,-2 0 1 16,2 10 1-16,-3-11 2 0,-1 3-5 0,3 0 1 0,-3 3 2 0,3 1-2 31,2 5 0-31,-4-6-1 0,1 1-4 0,0 2 5 0,1 1 1 0,1 0-46 0,-1 5 45 0,2-12-1 16,0 3 0-16,-4-4-31 0,6 1 27 0,-5 1 2 0,3 11-5 0,-1-11-41 15,-4 1-7-15,1 1 47 16,0-1-39-16,0 1 1 0,-1 4 24 0,-1-8 8 16,-3-3-32-16,4 1 0 0,-3 2 22 0,1 1 33 31,0 12-6-31,-1-7-22 15,0 3-2-15,0-1 66 0,1 2-30 0,-3-3 1 0,1 8-27 0,0-9-29 0,-2-3 5 0,1 1 23 16,-2-2-24-16,3 8 23 0,-4-13 8 0,1 3-6 0,0 1-54 0,-1 4 26 16,1 0-5-16,-1 1-49 0,-1-16 34 0,0 1 0 15,0-6 23-15,0-2-189 16,0-5 87-16,0-1 39 0,0-12 34 0,0-5-109 16,0 0 68-16,-6-13 32 0</inkml:trace>
  <inkml:trace contextRef="#ctx0" brushRef="#br0" timeOffset="46403.61">23520 6154 592 0,'0'0'0'0,"-2"0"0"0,1-2 0 0,-1 2 0 0,2 0 0 0,0 0 132 0,0 0-50 0,2 0-25 0,6 0 152 0,5 0-89 15,2 2-41-15,1 1 0 0,4 4 9 0,0 3-24 16,2 1 10-16,1 0 41 0,1 2-38 0,4 4-1 15,-2 3-37-15,2 4 87 0,4 6-35 0,-3-2-9 16,0 6-43-16,1-1 63 0,-2 3-31 16,-1 3-1-16,3 5 7 0,-4-9-10 0,-3 4-28 0,-1-1 13 15,-2 1-13-15,1 0 0 16,2 9 9-16,-4-10 25 0,-1 4-36 0,1-4-1 16,-2 3 0-16,3 4 20 31,-5-10-20-31,1-1 0 15,0 3 0-15,-1-1-26 0,2 0 25 0,2 8 11 0,-3-11-61 0,-2 5 25 0,2 6-5 0,-3-1 29 0,3 4-1 0,0 9-1 16,-4-11-19-16,-1 2-121 0,2 3 63 0,-4-3 21 0,4-1-1 0,0 7-67 109,-5-10 38-109,2-1 26 0,-1 0 0 0,2 3-21 0,-3-4 42 0,3 9-18 0,-2-12-3 0,-1 1 16 0,0 1-18 0,-1-3 96 0,3 4-36 0,-2 3-2 0,-1-10-30 0,1 2-41 0,-3 1 5 0,3-3 33 0,-4 3 8 0,3 4-46 0,0-9 3 0,-2 2 35 0,0-1-5 0,-3-1-24 0,3 2-9 0,0 3 28 0,0-4 29 16,0-2-1-16,-1 2-35 0,-1 2 67 0,0-1-28 0,2 7-2 47,-3-7-22-47,1 0 27 0,2 1 5 0,-3 2-29 0,1 0 16 0,1 7-11 0,-2-8 12 0,-1 7-10 0,1 6 13 0,2-8-40 16,-2-2-1-16,1 4 30 15,0-9-36-15,0-3 0 0,-1 1 26 0,1-3 6 0,1 2-57 0,-1 6 24 16,-1-7-7-16,-1 2 5 0,1 2-4 0,0 0 26 15,-1 7-11-15,0-7-29 47,-1 7-5-47,0 7 40 0,1-1-8 0,-1-1-29 0,0 6 22 0,0-11 10 0,0 0-113 0,0 1 53 0,0-1 21 0,-2-2-152 0,-3 5 79 0,2-13 53 110,0-4 0-110,-1-6-168 0,0-4 106 0,2-8 53 0,-5 4 18 0,4-8-359 0</inkml:trace>
  <inkml:trace contextRef="#ctx0" brushRef="#br0" timeOffset="47777.5">20152 9608 401 0,'-7'0'0'0,"-2"0"0"0,0 0 0 0,1 0 0 0,1 0 0 0,-2 0 0 0,0 0-2 32,2 0 52-32,-2 0-10 0,3 0 41 0,0 0 1 0,-1 0-42 0,3 0 0 15,-2 0 55-15,3 0-10 0,-1 0-45 0,3 0 27 0,1 0-27 0,0 0 0 16,0 0 10-16,0 0 25 0,5 0-1 0,7 0-34 16,4-1 0-16,3-3 63 0,8-1-21 0,1-1-11 15,7-1 11-15,2-2-1 0,5-3-41 0,6 1 0 16,8-2 36-16,-3 0-10 15,8-2-26-15,6-3 0 0,7 0 0 0,5-3 1 0,11-3 9 0,-7 4-21 16,-1 1 11-16,3-2 0 16,2 1 0-16,0 3-64 93,11-2 42-93,-18 6-11 0,1 0-33 0,3 2 25 0,3-2-1 0,4 2 15 0,11-1-19 0,-14 2 22 0,4 3 6 0,1-3-12 0,5 1 9 16,2-3-16-16,12 2 19 0,-19 0-95 0,4-4 42 0,5-1-8 0,4-2 49 0,5-5-36 0,16-4-2 0,-22 2 32 0,12-5-21 0,10-3 15 0,4 1 3 0,3-1-12 0,17-2 57 0,-23 5-1 0,9 0-45 0,5 3 36 16,1-3-34-16,5 5 4 0,6 1 7 0,-29 6 20 15,3 3 9-15,-2 3-33 0,-8 1 12 0,1 2 13 16,-27 2-15-16,-2 0-4 0,-4 1-76 0,-4 3 33 16,-5-3 0-16,4 0 37 15,-16 1-63-15,-1 1 27 0,-3-2-10 0,-4 0-34 0,-8 0 29 0,-2 0-1 16,-19 3 22-16,-6-3-41 0,-5 3 13 0,-2-3 1 15,-10 4 7-15,-2 0-159 0,-3-2 79 0,-5 3 43 16,-21 0-231-16,-9 0 135 0,-7 0 67 0</inkml:trace>
  <inkml:trace contextRef="#ctx0" brushRef="#br0" timeOffset="48531.07">19872 9665 160 0,'-10'3'0'0,"2"-3"0"0,1 0 0 0,1 0 0 0,0 1 0 0,2-1 142 0,-2 3-43 0,5-3-35 0,1 0 0 0,0 0 21 15,0 0 0-15,1 0-44 0,9 0 11 0,6-4 83 0,2-5-47 0,4-1 0 0,5 0-1 0,4-7 0 0,5 2-35 0,4-4-11 0,4-2 42 0,6-2-42 0,6-3 0 16,14-10 42 0,3 4-11-16,9-7-31 0,11-4 1 15,6-1-26-15,9-1 25 0,13-7 11 0,-16 11-11 0,1-5-56 0,6 5 28 0,-3 0 1 0,0 2-61 0,9-4 44 63,-23 7-9-63,5 2 28 0,2 2-35 0,2-5-12 0,-3 2 52 0,13-6-16 0,-16 9 11 0,7-4-28 0,4-2 25 0,3-3-31 0,1-1 27 0,17-6-19 0,-19 3 17 0,7-2-13 0,4-7 12 0,7-4-10 0,5 3 10 0,12-4 29 31,-23 11-28-31,7 2 33 0,8 1 1 0,-3 1-154 16,-2 3 56-16,11-4 104 0,-23 10 1 0,1-2-56 0,-2 3 6 0,-3 0 125 15,-4 2-57-15,6-4-16 0,-29 11-3 0,-4 0 4 16,-3 2 0-16,-6 3-3 0,-7 2-123 0,2-1 62 16,-23 9-8-16,-3-2 55 0,-7 5-97 0,-4-3 36 15,-7 6 1-15,-2-2-12 0,-12 4 13 0,-5 0-1 16,-7-1 7-16,-1 2-34 15,-1 1 49-15,0 0-19 0,-12 0-1 0,-7 0-98 16,-7 0 47-16,-2 0 29 0,-5 6-423 0,-6 2 204 16,0 3 118-16</inkml:trace>
  <inkml:trace contextRef="#ctx0" brushRef="#br0" timeOffset="49293.79">19979 9745 427 0,'-4'-6'0'0,"1"-5"0"0,2 8 0 0,-1-4 0 0,0 0 0 0,2 3 0 0,0-2 88 0,0 4-29 0,0-4 0 0,4 0-29 0,2 2 64 0,3-3-10 0,2 3-46 16,2-5 1-16,2 2-36 0,2-3 1 0,4-4 41 15,2-2 22-15,3-2-31 16,5-5 0-16,5-5 28 0,8-4-27 0,11-11 14 0,2-1-13 0,9-6 45 15,10-6 1-15,5-1-41 16,8-2-2-16,13-7 1 0,-14 9-1 0,8-1 0 16,3-1 1-16,1-4-96 78,4 3 47-78,8-11 11 0,-21 15-126 0,-1-1 70 0,0-3 39 0,1-1 7 0,-2 0-1 0,7-9-5 0,-19 12 29 0,6-1-38 0,2-3 1 0,7-5-28 0,9 1 0 0,13-11-61 0,-7 8 49 0,16-12 3 0,16-5 0 0,12-6 139 15,14-3-50-15,-14 16-16 0,5-1 17 0,2 4 6 0,-6 1-43 0,-8 8 12 16,0 3-10-16,-37 17 15 0,-3 5-13 0,-6 5 12 16,-4 1-11-16,-13 3 8 0,0 3-7 0,-18 8 45 15,-5-1-44-15,2 0 3 110,-4 3-3-110,-4 2 134 0,-1 2-50 0,-14 2-37 0,-6 2-125 0,-6 0 45 0,-5 4 0 0,-3-1 50 0,-4 2 3 0,-6 4-6 0,-4 1-9 15,0 2-251-15,-3 0 101 0,0 0 65 0,0 0-2 0,-2 0-176 0,-15 0 95 0,-8 5 59 0</inkml:trace>
  <inkml:trace contextRef="#ctx0" brushRef="#br0" timeOffset="50060.74">20176 9590 571 0,'-10'3'0'0,"0"1"0"0,1-1 0 0,0 2 0 110,2-2 0-110,1 0 0 0,1-2 0 0,-2 3 78 0,0-1 10 0,4 0 7 0,0-3-29 0,0 2 1 0,0-2-28 15,2 2 37-15,0-2 10 0,1 0-47 0,0 0-1 0,0 0 36 0,0 0-35 0,0 0-1 0,1-2 23 0,6-4-23 0,3-7 1 0,3-2 0 0,3-7 7 0,6-2-7 0,3-8 9 0,4-2 7 0,3-4-17 0,10-10 1 0,6-10 0 0,8-3 30 0,8-15 9 0,4 2-39 0,9-7 0 0,-1-5-47 0,3-1 1 0,-3 0 46 0,8-5 9 0,-19 16-70 16,2 0 28-16,6-1-7 0,4-6-6 16,5 0-7-16,12-11 48 0</inkml:trace>
  <inkml:trace contextRef="#ctx0" brushRef="#br0" timeOffset="50195.36">21462 8122 2207 0,'95'-85'24'0,"12"-5"-14"0,7-5 12 0,18-12 14 0,-16 15-16 0,8-5-3 0,9-6 2 0,1 0-78 0,-3-2 38 0,11-6 4 0,-22 22 35 0,-1 2-134 0,-2 4 62 0,-6 3 24 0,-3 6-32 0,4 0 22 0,-23 15 5 0,3 0 49 0,-5 2-24 0,-2 2-14 0,-3 1 10 0,8 0 14 0,-20 6-20 0,-5 2 3 0,-3 1 0 0,-3 3 38 0,-4 8 0 0,-3 0-20 0,-12 8-28 16,-2 4 20-16,-4 0 9 0,-5 7-7 0,-3 1-85 0,-5 4 37 0,-11 5-6 0,-1 0-79 0,-4 3 53 0,-3 1 31 0,-1 1-15 0,-1 0 35 0,0 0-19 0,-17 9 22 0,-6 10-42 0,-10 2-269 31</inkml:trace>
  <inkml:trace contextRef="#ctx0" brushRef="#br0" timeOffset="51113.42">20066 9571 387 0,'-11'7'0'0,"0"0"0"0,4-4 0 0,0 2 0 0,2-1 0 16,-1-1 0-16,3-2 97 0,-2 1-19 0,4-2-10 0,-1 0 52 0,2 0-41 0,0 0 1 0,0 0-41 0,0 0 10 0,0-3-10 0,0-5 0 0,0-1 47 0,3-3-9 0,3 2 0 0,0-4-29 0,1-1-6 0,0-2-3 0,2-2 0 0,0-3 7 0,3-2-7 0,4-6 10 0,-2-2-10 0,6-3-1 0,1-6 1 0,5-7 0 0,4-5 0 0,6-11 37 0,0 2-10 0,7-9-27 0,5-11 62 0,4 0-30 0,5-7-1 0,11-11-22 0,-2 16 28 0,2-3-37 16,8-7 0-16,5-1 0 0,4-3 0 15,12-13 9-15,-8 17-9 0,4-5-83 0,4-5 41 0,-5-2 0 16,1 6 42-16,-1-7-127 15,-19 23 55-15,-2-3 18 0,-1 0-42 0,-4 5 27 16,-3 2 0-16,2-5 15 0,-12 14-12 0,2-1 19 94,4-5 9-94,4-1-10 0,8-1 7 0,7-4-9 0,-5 14 7 0,8-9 67 0,7-1-32 0,7-5 8 0,4 0-34 0,8-1 50 0,-17 15-1 0,-2 5-31 0,0-4-36 0,-3 2 30 0,4-1 6 0,-22 15-35 0,-1 1 0 0,-5 5 27 0,-5 5-1 15,-4 4-44-15,0 0 42 0,-10 8-2 0,0 3-8 0,-2 1-31 0,-1 0-9 0,-3 2 41 16,0-1-13-16,-10 8-46 0,1-2 21 0,-2 2 0 16,-3 2-10-16,-3 3 1 0,1-2 22 0,-9 7 10 15,-4 3 23-15,0 0 0 0,-1 1-31 0,-1 2 16 16,-4-2-14-16,0 3 4 16,-1 0 1-16,0 0-57 0,0 0 29 0,0 0 0 156,-4 4 28-156,-9 7-371 0,-5 8 164 0</inkml:trace>
  <inkml:trace contextRef="#ctx0" brushRef="#br0" timeOffset="54034.12">22932 7766 1079 0,'0'0'0'0,"0"0"0"0,0 0 0 0,0 0 0 0,0-1 0 0,0 0 23 0,0 1 1 0,4-3-24 0,-3 3 697 0,-1 0-330 0,0 0-155 0,0 4-92 16,0 9 17-16,-5 6-49 15,-2 8-26-15,-5 2 18 0,-1 11 9 0,-1 3-51 16,-1 3-1-16,-2 4-87 0,1-1 44 0,0-1 0 15,-1 2 52-15,4-11-259 0,4-5 125 0,0-8 44 16,4-5-368-16,4-7 183 0,-1-5 103 0,2-9 14 16,0 0-165-16,8-12 120 0,6-15 60 0,5-4-324 125,2-8 182-125</inkml:trace>
  <inkml:trace contextRef="#ctx0" brushRef="#br0" timeOffset="54113.9">23236 7602 893 0,'8'-19'0'0,"-1"6"0"0,-2 1 0 0,-1 7 0 0,-2 5 0 0,-2 0 0 0,0 0 592 0,0 3-277 0,-4 11-130 0,-5 3-78 0,-5 7 425 0,-1 5-247 0,-1 5-124 0,-3 4 128 0,-1 6-117 0,0 0-71 0,-2 1-32 0,1 5-32 0,-3 4 1 0,-4 3-1 0,-2 10-132 0,2-10 62 0,4-2 35 0,3-7 0 0,3-4-489 15,9-11 263-15,2-5 137 0,7-17 57 0,0-8-816 16,9-3 404-16,6-5 202 0</inkml:trace>
  <inkml:trace contextRef="#ctx0" brushRef="#br0" timeOffset="54378.68">23311 7783 1173 0,'4'-12'0'0,"2"2"0"0,-3 5 0 0,0 1 0 0,-3 4 0 0,0 0 0 0,0 14 693 0,-12 10-328 15,-1 6-163-15,-6 7 326 0,-1 2-249 0,-3 2-121 16,1 4-61-16,0-1 31 0,-1 3-45 0</inkml:trace>
  <inkml:trace contextRef="#ctx0" brushRef="#br0" timeOffset="54405.61">23148 8126 3798 0,'-25'46'37'16,"4"0"-211"-16,2-7 106 0,7-8 53 0,7-6-616 0,3-6 343 0,2-16 159 0,9-3 82 0,8-10-799 0,4-14 404 0,5-5 193 0</inkml:trace>
  <inkml:trace contextRef="#ctx0" brushRef="#br0" timeOffset="54620.55">23448 7836 1272 0,'10'-9'0'0,"-4"2"0"0,-1 5 0 0,1-3 0 0,-3 5 0 0,0 0 331 0,-3 11-147 0,0 5-74 0,-6 6 469 0,-5 2-262 0,0 4-145 0,-4 1-67 0,0 0 118 0,-2 2-93 0,-1 3-46 0,-1 2-108 0,-1-3 25 156,1 0 1-141,-1-2-598-15,1-2 317 0,3-2 158 0,1-1 88 0,7-11 31 0</inkml:trace>
  <inkml:trace contextRef="#ctx0" brushRef="#br0" timeOffset="86255.76">12266 11779 1058 0,'-5'4'0'0,"2"2"0"0,-1-1 0 0,0 3 0 0,-2-3 0 0,5-1 0 0,-2 1 467 0,1-2-213 0,0 3-107 16,2-1-44-16,0-2 192 0,0 0-128 0,0 0-64 15,0 1-31-15,0-1 186 0,2 1-99 0,1-2-65 16,4 1 137-16,2 0-95 0,-2-1-49 0,3-1 95 16,2 1-64-16,-1-2-118 0,4 0 0 0,-3 0 0 15,2 0 0-15,4 0 0 0,1 0 0 0,-2 0 0 16,3-1 0-16,0-3 0 0,1-2 0 0,1 0 0 16,3 1 0-16,-5 0 0 0,3 2 0 0,-1-2 0 15,1 3 0-15,1-2 0 16,4 3 0-16,-3-1 0 0,1 1 0 0,1 1 0 15,1-2 0-15,-1 0 0 16,5 2 0-16,-4 0 0 0,0-3 0 0,0 2 0 16,-3 0 0-16,2-5 0 0,4 3 0 0,-8 0 0 0,-1-2 0 0,-3 2 0 15,1 0 0-15,4 0 0 0,-9 3 0 0,2-3 0 16,-1 2 0-16,1 1 0 16,0 0 0-16,3 0 0 0,-3 0 0 0,-1 0 0 15,3 0 0-15,0 0 0 0,-1 0 0 0,4 0 0 16,-2 0 0-16,-1 0 0 15,3 0 0-15,-1 0 0 0,0 0 0 0,6 0 0 0,-4 0 0 0,1 0 0 16,1 0 0-16,1 0 0 0,0 0 0 0,5 0 0 16,-3 0 0-16,1 0 0 15,0-2 0-15,2 0 0 0,0 0 0 0,7 0 0 32,-9-1 0-32,6 3 0 0,-5-3 0 0,3 1 0 0,0 1 0 0,6 1 0 0,-6 0 0 0,1 0 0 0,0 0 0 15,3 0 0-15,1 0 0 0,9 0 0 16,-7 0 0-16,4 0 0 0,2 0 0 0,1 0 0 15,1-2 0-15,10 1 0 0,-9-2 0 0,0 1 0 16,1-1 0-16,0-3 0 0,3 4 0 0,6-4 0 16,-7 4 0-16,-2-1 0 0,1-2 0 0,2 3 0 15,-3-2 0-15,12-2 0 0,-12 5 0 0,0-2 0 16,2 2 0-16,2-4 0 0,3 4 0 0,6 0 0 16,-10 0 0-16,1-1 0 15,1-1 0-15,3 3 0 0,6-1 0 0,-10 1 0 16,5-3 0-16,-1 0 0 0,3 3 0 0,1-2 0 15,8 0 0-15,-11 0 0 94,2 2 0-94,0-3 0 0,1 1 0 0,3 2 0 0,10-3 0 0,-14 3 0 0,2-4 0 0,0 2 0 0,3 0 0 0,2-2 0 0,10 2 0 0,-10 1 0 0,2-4 0 0,2 2 0 0,3 0 0 0,0-3 0 0,7 2 0 0,-13 0 0 0,3-2 0 0,2 1 0 0,1-1 0 0,1 0 0 0,7-2 0 0,-16 4 0 16,2 1 0-16,1 1 0 0,3 1 0 0,-1-1 0 15,7-1 0-15,-18 3 0 63,3 0 0-63,0 0 0 0,1 0 0 0,1 0 0 0,10 0 0 0,-16 0 0 0,4 3 0 0,-3-1 0 0,2-1 0 0,-1 0 0 0,7 0 0 0,-13 2 0 0,3-3 0 0,0 0 0 0,0 3 0 0,-3-2 0 16,8 2 0-16,-17-3 0 0,1 5 0 0,-3-3 0 15,1 2 0-15,-2-1 0 0,4 3 0 0,-11-2 0 16,-3 0 0-16,-1 0 0 0,-6 0 0 0,1 2 0 15,-2-1 0-15,-11-1 0 0,-2-1 0 0,-2-1 0 16,-2 1 0-16,-1 0 0 0,-6-3 0 0,-1 0 0 16,-1 0 0-16,0 0 0 0,0 0 0 0,0 0 0 15,0 0 0-15,0 0 0 0,-3 0 0 0,-2-2 0 78,2-2 0-78,-4-1 0 0,4-1 0 0,-4 0 0 0,2 2 0 0,-1-2 0 0,-3 2 0 0,0 1 0 0,2 2 0 0,-1 1-738 0,-1 0-69 0</inkml:trace>
  <inkml:trace contextRef="#ctx0" brushRef="#br0" timeOffset="87148.37">21357 11742 1904 0,'-10'0'0'0,"-1"-6"0"0,1 2 0 0,-1-3 0 0,5 3 0 0,0 2 0 0,4-2 0 0,-1 3 0 0,3-1 538 16,0 0-239-16,0 0-138 0,0-1 55 0,10 2-90 16,3 0-44-16,5 0 204 0,5 1-114 0,2 0-72 15,2 0-53-15,2 0-47 0,3 0 0 0,5 0 0 32,2 0 0-32,0 1 0 0,6 0 0 0,0 3 0 0,5-2 0 0,7 0 0 15,-6 0 0-15,3 2 0 0,0-3 0 0,1 2 0 47,-1 1 0-47,4-1 0 16,-10 0 0-16,1 2 0 0,-4 0 0 0,2-2 0 0,-2 3 0 0,9-2 0 0,-11-3 0 0,2 3 0 0,3-2 0 0,1-1 0 15,5-1 0-15,7 0 0 0,-4 0 0 0,3 0 0 0,5 0 0 0,0-1 0 16,2-6 0-16,13 3 0 0,-16 0 0 0,1 2 0 16,5 1 0-16,3 1 0 0,-1 0 0 0,11 0 0 15,-18 0 0-15,2 0 0 0,3 0 0 0,-2 1 0 16,5 5 0-16,8-2 0 0,-14 1 0 0,0 0 0 15,2 2 0-15,-2-2 0 0,1 1 0 0,7 1 0 16,-14 0 0-16,-1 0 0 0,-2 3 0 0,-2-2 0 31,-3 3 0-31,7-1 0 0,-15-1 0 0,7 0 0 94,3-3 0-94,1 2 0 0,0-3 0 0,8 1 0 0,-14-2 0 0,2-1 0 0,0 0 0 0,-2 2 0 0,0-2 0 0,8 0 0 0,-11 0 0 0,1 1 0 0,1-2 0 0,-3 3 0 16,0-3 0-16,3 1 0 0,-10-1 0 0,-2 2 0 0,-3-3 0 0,-3 3 0 0,3-1 0 0,-10 0 0 0,-2 2 0 0,-3-2 0 0,-1 1 0 47,-5-1 0-47,4 3 0 0,-8-4 0 0,-1 0 0 0,0-1 0 0,-4-1 0 0,-1 0 0 0,1 0 0 0,-3 0 0 0,0 0 0 0,0 0 0 0,-1 0 0 15,0 0 0-15,0 0 0 0,0-5 0 0,0-1 0 0,0-1 0 16,-1 0 0-16,-6 0 0 0,-7 5 0 0</inkml:trace>
  <inkml:trace contextRef="#ctx0" brushRef="#br0" timeOffset="91498.78">13790 11129 715 0,'-9'0'0'0,"1"2"0"0,-1-2 0 0,2 0 0 0,1 0 0 0,1 3 0 0,-1-3 133 0,3 0-50 0,-2 2-1 0,4-2 162 0,1 0-102 0,0 0-50 0,-1 0 11 0,1 0 60 0,0 0-60 0,0 0-31 0,0 0 0 0,1 0 210 0,5 0-110 0,2 0-70 0,1 0 293 0,2 1-176 0,3 4-89 0,2-5 207 0,2 1-154 0,2 1-76 16,1 0-107-16,5-1 0 0,2-1 0 0,7 0 0 16,-1 0 0-16,3 0 0 0,6 0 0 0,4-1 0 15,5-4 0-15,9-1 0 0,-7-1 0 0,1 3 0 16,-2-2 0-16,-3 2 0 15,-4 2 0-15,3 1 0 0,-14-1 0 0,-3 2 0 0,-6 0 0 0,-5 0 0 16,-4 0 0-16,-2 0 0 16,-10 0 0-16,-2 2 0 0,-3-2 0 0,0 1 0 15,0-1 0-15,0 0 0 16,-6 0 0-16,0 0 0 0,-1 0 0 0,0-3 0 0,-1-6 0 0,0 1 0 16,0-2 0-16,2 5 0 0,-2-2 0 0,2 0 0 15,0 3 0-15,1 0 0 0,1 4 0 0,0 0-1014 31,2 5 364-31</inkml:trace>
  <inkml:trace contextRef="#ctx0" brushRef="#br0" timeOffset="106400.71">10479 14890 1131 0,'-3'0'0'0,"-1"0"0"31,0 0 0-31,1 0 0 0,1 0 0 0,-1 0 0 0,0 0 0 0,0 0 0 0,2 0 167 0,0 0-65 0,-3 0-32 0,2 0 87 0,1 0-59 0,-3 0-21 0,1 0 69 0,-1 6-54 0,-1-1-27 0,-3 7 0 0,1 3 0 16,-5 2 9-16,-3 5-36 16,-1 6 0-16,-4 4 9 0,-5 7-9 0,-3 4 0 15,-8 9 50-15,3-6-8 0,-2-1-42 0,-1-1 0 47,0-6 88-47,4-2-44 0,-3-2 9 0,12-14 52 0,4-6-53 0,5-7-26 0,9-2 0 0,2-5 64 0,0 0-36 0,3 0-9 16,3-1-45-16,7-4-44 0,8-1 44 0,7-3 0 0,5-3 9 0,-1 3-55 15,4-2 0-15,0-2 46 0,3 4-32 0,-1 0 27 16,7 0-33-16,-9 1 0 0,1 0 0 0,2 4 0 47,0-1 0-47,-1 2 0 0,6 1 0 0,-7 0 0 16,-5 2 0-16,0 0 0 0,-4 0 0 0,-4 2 0 0,4 3 0 0,-12 0 0 0,-2 2 0 0,-7-1 0 0,-1-2 0 0,0 0 0 31,-3-3 0-31,0 1 0 0,0-2 0 0,-2 0 0 0,-2-2 0 0,-2-7 0 0,-1-7 0 0,0-2 0 15,1-4 0-15,-3-2 0 0,1-1 0 0,-4-7 0 47,1 3 0-47,-3-3 0 0,2 1 0 0,-3 1 0 0,0 1 0 0,-1-2 0 0,-2 8 0 0,2 2 0 0,2 1 0 0,-1 5 0 16,1 1 0-16,-2 1 0 0,5 4 0 0,3 6 0 16,0 3 0-16,2-2 0 0,3 2 0 0,2 0-4 15,1 0-170-15,0 0 68 0,0 2 34 0,0 1 0 16,1 1-516-16,7 1 265 31,1-1 148-31,2 3-626 0</inkml:trace>
  <inkml:trace contextRef="#ctx0" brushRef="#br0" timeOffset="109042.45">10845 14901 1507 0,'3'-4'0'0,"0"-1"0"0,3 0 0 0,-1 5 0 0,0 0 0 0,4 0 0 0,0 0 0 0,0 5 0 0,0 10 0 0,2 7 0 0,-1 3 0 0,0 5 283 0,0 6-112 0,-1-2-70 16,-3 2-32-16,-2 3 1 15,2 4-31-15,-4 1-64 0,-2 2 42 0,0-5-10 16,0-7 32-16</inkml:trace>
  <inkml:trace contextRef="#ctx0" brushRef="#br0" timeOffset="109116.26">10971 15368 2362 0,'0'23'85'0,"0"-5"-46"0,-4-1 172 0,0-14-91 0,1-3-40 0,0 0-1 0,0-3-40 0,2-14 1 0,1-9 9 0,0-6 127 0,0-5-68 0,1-7-35 0,8-1 1 0,4-5 104 0,2-4-60 0,2 8-44 0,-2 0-48 0,5 1-48 0,-1-1 6 0,3 5 28 0,2-3-231 0,-4 13 124 0,-1 6 67 0,-2 6 2 0,-1 7-582 0,-4 7 265 0,1 1 148 0,-4 4-238 0,0 11 197 0,1 8 99 0,-2 3 48 0</inkml:trace>
  <inkml:trace contextRef="#ctx0" brushRef="#br0" timeOffset="109290.79">11257 15262 1777 0,'-4'11'-3'0,"-1"1"0"0,-1 3 1 0,4 2 0 0,-3 3 2 0,3-2-1 0,2 2 322 0,0 0-142 0,0 0-70 0,0 3 86 0,2 0-68 16,5-5-49-16,4 0-161 0,0-2 61 0,1-1 31 15,-1-4-1-15,4 2-93 0,-2-7 57 0,-1-2 32 47,1-3 0-47,1-1-281 0,-2 0 158 0,3-1 68 0,-3-11-432 0,-1-5 178 0,-3-3 134 0,2-2 62 0,-2-2-262 0,-3-5 157 0,-1 0 93 0</inkml:trace>
  <inkml:trace contextRef="#ctx0" brushRef="#br0" timeOffset="109409.47">11398 15090 1746 0,'-5'-20'0'0,"-4"0"0"0,3 11 0 0,2 0 0 0,0 2 0 0,0 4 0 0,0 1 0 0,3 2 194 16,1 0-83-16,0 0-36 0,0 0 0 0,0 2-37 15,0 5 10-15,1 1 370 0,3 0-189 0,4 2-96 16,-3 1-47-16,3-2-273 0,0 2 122 0,1 0 47 16,1-1 28-16,-2 3 0 0</inkml:trace>
  <inkml:trace contextRef="#ctx0" brushRef="#br0" timeOffset="109767.51">11778 15180 1913 0,'-12'-5'0'0,"-1"0"0"0,7 3 0 0,1 0 0 0,2-1 0 0,3 2 446 0,0 1-195 15,0-1-112-15,2 1 443 0,10-3-272 0,5 3-137 16,2-4-68-16,6 1-93 0,-3 2-12 0,3-4 0 16,1 4 0-16,0 0 0 0,0-1 0 0,4 2 0 15,-4 0 0-15,-1 0 0 0,0 0 0 0,-1 0-231 16,-3 0-5-16,4 2 87 15,-8 0 80-15,-4 3-97 0,-1-4 72 0,-4 2-39 0,-2-3 48 0,2 0-1092 16</inkml:trace>
  <inkml:trace contextRef="#ctx0" brushRef="#br0" timeOffset="110094.35">12051 15008 1820 0,'-10'0'0'0,"0"0"0"0,0 0 0 0,4 0 0 0,3 0 0 0,3 0 0 0,0 0 299 0,1 0-131 0,10 0 188 0,6 0-163 0,5 4-79 0,4 4-38 0,2-3 0 0,3 2-39 0,3 2 9 16,-4-1-9-16,1 0 252 16,-3 1-125-16,0 2-64 0,-3-2-32 0,2 5-216 15,-9-1 88-15,-7 3 48 0,-5 3-110 0,-6 2 79 16,0 2 40-16,-14 5 9 0,-11 0-14 0,-6-1-21 16,-5 2 0-16,-3-3-11 0,-1 5-2 0,4-9-14 62,0-3 1-62,2-1-131 0,7-2 80 0,5-7 45 0,2 0-6 0,15-9-499 78,5 0 265-78,3-4 131 0,14-12-571 0</inkml:trace>
  <inkml:trace contextRef="#ctx0" brushRef="#br0" timeOffset="110297.8">12501 15190 3266 0,'0'0'0'0,"0"0"0"0,0 0 0 0,0 0 0 0,0 3 0 0,0 5 0 0,0 2 0 0,0 4 0 0,0 6 420 0,3 0-196 0,1 3-203 0,5 3-21 0,6 0 0 0,3-1 0 0,5 1 0 0,4-5 0 0,0-7 0 0,6 1 0 47,-2-9 0-47,2-4 0 0,2-2 0 0,-7-2 0 0,-4-13-24 0,-2-9-100 0,-5-2 56 0,-6-6-164 0,-1-2 57 0,-9 0 76 0,-1-3 19 16,0 2 4-16,-8 0 39 0,-6-2 0 0,-7 1-9 0,-3 9 98 15,-6 3-45-15,-1 9 0 0,-5 4 156 0,-4 0-109 16,6 9-15-16,0 2 94 0,4 0-54 0,3 10-40 15,8 4 9-15,-4 1-150 47,14 4 65-47,4 2 25 0,5 1 21 0,0 3-627 0,0-1 292 0,9 4 147 0,3-2 56 0</inkml:trace>
  <inkml:trace contextRef="#ctx0" brushRef="#br0" timeOffset="111246.95">14103 15045 1029 0,'-8'-13'0'0,"1"6"0"0,2 0 0 0,0 1 0 0,0 2 0 0,-1 4 151 0,2-5-48 0,1 4-37 0,1 1 117 16,0 0-73-16,-1 0-36 15,0 0-1-15,-2 2 102 0,-2 8-74 0,-1 5-32 16,-4 5 1-16,-4 4-3 0,-2 5 0 0,-5 3-21 16,-2 2 22-16,-1 2-31 0,-1-3 0 0,-4 5 82 15,0-5-41-15,-2 2 9 0,2-7-49 0,4-7-1 16,4-1 0-16,1-8 0 0,6-4 0 0,3 1 230 16,8-9-119-16,5 0-56 0,0 0-27 0,3 0 83 15,8-3-55-15,11 1-19 0,6-2-26 0,3-4-48 78,5 4 0-78,2-1 0 0,3 2 0 0,6-3 0 0,-5 2 0 0,0 2 0 0,1-1 0 0,2 1 0 0,-3-1 0 0,9 2 0 0,-13 0-32 0,-1 1-25 0,-6 0 0 0,-3 0-145 78,-4 0 76-78,-1 1 50 0,-13 0 82 0,-7 4 0 0,-2-5-65 0,-1 1 27 16,0-1-30-16,-8 0 15 0,-3-8 10 0,-3-9 600 0,0-1-351 0,-1-5-212 0,-1-4 0 0,-1 1 0 0,1-3 0 0,-2-3 0 0,-1 4 0 0,0-4 0 0,-2 0 0 0,0 8 0 0,4 1 0 0,0 5 0 0,1 1 0 0,2 5-157 0,-1-2-16 0,8 8 82 16,1 5-7-16,5-2-293 0,1 3 176 0,0 0 89 15,11 4 36-15,4 6-532 78,8 2 292-78,1 1 147 0,4-1 72 0,1 0-256 0</inkml:trace>
  <inkml:trace contextRef="#ctx0" brushRef="#br0" timeOffset="111621.95">14681 15095 1771 0,'-14'5'0'0,"5"2"0"0,2 1 0 0,-5 4 0 0,5 5 0 0,-2 7 0 0,0 3 0 16,7 3 482-16,2 3-222 0,0 2-112 0,0 1-55 15,5 0 74-15,6 3-55 0,3-9-42 0,3-2-31 16,2-6-2-16,-2-2 0 0,3-3-68 15,1-2 43-15,-3-8-9 16,2-5 34-16,-2-2 6 0,0 0-6 0,3 0 9 0,-6-15-9 0,2-2 33 16,-4-5-33-16,0-4-13 0,-1-3 10 0,1-7-70 15,-3 4 28-15,-4-2-4 0,2-6-16 0,-6-2 28 16,1 0 0-16,0-7-81 0,-3 4 46 0,0-1 19 16,-1 1 0-16,-10-1-3 0,-4 0 28 0,-3 0-30 15,-4 16-1-15,-1 6-203 0,-2 7 101 0,-2 10 36 16,-4 5 30-16,0 2 124 0,4 2-43 0,2 18-6 31,2 2 201-31,4 5-110 0,3 2-58 0,-2 1 108 0,12-2-76 0,3-2-16 16,3-3-27-16,0 0 28 0,3-1-1 0,9 2 32 15,4-10-36-15,3 0-36 0,1-3-26 0,5-1 0 16,3-6 0-16,3 1 0 0,0-5 0 0,3 0 0 16,-4 0-149-16,2-3-28 15,-1-6 98-15,1 2-277 0,-4 0 173 0,-4-1 41 0,-1 3 57 0,-3 0-648 16,-1 3 349-16,4 2 163 15,-6 0 97-15</inkml:trace>
  <inkml:trace contextRef="#ctx0" brushRef="#br0" timeOffset="111838.73">15175 15220 1313 0,'-5'3'0'0,"1"3"0"0,-1 2 0 0,2-2 0 0,0 3 0 0,0 1 0 0,1 4 0 0,-3 3 0 0,4 1 64 0,-1 3-1 0,2 4-26 0,0 1 910 0,0 3-455 16,0 4-218-16,2-3-62 0,4-1-87 0,1-3-45 15,3-2 1-15,1-3-116 16,2 1 46-16,1-8-10 0,-2-7 36 0,4 0-253 16,-2-6 126-16,1-1 64 0,1 0 41 0,-2-8-380 15,-1-8 119-15,0-2 121 0,-3-4-375 0,-1-2 232 16,2-5 106-16,-5 2-306 0,0-4 216 0,-2-3 107 16,-3-1 54-16,1-7-307 0,-1-4 192 0</inkml:trace>
  <inkml:trace contextRef="#ctx0" brushRef="#br0" timeOffset="111956.42">15323 15102 2223 0,'-11'-23'0'0,"4"6"0"0,0 4 0 0,1 1 0 0,-1 4 0 0,2 1 0 0,-2 3 0 0,6 1 0 0,-1 3 410 0,2 0-186 16,0 0-94-16,0 0 227 0,0 0-151 0,0 7-89 15,0 2-40-15,3-2 25 0,4 4-32 0,-2 1-55 16,2-2-320-16,-1 2 139 0,1 2 101 0,-1-2 52 16,1 1-930-16</inkml:trace>
  <inkml:trace contextRef="#ctx0" brushRef="#br0" timeOffset="112518.92">15694 15195 2373 0,'-13'-5'0'0,"0"-1"0"0,5 4 0 0,1 0 0 0,1 1 0 0,3 1 0 0,3 0 0 0,0 0 0 0,12 0 232 0,8 0-97 0,6 0-41 0,5-4 312 16,5 1-185-16,4-1-93 0,1-1-46 0,1 3 75 16,1-1-54-16,-4 0-103 0,-1 2-115 0,1 1 41 15,-3 0 55-15,-4 0 27 0,6 0-445 0,-13 0 233 16,-3 4 119-16,-7 0-333 0,-1 2 211 15,-5-5 1-15,-2 2 51 0,-6-3 63 16,-1 0 28-16,0 0 1 0</inkml:trace>
  <inkml:trace contextRef="#ctx0" brushRef="#br0" timeOffset="112753.29">16108 15002 2097 0,'-10'-12'0'0,"3"4"0"0,3 1 0 0,-1-1 0 0,5 6 0 0,0 0 0 0,3 1 0 0,11 1 0 0,6 0 0 0,5 0 0 0,3 1 0 0,4 6 0 0,2-1 0 0,0 2 356 31,4 3-160-31,5-2 40 16,-7 5-103-16,-3-1-49 0,-2 3-24 0,-5 0-67 0,-6 4 43 0,-2 4 9 0,-13 1-9 0,-5 1-7 0,-7 3 7 0,-17 4 1 15,-13 2-1-15,-5 4 105 0,-6-4-57 0,-2-1-24 16,2-2 56-16,0-4-40 0,4-4-32 0,-3 4-44 16,13-12-152-16,6-8 56 15,9-3 66-15,8-5-587 0,8 0 295 0,3 0 154 0,5-13 53 0,20-6-684 16,4-6 382-16,7-2 190 15</inkml:trace>
  <inkml:trace contextRef="#ctx0" brushRef="#br0" timeOffset="112998.73">16557 15158 1452 0,'11'-3'0'0,"-5"2"0"0,-1 1 0 0,0 0 0 0,-4 0 0 0,4 14 0 0,-5 0 469 0,0 5-216 0,0 1-109 15,1 2 637-15,1 0-373 0,4 1-176 0,4 0-103 16,3-4-66-16,3 0-63 0,6-5 0 0,4-4 0 15,6 0 0-15,-1-10 0 0,3 0 0 0,2-4 0 16,-1-12-66-16,0-7 13 0,2-3 54 0,-12-3-282 16,-7 1 151-16,-6-4 75 0,-6 2-92 0,-6-2 60 15,0-2-8-15,-14 7 34 0,-10 0 183 0,-8 3-79 16,-4 5-39-16,-4 7 283 0,-5 0-157 0,6 12-43 16,-2 0-52-16,2 0 106 0,7 6-61 0,2 5-35 15,-1 5-45-15,15 0-219 16,5 4 75-16,8 0 94 0,3 5-421 0,0 3 217 15,6 2 123-15</inkml:trace>
  <inkml:trace contextRef="#ctx0" brushRef="#br0" timeOffset="119206.8">18407 15291 1512 0,'-16'-15'0'47,"-1"4"0"-47,1 3 0 0,2 1 0 0,0 2 0 0,2 1 0 0,4 3 0 0,1-2 0 0,3 0 208 0,0 2-87 0,3-3-34 0,1 2 74 0,0-4-62 0,1 1-33 0,9-4 1 0,1 1 132 0,3-1-87 0,-1 1-38 0,-1 1 155 0,-1 2-97 0,-3 1-49 0,4-1-14 15,-6 2 219-15,1 0-123 0,-1 2-63 0,1-1 55 16,-2 1-157-16,1 0 0 0,1 1 0 0,-1-2 0 16,1 2 0-16,3 0 0 15,-1-3 0-15,7 3 0 16,-4-1 0-1,4 1 0-15,0-1 0 0,3 1 0 0,2 0 0 0,4 0 0 0,0 0 0 0,0 0 0 94,4 0 0-94,-1 0 0 0,0 0 0 0,5 0 0 0,-5 0 0 0,-1 0 0 0,2 1 0 0,0 3 0 0,-1-1 0 0,7 0 0 0,-5 1 0 0,-1-4 0 0,2 3 0 0,4-3 0 0,-1 0 0 0,9 0 0 0,-9 0 0 16,4 0 0-16,-2 0 0 0,3 0 0 0,-1 0 0 0,7 0 0 0,-9-3 0 0,1 3 0 0,-1-3 0 0,3 0 0 0,-2 2 0 0,9-2 0 15,-9 0 0-15,-1 2 0 0,0 0 0 0,0 1 0 16,1 0 0-16,5-2 0 0,-8 2 0 0,2 0 0 16,2-3 0-16,0 3 0 0,3-2 0 0,9 0 0 15,-5 0 0-15,2-3 0 0,0 0 0 0,1 3 0 16,6-3 0-16,-12 1 0 0,-1 1 0 16,0-1 0-16,1 3 0 0,-3-2 0 15,9 0 0-15,-9 3 0 0,3-3 0 0,-3 0 0 16,5 2 0-16,-1-1 0 0,5 0 0 0,-6 2 0 15,-3-3 0-15,4-1 0 0,0 2 0 0,-1-2 0 16,8 1 0-16,-8-1 0 0,2 1 0 0,3 1 0 16,-1-2 0-16,1 2 0 0,7-2 0 0,-9 3 0 15,-1 0 0-15,-2-1 0 16,3 0 0-16,-2 1 0 0,8 0 0 0,-10 1 0 0,2 0 0 0,1-2 0 16,2 2 0-16,0 0 0 15,7-3 0-15,-11 2 0 0,-2 0 0 0,1-3 0 16,-2 3 0-16,-1-3 0 0,6 2 0 0,-10 2 0 15,3-3 0-15,0 1 0 0,-3 2 0 0,2-2 0 16,5 2 0-16,-10 0 0 16,0 0 0-16,0 0 0 0,-2 0 0 0,1 0 0 15,5 0 0-15,-9 0 0 0,2 0 0 0,0 0 0 0,2 0 0 16,-1 0 0-16,7 0 0 0,-6 0 0 0,1 0 0 16,0 0 0-16,-1-3 0 0,7 3 0 15,-10 0 0-15,1 0 0 31,-2-1 0-31,-1 1 0 0,0 0 0 0,3-2 0 0,-8 2 0 0,2-1 0 0,0-2 0 16,-3 3 0-16,2 0 0 0,4-4 0 0,-6 3 0 0,2 0 0 16,2-4 0-16,-2 4 0 0,0 0 0 0,5-3 0 15,-6 3 0-15,0-1 0 0,-1 1 0 0,0-2 0 0,-2 3 0 0,3-2 0 16,-4-1 0-16,-4 3 0 0,1 0 0 0,1 0 0 16,-3 0 0-16,3 0 0 15,-3 0 0-15,-4 0 0 63,4 0 0-63,-3 0 0 0,0 0 0 0,3 0 0 0,-5 0 0 0,-1 0 0 0,1 0 0 0,-2 0 0 0,2 0 0 0,1 0 0 0,-4 0 0 0,0 0 0 15,1 0 0-15,-3 0 0 0,1 0 0 0,1 0 0 0,-1 0 0 0,-1 0 0 0,1 0 0 0,-1 0 0 16,1 0 0-16,1 0 0 0,0 0 0 0,-2 0 0 0,1 0 0 0,-1 0 0 31,1 0 0-31,1 0 0 0,0 0 0 0,0 0 0 0,-2 0 0 0,3 0 0 16,0 0 0-16,0 0 0 0,-1 0 0 15,-2 0 0-15,2 0 0 0,-2 0 0 0,3 0 0 0,-2 0 0 16,0 0 0-16,-1 0 0 0,1 0 0 0,-1 0 0 63,1 0 0-63,-2 0 0 0,2 0 0 0,-2 0 0 0,0 0 0 0,0 0 0 0,0 0 0 0,0-3 0 0,0 0 0 0,-7 0 0 0,-5-1-741 0</inkml:trace>
  <inkml:trace contextRef="#ctx0" brushRef="#br0" timeOffset="122881.21">4670 17795 470 0,'-12'-5'0'0,"0"1"0"0,1-1 0 0,3 2 0 0,0-1 0 0,1 1 0 0,2-2 169 0,-5 2-53 0,7-1-44 15,0 0 194-15,0 3-114 0,3-1-55 0,-1 2-28 16,1-3 201-16,0 2-120 0,0 1-55 0,0 0 74 15,0 0-65-15,2 0-31 0,3 0 9 0,2 0 96 16,1 0-70-16,2 0-33 63,-1 0-1-63,2 0 128 0,1 1-71 0,3 2-50 0,-1-1 67 0,1 1-53 0,1 1-28 0,2 1 11 0,1-2 142 0,0 2-100 0,1-1-120 0,-1-1 0 0,2 2 0 0,4-2 0 0,2 2 0 0,-1-1 0 15,3 1 0-15,1 0 0 0,3-1 0 0,1 1 0 31,3 0 0-31,-4-3 0 0,0 3 0 0,3-4 0 0,1 0 0 0,1-1 0 16,4 0 0-16,-6 0 0 0,1 0 0 0,-2 0 0 0,1 0 0 0,4-1 0 16,-6-5 0-16,-3 1 0 0,2-1 0 0,2 0 0 15,-5 1 0-15,6-2 0 16,-5 2 0-16,-3 2 0 0,2-3 0 0,0 4 0 16,1 1 0-16,4-3 0 0,-6 2 0 0,0 1 0 78,1 1 0-78,1-2 0 0,1 2 0 0,6-3 0 0,-8 3 0 0,1 0 0 0,4-2 0 0,0 1 0 0,-1-3 0 0,9 0 0 0,-8 1 0 0,3-1 0 0,2 2 0 0,-2-2 0 0,2 2 0 0,5 2 0 0,-8-2 0 0,1 2 0 0,-1 0 0 0,2 0 0 15,-2 0 0-15,6 0 0 16,-4 0 0-16,-2 0 0 0,4 0 0 0,2 0 0 16,-1-2 0-16,10 1 0 0,-10-3 0 0,2 0 0 15,-1-1 0-15,1-1 0 0,-1 1 0 0,9 0 0 16,-12 0 0-16,1 3 0 0,3-1 0 0,-2 1 0 15,3 2 0-15,4 0 0 0,-10 0 0 0,2 0 0 16,-2 0 0-16,2 0 0 0,2 0 0 0,6 0 0 16,-9 0 0-16,2-3 0 15,2 2 0-15,1 0 0 0,9-1 0 0,-13-2 0 16,4 1 0-16,-1 0 0 0,2 0 0 0,-3 1 0 16,9-1 0-16,-12-1 0 0,0 1 0 0,4 1 0 15,-2-2 0-15,3-2 0 0,8 4 0 0,-12-4 0 16,-1 3 0-16,2-3 0 0,-2 2 0 0,0-1 0 15,7 0 0-15,-12 2 0 0,-1-1 0 0,2-2 0 110,0 2 0-110,3 0 0 0,3-2 0 0,-9 4 0 0,1 0 0 0,-3 0 0 0,2-1 0 15,-1 1 0-15,7 1 0 0,-11-1 0 0,3 1 0 0,-1 1 0 0,3-3 0 0,-1 3 0 0,7-1 0 0,-7 1 0 0,4-3 0 0,0 1 0 0,4 1 0 0,-1-1 0 0,8 1 0 0,-9-2 0 0,0 3 0 0,-1-3 0 0,3 1 0 0,-2 2 0 0,5-3 0 0,-6 3 0 0,-1-3 0 0,2 3 0 16,0 0 0-16,0-1 0 16,10-1 0-16,-11-1 0 0,2 3 0 0,0 0 0 15,0-3 0-15,3 3 0 0,5-2 0 0,-8 0 0 16,3 1 0-16,-1-3 0 0,4 1 0 0,0 1 0 16,9-3 0-16,-8 2 0 0,1-1 0 0,-2 1 0 15,3 0 0-15,5 0 0 0,-8 2 0 0,-2-3 0 16,0 2 0-16,6 1 0 31,-3-2 0-31,10 3 0 0,-8-2 0 0,-1 0 0 0,1 1 0 0,1-1 0 0,1-2 0 0,8 1 0 0,-14 0 0 16,4-1 0-16,2 1 0 0,1-1 0 15,1 3 0-15,10-3 0 0,-13 2 0 0,0 0 0 16,0 0 0-16,0 0 0 0,2 2 0 0,5-2 0 16,-8-1 0-16,1 3 0 0,3 0 0 0,1 0 0 15,-2 0 0-15,8 0 0 0,-11 0 0 0,0 0 0 16,0 0 0-16,0-2 0 0,3 2 0 0,6-2 0 15,-7 0 0-15,1 2 0 0,-1-1 0 0,3-1 0 16,-1 2 0-16,5-3 0 16,-11 3 0-16,-1 0 0 0,1 0 0 0,4 0 0 15,-1 0 0-15,8 0 0 0,-10 0 0 0,0 0 0 16,1 0 0-16,-3 0 0 0,4 0 0 0,5 0 0 16,-12 0 0-16,1 3 0 0,1-3 0 0,2 0 0 15,2 2 0-15,6-2 0 0,-10 1 0 0,1-1 0 16,-3 2 0-16,3-2 0 0,4 2 0 0,-7 0 0 15,-3-2 0-15,3 3 0 0,0-1 0 0,2-2 0 16,9 2 0-16,-11-2 0 16,3 2 0-16,0-2 0 78,0 0 0-78,-1 0 0 0,6 0 0 0,-10 0 0 0,-1 0 0 0,2 0 0 0,-2 2 0 0,1-2 0 0,8 1 0 0,-10-1 0 0,0 1 0 0,0 3 0 0,0-4 0 0,-2 1 0 0,4 1 0 0,-9-2 0 0,3 2 0 0,-1-2 0 15,0 0 0-15,-1 2 0 0,8-1 0 0,-8-1 0 0,3 0 0 0,1 2 0 47,0-2 0-47,-1 0 0 0,4 2 0 0,-6-2 0 0,-4 0 0 0,3 1 0 0,-3-1 0 0,1 2 0 0,3 0 0 0,-9-1 0 0,3-1 0 0,-2 2 0 16,-1 0 0-16,0-2 0 0,7 2 0 0,-6-2 0 16,0 1 0-16,2-1 0 0,-1 0 0 0,0 0 0 15,6 0 0-15,-10 0 0 16,4 0 0-16,-1 0 0 47,0 0 0-47,0 0 0 0,6 0 0 0,-6 0 0 0,0 0 0 0,1 0 0 0,1 0 0 0,2 0 0 0,3 0 0 0,-3 0 0 0,1 0 0 0,3 0 0 0,1 0 0 0,8 0 0 0,-8 0 0 15,2 2 0-15,1-2 0 0,-1 2 0 16,3-2 0-16,5 0 0 0,-7 0 0 0,0 0 0 16,2 0 0-16,2 0 0 0,1 0 0 0,8 0 0 15,-7 0 0-15,-1 0 0 0,2 0 0 0,1 3 0 16,-1-3 0-16,9 1 0 15,-13 1 0-15,4-2 0 0,-2 1 0 0,3 2 0 0,-1-2 0 0,10 1 0 16,-10-2 0-16,2 1 0 16,0 2 0-16,1-3 0 0,-1 0 0 0,6 3 0 15,-9-3 0-15,-2 0 0 0,3 0 0 0,1 2 0 16,0-2 0-16,10 0 0 31,-11 0 0-31,2 0 0 0,2 0 0 0,-3 0 0 0,2 0 0 0,7 0 0 0,-11 0 0 0,-1 0 0 0,3-2 0 0,-1 2 0 16,2-3 0-16,9 3 0 0,-10-3 0 0,-1 2 0 15,1 1 0-15,0-2 0 0,-1 2 0 0,7 0 0 16,-10 0 0-16,-1-1 0 0,4 1 0 16,-1 0 0-16,4 0 0 0,7 0 0 31,-10 0 0-31,0 0 0 0,3 0 0 0,1 0 0 0,-3 0 0 0,8 0 0 0,-11-3 0 0,3 3 0 94,-1 0 0-94,4 0 0 0,8 0 0 0,-12-1 0 0,1 1 0 15,2 0 0-15,-4-2 0 0,3 2 0 0,5-1 0 0,-10 1 0 0,-1-3 0 0,4 3 0 0,-2 0 0 0,3 0 0 0,7-2 0 0,-9 0 0 0,-1 2 0 0,2-1 0 0,-4-1 0 0,3 2 0 0,5 0 0 0,-11-2 0 0,1 2 0 0,0 0 0 0,3 0 0 0,-2 0 0 16,10 0 0-16,-11 0 0 0,0 0 0 0,2 0 0 16,1 0 0-16,-5 0 0 0,8 0 0 0,-12 0 0 15,2 0 0-15,-3 0 0 0,-1 0 0 0,2 0 0 16,3 0 0-16,-7 2 0 0,1 0 0 0,-1-2 0 15,0 1 0-15,-1 3 0 0,4-4 0 0,-9 3 0 16,-2-2 0-16,0-1 0 16,-5 2 0-16,-3-2 0 0,0 0 0 0,-7 0 0 0,-3 0 0 15,-2 0 0-15,0 0 0 0,0 0 0 16,0 0 0-16,0 0 0 0,-1 0 0 0,-1 0 0 16,-2 0 0-16,1-2 0 0,-1-2 0 0,-1 2 0 15,3-1 0-15,1-1 0 0,-4 2 0 16,2-1 0-16,2 1 0 0,-3 2 0 0,0 0 0 0,1 0 0 15,-4 4 0-15,1 8 0 0</inkml:trace>
  <inkml:trace contextRef="#ctx0" brushRef="#br0" timeOffset="130654.16">23720 12818 1840 0,'-3'-5'0'0,"2"-2"0"0,0 2 0 0,1 1 0 0,0-1 0 0,0 0 0 0,0 0 0 0,2 0 263 93,8 3-117-93,0 2-55 0,7-3 137 0,-1 2-96 0,5 1-47 0,-1 0-15 0,3 0 84 16,3 0-58-16,-1 6-30 0,-1 3 0 0,-1-1-29 0,0 3 9 0,-8 5-10 0,-2-1-270 0,-5 6 135 0,-5 1 68 0,-3 4 33 0,0 5-146 0,-1-1 50 0,-12 1 58 0,-3 0-413 0,0-1 212 0,0 2 74 0,0 3 53 0,2-9-245 0,2-3 159 0,4 0 80 0,-2-3-97 16,4 2 78-16,1-10 55 62,2 2-1-62,2-4 127 0,-1-2-41 0,2 4 0 0,0-1-51 0,0-5 134 0,0 1-63 0,0 0-22 0,0-3 330 0,3 3-185 0,2 2-57 0,1-3-54 0,2 2 376 0,0 1-189 0,-3 0-87 0,2 0 2 16,2 6-41-16,-5 1-36 0,2-1 0 0,-3 3-56 15,0 0-1-15,-1 1 32 0,-1 4 9 0,-1-5-34 47,0 0 1-47,0-1 23 0,0-4-57 0,0-3 29 0,0 3 8 0,0-12 21 0,0 3-136 0,0-4 62 0,0-4 9 0,0-10-169 0,1-7 89 0,6-5 54 16,2-9 12-16,2-1-275 0,0-7 132 0,3-5 77 16,2-6 14-16,-2 5-118 15,1-1 88-15,1 1 43 63,0 3 93-63,1 3-25 0,1-4-9 0,-6 15-14 0,0 7 411 0,-1 10-206 0,-5 4-103 0,-3 8 534 0,0 0-271 0,-2 3-104 0,-1 3-97 0,0 9 177 0,0-1-134 0,0-1-68 0,0 3-23 0,0 1-113 0,1-3 35 0,2-1-1 15,-1 1-92-15,-1-2 64 0,3 2 41 0,0-5-10 16,-3-1-345-16,1-1 185 0,-1-3 96 0,0 1-350 16,1-2 195-16,-2 0 68 15,0-9 55-15,0-3 25 0,0-5 31 0,0-4-10 16,0-3 9-16,0-3 98 0,0-5-49 0,0-1-24 15,0-2 134-15,0-4-89 0,0 5-30 0,2 4 159 16,1 5-91-16,2 1-6 0,0 4-36 0,5 0 331 16,0 10-168-16,1 4-65 0,3 4-45 0,-2 1 59 15,5 1-52-15,1 0-17 0,0 5-9 0,-1 2-50 16,1 5 0-16,-1-1 23 16,-4 3-155-16,4 0 86 0,-8 0 31 0,-1 0 0 0,-6 3-55 0,-1-1 45 15,-1 1 24-15,0 2-179 16,-5 0 86-16,-9-2 9 0,0 2 33 0,-2-3-27 15,-2 1 24-15,-4 0-40 0,3-3 30 0,-1-2 363 16,1-3-160-16,0 2-73 0,2-5 256 0,3 1-137 47,5-2-89-47,0-4-9 0,4 1-85 0,2-2-14 0,1 0 0 0,2 0 0 0,0 0 0 0,3 0 0 0,7 0 0 0,8 0 0 0,1-3 0 0,0-3 0 16,1 0 0-16,0 3 0 0,-1-3 0 0,0 1 0 15,-2-1 0-15,3 2-246 16,-6-1 116-16,0 1 29 0,-2 1-774 0,-1 1 419 15,1-1 200-15,-5 3-286 32</inkml:trace>
  <inkml:trace contextRef="#ctx0" brushRef="#br0" timeOffset="130787.81">24195 13125 1356 0,'-20'5'0'0,"9"-1"0"0,0 3 0 0,2-1 0 0,3-3 0 0,5-1 287 0,1 4-115 0,0-2-73 16,8-2-31-16,9-1 429 0,3 1-230 0,2-2-116 15,3 0 0-15,-2 2-63 0,0-2-25 0,0 0-565 16,-1 2 270-16,-4 0 134 0,1 1 77 0,-5 0-741 16,0 0 395-16,-3 3 197 0</inkml:trace>
  <inkml:trace contextRef="#ctx0" brushRef="#br0" timeOffset="131044.14">24189 13343 1005 0,'-14'0'0'0,"3"0"0"0,0 4 0 0,2-3 0 0,2 2 624 15,1 0-285-15,6 1-155 0,0-2-74 0,0 3 148 16,11 1-110-16,4 0-47 0,3-2 237 0,7 2-151 16,-2-1-75-16,0-1-37 0,2-1-233 0,-2 2 106 15,-2 1 40-15,-4-3-615 0,1 0 331 0,-2 0 167 16,-2-1 83-16,2 2-744 0,-6-3 345 0</inkml:trace>
  <inkml:trace contextRef="#ctx0" brushRef="#br0" timeOffset="131167.56">24338 13218 991 0,'-10'0'0'0,"0"-1"0"0,2 1 0 0,0 0 0 0,0 1 0 0,2 10 350 0,-2 4-156 0,0 2-70 0,0 5 544 0,-1 2-316 0,-1 6-157 0,-3 5-14 0,-2 1-72 0,-2 6-27 0,1-4-9 0,-1-4-520 0,1 0 242 0,-1-5 121 0,2-2 60 0,-2 0-730 0,8-13 378 0</inkml:trace>
  <inkml:trace contextRef="#ctx0" brushRef="#br0" timeOffset="131239.88">24197 13411 2723 0,'4'0'0'0,"-1"2"0"0,3-1 0 0,-2 3 0 15,5 0 0-15,3 7 0 0,2 3 0 0,4 1 0 0,3 4 371 0,3 5-168 0,2 5-82 0,2 3-57 0,-5-3-27 16,0 1 0-16,-3-2-660 0,-5-1 330 0,-2-3 162 0</inkml:trace>
  <inkml:trace contextRef="#ctx0" brushRef="#br0" timeOffset="131491.21">23112 12497 2537 0,'-13'-8'0'0,"6"-1"0"0,-2 8 0 0,7 1 0 0,0 0 0 0,1 7 0 0,-1 8 332 0,2 5-152 16,0-3-71-16,0 7-8 0,0 0-32 0,0 0 9 0,2 3-41 15,3-3-258-15,0 2 128 0,2-1 66 16,0 1 32-16,3 0-761 0,0-4 386 0</inkml:trace>
  <inkml:trace contextRef="#ctx0" brushRef="#br0" timeOffset="131634.82">23330 12532 2258 0,'0'-8'0'0,"0"2"0"0,0 1 0 0,0 0 0 0,0 1 0 0,-3 1 0 0,3 2 423 0,0 1-192 16,0 0-98-16,0 1 90 0,0 9-92 0,0 3-38 0,0 3-9 0,0 6-249 15,3 2 102-15,1 0 50 0,5 6 25 0</inkml:trace>
  <inkml:trace contextRef="#ctx0" brushRef="#br0" timeOffset="131940.01">24925 12658 2697 0,'-6'-7'0'0,"0"2"0"0,3 1 0 0,-2 2 0 0,2 1 0 0,3-1 0 0,0 2 412 0,0 0-188 0,0 0-94 0,0 2-55 16,1 5-30-16,2 1-9 15,4 2 0-15,-2 1-597 0,0 1 299 0,-2-1 149 0,3 3 84 0,0-3-1029 16</inkml:trace>
  <inkml:trace contextRef="#ctx0" brushRef="#br0" timeOffset="132232.35">25142 12656 2233 0,'0'0'0'0,"0"0"0"0,0 0 0 0,0 0 0 0,0 0 0 0,0 1 0 0,-3 5 0 0,-3-1 0 0,-2 7 0 0,-4 1 0 0,-3 6 0 0,-4 2 0 0,-3 4 0 0,-2 1 123 0,-5 2-44 0,-6 2 18 0,0-4-61 0,-1-3-108 0,0-3 53 0,0-5 28 0,5-5 128 0,-1-2-41 15,12-7-34-15,6-1 94 0,5 0-60 0,3 0-43 0,6-3-26 0,0-2 364 0,2-2-183 0,14 2-85 16,6-2-44-16,7 1-62 0,2 2-17 0,5-1 0 16,-1 3 0-16,-1 1 0 0,2-1 0 15,0 0 0 48,-1 2 0-63,3 0-13 0,-7 0-16 0,-3 0-249 0,-2 0 156 0,-3 2 23 0,-4 3 57 0,0 1-845 0,-7 1 430 0,-9 2 211 0,-3-1 104 0</inkml:trace>
  <inkml:trace contextRef="#ctx0" brushRef="#br0" timeOffset="132414.85">24775 13084 1564 0,'-28'3'0'0,"1"0"0"0,4 5 0 0,3-5 0 0,10 0 0 0,-3 3 0 0,13-5 0 0,0 2 710 0,9-2-338 0,11 0-167 16,6-1 287-16,4 0-233 0,1 0-111 0,5 0-64 15,-2 0-23-15,0 0-25 0,3 0-36 0,-7 0-103 16,-6 0 36-16,4-1 51 0,-5 0 26 0,-1 1-688 15,0 0 366-15,-7 0 169 0,-5 0-852 0,-7 0 479 32</inkml:trace>
  <inkml:trace contextRef="#ctx0" brushRef="#br0" timeOffset="132566.46">24783 13232 1365 0,'-23'0'0'0,"6"2"0"0,5-2 0 16,0 0 0-16,5 3 0 0,4-1 0 0,3-1 609 0,0-1-291 0,5 1-141 0,14 2 239 0,2-3-190 0,4 1-95 15,4 1-38-15,-2-2 52 0,3 1-54 0,-2-1-27 16,-2 0-1-16,0 0-149 0,1 0 70 0,-8 0 22 16,0 0-498-16,-2 0 264 0,-2 0 131 0,-3 0 67 15,3 0-763-15,-9 0 385 0,-4 0 166 0,0 0-304 16,-2 0 254-16</inkml:trace>
  <inkml:trace contextRef="#ctx0" brushRef="#br0" timeOffset="133150.24">24990 13026 1240 0,'-8'-4'0'0,"5"0"0"0,-4 2 0 0,-1 1 0 0,2 0 0 0,-1 1 0 0,-1 0 0 0,0 12 460 0,-1 8-212 0,-1 0-106 0,-3 7-53 0,-3 6 159 15,2 3-110-15,-2-1-52 16,-4 2-23-16,-3 5-1 0,-1-2-26 0,-1 4 9 16,3-9-101-16,1-5 46 0,3-4 23 0,3-8-157 15,3-6 90-15,2 0 54 0,4-12 13 0,2 0-139 16,4 0 73-16,0 0-11 0,0-8 34 0,0 0-9 15,1 1 4-15,11-1-10 0,1 0 25 0,1 1 170 16,2 3-80-16,4-2-38 0,-1 3 85 0,1-1-45 16,3 2-34-16,0-1 136 0,-2 0-74 0,5 0-6 15,-6 0-34-15,-2 0-63 0,2 1 0 0,-2-1 39 16,-4-1 0-16,3 2-132 16,-8 1 61-16,0-1 31 0,-5 2-53 0,-2-3 31 15,1 3 0-15,-3 0 15 0,0 0 85 0,-3 0-28 16,-5 0-40-16,-1 3 111 0,-1 2-53 0,-1 4-25 15,2-1-2-15,-1 1 48 32,1 4-31-32,2-2 0 0,0 2 1 0,1 1-91 0,-2-1 31 0,2 3 19 0,0 0-195 0,-1 0 99 15,-3 1 56-15,2 0 7 0,0-2-67 0,-4-1 30 16,1-4 27-16,-2 1 56 0,-2 2-3 0,-1-6-69 16,2 0 28-16,-2-5 351 0,1 0-166 0,1-2-77 15,-1 1-44-15,6-1 205 0,3 0-252 0,-1 0 0 16,5 0 0-16,2 0 0 0,0 0 0 0,1-1 0 15,17 1 0-15,3 0 0 63,6 0 0-63,3 0 0 0,7 0 0 0,0 0 0 0,2 0 0 0,2 0 0 0,2 0 0 0,1 1 0 0,1 0 0 0,-6-1 0 0,0 1 0 0,-3 2 0 0,-3-1 0 0,-6-1 0 78,5 1 0-78,-12-2 0 0,-1 0-1294 16,-2 0 348-16</inkml:trace>
  <inkml:trace contextRef="#ctx0" brushRef="#br0" timeOffset="133264.91">25583 12709 2851 0,'0'0'0'0,"0"-5"0"0,0 1 0 0,0 1 0 0,0-1 0 0,0 3 0 0,0 1 0 16,0 0 468-16,0 3-221 0,0 6 18 0,0 3-165 0,2 1-100 0,-1 4 0 0,1 0-416 0,1-1 118 0,-1 0 166 0,0 1 84 0,-1 0-487 0,1-2 286 0</inkml:trace>
  <inkml:trace contextRef="#ctx0" brushRef="#br0" timeOffset="133399.54">25724 12684 2097 0,'0'0'0'0,"0"0"0"0,0 0 0 0,0 2 0 0,0 2 0 0,0 3 0 0,1 5 0 0,2 2 0 0,-1 6 740 0,0 7-353 0,0 2-175 0,0 7-454 16,-2 0 135-16,0 2 71 0</inkml:trace>
  <inkml:trace contextRef="#ctx0" brushRef="#br0" timeOffset="136156.94">23793 17212 948 0,'-12'-4'0'16,"2"0"0"-16,2 3 0 0,2-2 0 0,3 3 106 0,-3 0-34 0,3 0 10 0,1 0 229 0,2 0-137 0,0 4-67 15,0 2-35-15,0-1 183 16,0 0-98-16,3-1-65 16,5 3-26-16,-2-2 199 0,4 0-113 0,-1 1-57 0,2 1 169 0,0 0-118 15,0-3-54-15,4 1 48 0,-2 2-51 0,2-2-15 16,-1 0-11-16,2 0 46 0,0 0-109 0,-1 0 0 15,2-2 0-15,3 2 0 0,-1-2 0 0,-2 0 0 16,5 0 0-16,1-3 0 0,-1 0 0 0,5 0 0 16,1 0 0-16,-2 0 0 15,1 0 0-15,1 0 0 16,1 0 0-16,3-3 0 0,-3-1 0 16,-1-1 0-16,0 3 0 0,0-1 0 0,0 0 0 0,4 3 0 0,-3 0 0 0,-1 0 0 15,0 0 0-15,3 0 0 0,2 3 0 0,4 0 0 16,-4 2 0-16,1-2 0 0,1 0 0 0,3-3 0 15,5 0 0-15,5 0 0 16,-6 0 0-16,2 0 0 0,1 0 0 0,-1 0 0 31,-2-3 0-31,8 2 0 0,-11-1 0 0,-1 2 0 0,1 0 0 0,-1 0 0 16,-1 0 0-16,7 0 0 0,-7 0 0 0,2 0 0 0,1 2 0 0,-1-1 0 16,4 2 0-16,7-3 0 0,-11 0 0 0,3 0 0 15,1 0 0-15,4 0 0 0,-4 0 0 0,12-3 0 16,-9 2 0-16,2-1 0 0,3 2 0 0,-2-3 0 15,5 3 0-15,6 0 0 0,-8 0 0 0,1 0 0 16,-2 0 0-16,3 0 0 0,11 0 0 0,-12 0 0 16,3 0 0-16,2 0 0 15,0 0 0-15,1 0 0 0,9 0 0 0,-12 0 0 0,0 0 0 16,5 0 0-16,5 0 0 0,0 0 0 16,9 0 0-16,-12 0 0 0,1 0 0 0,2-1 0 15,0 0 0-15,6 0 0 0,9-1 0 0,-13 2 0 16,1-3 0-16,4 3 0 0,0 0 0 0,2 0 0 15,8 0 0-15,-8 0 0 16,1 0 0-16,5 0 0 0,1 0 0 0,-2 0 0 0,14-2 0 0,-15 0 0 16,4 2 0-16,3 0 0 15,-1 0 0-15,1 0 0 0,9 0 0 0,-16 0 0 16,5 0 0-16,1 0 0 0,0 2 0 0,0 3 0 16,8 0 0-16,-14 1 0 0,6 0 0 0,-1 2 0 15,4-2 0-15,0-1 0 31,10 2 0-31,-9-5 0 0,6-1 0 0,5-1 0 0,4 0 0 0,2 0 0 0,18-5 0 0,-16-7 0 0,8 0 0 16,0-3 0-16,1 3 0 0,4 2 0 0,12 0 0 0,-25 3 0 16,1 0 0-16,-1 3 0 15,3-2 0-15,-4 5 0 0,6-1 0 0,-30 2 0 63,-5 0 0-63,-2 0 0 0,-4 9 0 0,2-1 0 0,-25-1 0 0,-6 1 0 0,-6 1 0 0,-8-1 0 0,-9 0 0 0,0-3 0 0,-11 1 0 0,-6-3 0 0,-1 0 0 0,-2-3 0 0,0 0 0 0,0 0 0 15,0 0 0-15,-8 0 0 0,-1 0 0 16,-9 0 0-16,0 0 0 0,-9 0 0 16,-3 0-318-16,-10 0-294 0</inkml:trace>
  <inkml:trace contextRef="#ctx0" brushRef="#br0" timeOffset="151148.18">27165 15088 1216 0,'-10'-17'0'0,"1"3"0"0,3 4 0 0,0-5 0 0,0 3 0 0,4 0 0 0,-3 0 110 0,2 0-36 0,0-5 174 0,-1 2-96 0,2 0-61 0,0-2-26 0,1 2 16 0,-3 0 0 0,3 0-43 0,-4-3 11 0,0 2-11 0,1 4 1 0,-1-1-1 15,0 4 1-15,-2 0 21 0,2 1-12 0,-5 7-9 16,3 1 7-16,-5 0-7 0,-1 9 0 0,-1 14-61 16,-3 4 39-16,0 9-12 0,0 5 33 0,4 4-21 15,-1 3 16-15,2 0-8 0,1 7 15 0,5-10 59 16,3-2-32-16,3-2 1 0,0-4 1 0,2-4 2 15,6 1-23-15,8-15-8 0,-1-6-3 0,3-7 2 16,5-3-1-16,-2-3-16 0,5 0 27 0,-5-16-10 16,3-8 0-16,1-6-52 0,-3-7 26 0,3-3 10 15,-5-4 16-15,0-6-292 16,-4-2 137-16,1-5 53 0,-3 0-165 0,3-12 95 16,-8 7 63-16,-3-8 2 0,1-4-42 0,-4-3 24 15,1-1-1-15,-2-5 56 0,-1 23-8 0,-1 10 1 16,0 15-1-16,0 12 163 31,-1 10-81-31,-5 6-50 16,1 7 9-16,-2 3 318 0,3 12-166 0,-4 8-49 0,-1 6 130 0,0 9-78 0,0 4-45 0,2 4-36 0,-1 7 30 0,2 2-33 0,3 4-1 0,0 11 59 15,1-8-112-15,2 1-19 16,0-1 0-16,0 4 0 0,3-1 0 0,8 6 0 16,2-17 0-16,1-4 0 0,4-6 0 0,0-10 0 15,2-7 0-15,3-1 0 16,-5-15 0-16,2-8 0 0,0-3 0 0,-3-1 0 0,5-19 0 0,1-9-162 15,-3-9-107-15,1-5 123 0,4-5 33 0,-2-4-120 16,-4 0 97-16,6-9 38 16,-8 12 35-16,-1 0-165 0,-4 8 95 0,-1 3 47 0,-6 8 130 0,1 3-51 15,-6 20 10-15,0 4-42 16,0 3 294-16,-7 0-147 0,-2 16-74 0,-2 2 225 16,2 7-114-16,-2 4-78 0,3 3 15 0,-2 3 57 31,3 2 6-31,4-4-58 0,1 1 0 0,2-1-18 0,0-1-1 0,0-1-29 0,2 2-26 15,6-5-10-15,6-5 36 0,0-4-12 0,-1-4-59 0,6-6 29 16,1 1 10-16,-3-7-76 0,2-3 40 16,-3-3 28-1,1-14-4-15,0-1-93 0,1-5 45 0,-7-4 30 16,3 1-2-16,-6-3-63 0,4 1 28 0,-5 0 26 0,2-2-187 0,-5 6 101 16,-2 0 33-16,0 1 28 0,1 1-89 0,-3 4 55 15,0-8 17-15,0 8-11 0,-7 1 0 0,-2 1 48 16,0 1 0-16,-2 4 54 0,0-2-36 0,0 4 9 15,0 4-27-15,0 2 77 16,1 0-39-16,-1 1 1 78,-1 1 164-78,4-2-92 16,-1 3-23-16,0 0-34 0,2 0 169 0,1 0-90 0,-2 0-11 0,4 0-36 0,1 0 23 0,-1 0 1 0,0 0 4 0,3 0-10 0,-2 0-14 0,3 0-12 0,0 0 0 0,0 0-23 0,0 0 23 0,0 0-1 0,0 0 10 0,0 0-18 0,0 0 5 0,0 0 0 0,0 0-37 0,0 0 6 0,0 0 27 0,1 0 47 15,1 0-1-15,3 0-43 0,-1 0-26 0,2 3-8 16,-2-2 0-16,4-1 0 63,-2 2 0-63,1-1 0 0,4-1 0 0,1 2 0 0,-1-2 0 0,3 0 0 0,2 0 0 0,4 0 0 0,1 0 0 0,5 0 0 0,3 0 0 0,2 0 0 15,4 0 0-15,0-2 0 0,3 1 0 0,-1-5 0 0,-4 3-23 0,-5 1-127 0,-4-1 69 0,-4 2-498 16,-5 0 266-16,1 1 127 0,-13 0-435 0,-1 0 291 15,-2 0 146-15,0 5 72 0,-5 3-200 0</inkml:trace>
  <inkml:trace contextRef="#ctx0" brushRef="#br0" timeOffset="151382.54">28271 14963 1601 0,'-6'-1'0'0,"0"-3"0"0,5 2 0 0,1 1 0 0,0 0 0 0,0 1 821 0,4 0-391 0,13 0-194 0,1 0-98 0,5 0 336 0,3 1-243 0,-1 0-231 15,-1 1 0-15,3 2 0 16,0-3 0-16,-3 2 0 0,5 1-331 0,-6 1 85 15,-3-1 143-15,0 1-402 0,-4 5 271 0,-3-1 136 0</inkml:trace>
  <inkml:trace contextRef="#ctx0" brushRef="#br0" timeOffset="151541.13">28300 15223 2943 0,'-12'0'0'0,"1"0"0"0,2 2 0 0,2 1 0 0,3 1 0 0,2 1 0 0,2-1 0 0,2 3 0 0,9 2 520 15,8-1-241-15,2 2-119 0,5 0-131 0,-3 1-29 16,6 1 0-16,0-2-131 0,3 4-206 16,-1-3 189-16,7 3 103 0,-8 0-631 0</inkml:trace>
  <inkml:trace contextRef="#ctx0" brushRef="#br0" timeOffset="152118.57">28978 14890 1566 0,'-8'-18'0'0,"3"0"0"0,1 4 0 0,4 8 0 0,0 4 0 0,2 0 0 0,6 2 0 0,6 0 159 0,0 11-50 0,3 9-40 0,-1 3 271 0,0 6-151 16,-1 5-75-16,3 3-16 0,-1 8-20 0,-6-1-10 16,0 3-29-16,-2-1-196 15,-2 1 97-15,-4 2 50 0,2 5 34 0,-5-13-181 110,0-7 98-110,0-5 49 0,-1-8-34 0,-5-8-19 0,0-2 40 0,-2-11-65 0,2-3 38 0,1-18-64 0,2-8 43 0,3-8 488 0,0-6-205 0,8-2-89 0,9 1-57 0,2 0 78 0,4 0-57 0,1 4-5 0,7-5 10 0,-4 12-25 0,5 4-28 0,-1 5 0 0,-1 7-33 0,3 6 0 0,-3 3 43 0,-6 8-11 0,-3 0-33 0,-4 7-2 15,-6 4 36-15,2 2-105 63,-2-1 54-63,-6 0 11 0,-3-1-1 0,-1-3-57 0,2 1 38 0,-3-4-15 0,0-3 51 0,0 1-114 0,0-3 49 0,-6 0 13 0,-3 0 1 0,4 0 7 0,-1-5 20 0,-1-4-22 0,2 0-220 0,3-1 96 0,0-2 64 0</inkml:trace>
  <inkml:trace contextRef="#ctx0" brushRef="#br0" timeOffset="153109.22">30084 15036 922 0,'-6'-11'0'0,"0"-6"0"0,3 11 0 0,-2-6 0 0,2 1 0 0,0-2 0 0,-1 2 216 0,-1-1-78 0,1 1-54 16,-1 1 0-16,0 1 134 0,-1 0-89 0,-2 2-45 15,2 0 66-15,-4 4-60 0,1 0-25 0,-4 3-1 16,-1 0 54-16,-1 10-39 0,-5 9 9 0,1 5 100 15,0 9-75-15,-1 5-36 0,1 8-1 0,1 2 39 16,1 5-28-16,5-7-10 0,6 1-37 0,0-4 143 16,6-2-72-16,0-3-36 15,5 0 19-15,6-14-55 0,8-7 1 0,0-5-1 16,5-10-96-16,1-2 47 0,4 0 11 0,-4-13-127 16,2-13 82-16,-3-6 42 0,2-5 10 0,-3-4-312 15,3-8 136-15,-8 0 84 0,0-1 3 0,-1-3-95 16,-2-3 34-16,0-4 52 0,-2-9-88 0,-4 2 74 15,-1-4 32-15,1-3 1 0,-1 1-11 0,-1 2-1 16,5-1 34-16,-10 26 110 16,-1 14-50-16,-1 14-25 0,0 9 0 0,0 9 273 0,-2 0-154 0,-6 10-67 15,-3 15-2-15,2 8 125 16,-2 6-47-16,-2 7-57 0,4 8 257 0,0-1-142 16,2 5-62-16,0 3-35 0,1-2 128 0,1 9-72 15,0-13-50-15,4 0-19 0,1-3-62 0,0 0 0 16,0-5 0-16,4 7 0 0,8-19 0 0,-1-4 0 31,4-9 0-31,-1-6 0 0,-1-6-7 0,1-3-19 0,1-7-207 0,-2-5 90 16,-1-15 77-16,2-5-28 0,0-5-202 0,1-7 113 15,-3-1 77-15,5-3-44 0,-3-3 56 0,0 1 27 16,2-3 0-16,3-1 55 0,-5 11-27 0,-1 1-1 16,-3 6 1-16,2 8 286 0,-5 6-143 0,2 2-82 15,-6 13 155-15,0 0-65 0,-1 14-64 0,1 11 21 16,-2 8 170-16,1 8-63 0,-2 0-75 0,0 4-88 15,0 1-1-15,0 0 27 0,0-1 1 0,0 6-200 16,0-10 95-16,0-2 52 0,0-2-202 0,0-4 101 16,0-7 62-16,-2-1-6 15,1-16-6-15,1-3 5 16,-3-6 1-16,-1 0-10 0,1-15 186 0,2-6-99 0,-1-7-21 0,2-5 243 62,0-3-126-62</inkml:trace>
  <inkml:trace contextRef="#ctx0" brushRef="#br0" timeOffset="153139.13">30451 15243 3300 0,'5'-39'30'0,"4"-4"199"0,3 4-106 0,5 3-15 0,1-1-24 0,2 0-45 0,6-2-21 0,-3 9-18 0,6 7 0 0,-2 4-250 0,2 10 87 0,-2 4 88 0,4 5 61 0,-8 0-21 0,-3 14 28 0</inkml:trace>
  <inkml:trace contextRef="#ctx0" brushRef="#br0" timeOffset="153932.65">31076 14970 1312 0,'-4'-27'0'47,"-3"9"0"-47,3 0 0 0,-1 5 0 0,1 0 0 0,-2 0 0 0,-4 2 0 0,2 5 115 0,-4 4-38 0,-4 2 0 0,0 5 78 0,-5 13-48 0,2 4-40 0,0 6 1 0,-1 6 11 0,4 5-40 0,0 2-1 0,-1 6 99 16,7-4-53-16,3 0-1 0,4-1-45 0,0 2 175 16,3-5-87-16,0 4-34 15,4-9-10-15,8-5-14 0,6-9-30 0,3-2 1 16,2-6 0-16,2-1 43 0,-1-11-9 0,0 0-34 15,2-12-75-15,-4-11 38 0,2-5 0 0,1-7 46 0,-8-5-262 0,2-4 126 16,-3-6 38-16,-2-4-199 0,0-3 104 0,1-11 68 16,-3 6 0-16,0-10 1 15,-2-4-5-15,4-7 0 0,-3 0 33 0,2-7 0 16,-6 26 9-16,-1 10 1 0,-4 16-1 0,-2 14 0 16,0 14 1-16,0 5 245 0,-4 5-103 0,-7 16-65 15,2 15-10-15,-2 8 88 0,-3 8-49 16,0 10-35-1,2 1 2-15,0 7 9 0,2 1 15 0,-3 6-44 0,4-1 91 0,-3 12-35 0,4-16-12 16,1 4 0-16,3 1 179 0,3-1-100 16,1-3-50-16,0 9 83 0,1-22-72 0,9-8-30 15,2-7 1-15,4-8-155 0,1-8 62 0,2-2 40 16,-1-16-9-16,2-6-272 0,-1 0 151 0,1-9 76 16,2-6-184-16,-2-10 80 0,1-5 73 0,1-9-32 15,0-6-261-15,1-6 161 0,3-15 71 0,-4 4-88 16,-1-1 90-16,-1 2 44 0,-1 3 0 0,-4 6 194 15,2-3-85-15,-10 22-27 0,-3 6 0 0,-3 12 528 16,-1 11-283-16,0 4-110 16,0 0 344-16,0 2-201 0,0 16-119 0,0 10-59 31,0 3 16-15,-4 9-37-16,1 7-39 0,0-4-39 0,2 4 0 0,0-2 0 0,1 0 0 0,0-2 0 0,0 5 0 0,2-12 0 0,8-4 0 0,3-6-18 15,3-6-10-15,3-5 5 0,1-1 33 0,2-11-177 16,-1-3 83-16,4-3 17 0,-3-11-40 0,0-5 22 15,3-3 26-15,-7-5-108 0,0-5 66 0,-1-4 26 16,-2-3 0-16,-1-6-53 16,-1-10 36-16,-4 3 8 0,-3-2 46 0,-1-5-87 15,-3 1 44-15,-2 1-1 0,0-6 70 0,-13 16 8 16,-4 8-34-16,-5 5-1 0,-5 7 206 0,1 8-102 16,-4 3-62-16,6 14 121 0,1 2-77 0,2 3-16 15,1 14-27-15,-2 5 274 0,8 6-135 0,0 3-25 16,7 2-48-16,-1 5 276 0,6-3-154 0,1 3-67 15,1-7-69-15,1 1-56 0,9-8 0 0,0 1 0 16,6-2 0-16,1 0 0 16,5-8 0-16,4-4 0 0,-1-4 0 0,4-5 0 15,1-2 0-15,3 0-592 0,-6 0 130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1:04:51.4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1:04:55.225"/>
    </inkml:context>
  </inkml:definitions>
  <inkml:trace contextRef="#ctx0" brushRef="#br0">8460 8188 1479 0,'-13'-3'0'0,"5"0"0"0,0 2 0 0,-1-1 0 0,5 1 0 0,-1 0 0 0,-2 1 0 0,6 0 236 0,0 0-99 0,1 0-49 0,0 0 187 16,0 0-109-16,0 0-69 0,0 0-29 0,0 0 104 15,0 0-67-15,2 0-33 0,5 0 227 0,-2 0-135 16,3 0-62-16,-1 0-32 16,0 0 315-16,0 0-369 0,3 0-16 0,-3 0 0 0,1 0 0 0,1 0 0 15,2 1 0-15,-1-1 0 16,2 1 0-16,0-1 0 0,1 2 0 0,2-1 0 15,0-1 0-15,2 3 0 0,2-2 0 0,1-1 0 16,4 2 0-16,0-1 0 0,2 1 0 0,3-1 0 16,4 2 0-16,-1-1 0 0,0-2 0 15,1 2 0-15,2 0 0 0,0 0 0 0,5-1 0 0,-8-1 0 16,4 0 0-16,-4 2 0 0,1-2 0 16,0 1 0-16,5-1 0 0,-9 0 0 15,1 0 0-15,-1 0 0 0,1 0 0 0,-2 1 0 16,6-1 0-16,-6 3 0 0,-3-3 0 0,3 2 0 15,0-2 0-15,2 0 0 0,4 1 0 0,-5-1 0 16,0 1 0-16,0-1 0 0,1 0 0 16,-1 3 0-16,7-3 0 0,-8 1 0 0,2-1 0 0,0 0 0 15,1 0 0-15,1 4 0 0,5-3 0 0,-6-1 0 32,1 0 0-32,4 0 0 0,2 0 0 0,5 0 0 15,-5 0 0-15,-1 0 0 0,3 0 0 0,-1-1 0 0,1-3 0 0,9 0 0 16,-12 2 0-16,4-4 0 0,0 3 0 0,-1 0 0 15,5 1 0-15,5-1 0 0,-6 2 0 0,-4-2 0 16,5 3 0-16,-5 0 0 0,0 0 0 0,7 0 0 16,-10 0 0-16,-1 0 0 31,0 4 0-31,3-1 0 0,-3 1 0 0,7 0 0 16,-10-3 0-16,3 4 0 0,-2-4 0 0,-1 0 0 0,-2 2 0 0,4-2 0 0,-13-1 0 0,-1 0 0 0,-2 4 0 0,-3-3 0 15,-1 1 0-15,-1 1 0 16,-3-1 0-16,-5-2 0 0,0 2 0 0,-2 1 0 15,-1-3 0-15,0 1 0 0,-2-1 0 0,-1 0 0 16,0 0 0-16,0 0 0 16,0 0 0-16,0 0 0 62,0 0 0-62,0 0 0 0,0 0 0 0,-1 0 0 0,-1 0 0 0,2 0 0 0,-1 0 0 0,-2 0 0 0,1 0 0 0,-3 0 0 0,0 0 0 0,0 0 0 0,-5 0-270 0,2 0-257 0</inkml:trace>
  <inkml:trace contextRef="#ctx0" brushRef="#br0" timeOffset="1842.99">16456 8139 666 0,'-20'-9'0'0,"4"3"0"0,-1 1 0 0,3-1 0 0,-1 4 0 0,2-2 0 0,-4-1 96 0,9 3-34 16,0-1 0-16,3 1 191 0,2 2-108 0,0-5-45 15,3 4-36-15,0 0 219 0,0-2-123 0,0 0-61 16,3 2 162-16,5-2-103 0,2 0-65 0,2 2 180 15,0 0-118-15,4-1-59 0,1 0-29 0,3 0 89 16,-3 2-63-16,5 0-28 0,2 0-1 0,0 0 151 16,4 0-90-16,5-2-33 0,-3 2-64 0,4-1-28 15,1-2 0-15,2 3 0 63,4-3 0-48,8-1 0-15,-1 0 0 0,-2 1 0 0,2 0 0 0,-1 2 0 0,1-1 0 0,4 0 0 0,-11 0 0 0,0 2 0 0,0 0 0 0,-3 0 0 0,-1 0 0 0,9 0 0 0,-12 0 0 0,1 0 0 0,2 0 0 0,0 0 0 0,3 0 0 0,8 0 0 16,-8-2 0 78,-1-1 0-94,1-3 0 0,4 0 0 15,-2 3 0-15,6-5 0 0,-9 5 0 0,2 0 0 0,1 2 0 0,0-1 0 0,2 0 0 0,6 0 0 0,-10 2 0 0,2 0 0 0,-1 0 0 0,-1 0 0 0,4 0 0 0,7 0 0 0,-12 0 0 0,3 0 0 0,3 0 0 0,1 0 0 0,3 0 0 0,7 0 0 0,-10 0 0 0,0 2 0 32,0-2 0-32,0 2 0 0,6 0 0 0,-7-1 0 0,-3 2 0 0,3-3 0 0,1 2 0 0,2 1 0 0,7-1 0 0,-10 0 0 15,-1 1 0-15,1-1 0 0,2-2 0 0,-1 5 0 0,8-4 0 0,-9 2 0 16,2 0 0-16,1-3 0 16,3 3 0-16,0-1 0 0,8 0 0 0,-14 2 0 15,3-3 0-15,1 2 0 0,-2-1 0 0,2 2 0 16,6-1 0-16,-10-1 0 15,5 1 0-15,-3-3 0 0,7 3 0 0,-2-2 0 0,7 3 0 16,-13-2 0-16,3 0 0 0,-3-1 0 0,3 3 0 16,-3-4 0-16,11 4 0 0,-11-1 0 0,2 1 0 0,0-1 0 15,-3 0 0-15,3 1 0 0,5 0 0 0,-9-1 0 16,-1-1 0-16,1 2 0 0,3-3 0 16,0 1 0-16,10-2 0 0,-9 2 0 15,2-2 0-15,2 0 0 0,-1 0 0 0,1 0 0 16,7 0 0-16,-11 0 0 0,1 0 0 0,0 0 0 15,3 0 0-15,0 0 0 0,9 0 0 0,-12 0 0 16,0 2 0-16,3 1 0 0,-4-1 0 0,10-2 0 16,-12 2 0-16,3 1 0 0,0-2 0 0,5 1 0 15,-1-2 0-15,9 1 0 47,-12-1 0-47,0 3 0 0,1-3 0 0,1 0 0 0,-2 0 0 0,8 0 0 0,-12 0 0 0,2 3 0 0,1-2 0 0,-2 2 0 0,1-2 0 0,6 3 0 16,-12 1 0-16,0-5 0 0,1 1 0 0,0 1 0 15,-1 0 0-15,7 0 0 0,-8-1 0 0,3-1 0 16,0 3 0-16,0-3 0 0,0 1 0 0,8-1 0 31,-14 0 0-15,1 3 0-16,4-3 0 0,-3 0 0 0,1 0 0 0,7 0 0 0,-10 0 0 0,1 0 0 0,4 0 0 0,-1 0 0 0,0 0 0 16,3 0 0-16,-7 0 0 0,-1 0 0 15,-3 0 0-15,1 0 0 0,-5-3 0 0,7 3 0 16,-12-1 0-16,0 1 0 0,-5 0 0 0,2 0 0 15,-4 0 0-15,3 0 0 0,-7 0 0 0,-3 0 0 16,3 0 0-16,-5 0 0 0,1 0 0 0,0 1 0 16,-2-1 0-16,-3 3 0 15,3-3 0-15,-3 2 0 0,1-2 0 0,1 0 0 16,-2 0 0-16,0 0 0 0,1 0 0 0,0 0 0 16,2 0 0-16,-2 0 0 0,-1 0 0 0,1 0 0 15,2 1 0-15,-2-1 0 0,1 0 0 0,0 0 0 16,-1 1 0-16,-1-1 0 0,-1 0 0 0,0 2 0 15,1-2 0-15,-2 0 0 0,-2 3 0 0,1-3 0 16,-1 0 0-16,0 0 0 0,-1 1 0 0,0-1 0 16,0 0 0-16,0 0 0 0,-2 0 0 0,-8 0 0 15,-4 0 0-15,-8 4-259 0,-5 6-268 0</inkml:trace>
  <inkml:trace contextRef="#ctx0" brushRef="#br0" timeOffset="3430.64">6617 9556 1257 0,'-17'-4'0'0,"5"1"0"0,4 1 0 0,-2-1 0 0,3 3 0 0,5-2 0 0,-1 2 509 0,3 0-240 0,1 0-115 0,10 0 289 0,5 0-203 15,6 0-100-15,6 0-41 0,-2 2 174 0,7 3-117 16,3-2-59-16,0-2 197 16,6 3-294-16,3 0 0 0,-4-4 0 0,4 3 0 0,0 0 0 0,3-2 0 15,3-1 0-15,5 1 0 0,-8-1 0 0,-2 0 0 16,-3 0 0-16,-4 0 0 16,-5 0 0-16,3 2 0 0,-16-2 0 0,-3 3 0 15,-10-2 0-15,-5-1 0 0,-1 1 0 0,-2-1 0 16,0 0 0-16,-3 0 0 0,-5 0 0 0,-3 0 0 31,2-1 0-31,-1-6 0 0,1 0 0 0,4 2 0 0,-3-2 0 0,7 2 0 16,1 5-117-16,0 0-1546 0</inkml:trace>
  <inkml:trace contextRef="#ctx1" brushRef="#br0">24097 14845 0</inkml:trace>
  <inkml:trace contextRef="#ctx0" brushRef="#br0" timeOffset="4112.33">14695 9489 2065 0,'-16'-4'0'0,"1"0"0"0,3 2 0 0,-1-1 0 0,6 1 0 0,-2 0 0 0,6 2 0 0,3 0 0 0,0 0 356 0,0 0-159 0,13 0-80 0,7 0 393 0,6 4-241 0,9-1-116 0,5 0-58 0,7 1 74 15,3-1-169-15,8 1 0 0,-1-4 0 0,1 1 0 16,4-1 0-16,2 0 0 0,12 0 0 0,-15 0 0 15,-4 0 0-15,-8 4 0 32,-4-3 0-32,-12 3 0 0,0 1 0 0,-21-1 0 0,-7-1 0 0,-5 0 0 0,0-2 0 0,0 0 0 0,-6-1 0 15,0 0 0-15,-2 0 0 0,1 0 0 16,1 0 0-16,3-8 0 0,3-1 0 0,0-3 0 16,0 2 0-16,2-2 0 15,7 6-43-15</inkml:trace>
  <inkml:trace contextRef="#ctx0" brushRef="#br0" timeOffset="9532.95">7790 9085 681 0,'-3'0'0'0,"-2"0"0"0,2 0 0 0,-1-2 0 0,1 1 0 0,0-1 0 0,1 0 0 0,-2 0 0 0,1 2 224 16,1-1-94-16,-1 1-45 0,0-2 8 0,2 1 133 16,1-2-95-16,-1 2-46 0,1 0 162 0,0-1-104 15,0 0-43-15,0 0 58 0,2-1-60 0,9 1-30 16,-2-1 0-16,6 1 119 0,0 0-65 0,2-1-47 16,0 3 1-16,2 0 46 15,0 0-42-15,-1 0 0 0,2 10-33 0,-2-3-24 0,-3 5 15 0,0 3 1 16,0 1-29-16,-6 3 28 0,3 1 10 0,-7 2-32 15,-3 1 22-15,-2 1 0 16,0 0 0-16,-7 1 44 0,-7 1 9 0,-5-5-53 16,0-4 0-16,-4 1-8 93,-3-7-30-93,0-2 0 0,1 1 0 0,0-4 0 0,2-5 0 0,1-1 0 0,3 0-151 0,0 0 32 0,6-1 54 0,3-5-313 0,4-1 181 0,3-1 74 0,3-1 50 0,0 1-204 0,0-1 124 0,1 2 57 0,10-4 30 0,6 5-503 0,-2-2 266 0,7 1 123 0</inkml:trace>
  <inkml:trace contextRef="#ctx0" brushRef="#br0" timeOffset="9780.29">8109 8961 1701 0,'-10'-4'0'0,"0"3"0"0,0 1 0 0,1 0 0 0,-4 0 0 0,3 10 354 0,-1 5-157 0,0 6-80 0,0 2 174 16,1 3-127-16,0 6-53 0,5-1-42 0,5 0 303 16,0 1-168-16,0-3-82 0,5-2 97 0,8 3-209 31,2-8-10-31,2-5 0 0,1-3 0 0,2-1-7 16,0-2-2-16,0 2-472 0,-2-6 255 0,0-3 132 0,0 0 66 0,-2-4-872 15,-1 0 423-15,4 3 210 31,-5-3 119-31</inkml:trace>
  <inkml:trace contextRef="#ctx0" brushRef="#br0" timeOffset="9935.87">8428 9247 2507 0,'0'0'0'0,"0"0"0"0,0 0 0 0,0 0 0 0,0 0 0 0,0 0 0 0,0 5 0 0,0 6 0 0,0 0 407 0,0 4-185 0,0 3-83 0,0 2 153 46,-3 4-128-46,-2 0-63 0,-4 3-32 0,2-1-235 0,-3 1 111 0,0-6 42 16,0-1 25-16,1-5-243 0,-2-4 135 0,2-3 67 0,-2-3-691 0,6-5 259 16,3 0 228-16</inkml:trace>
  <inkml:trace contextRef="#ctx0" brushRef="#br0" timeOffset="10093.49">8562 9051 2723 0,'2'0'0'0,"-1"0"0"0,3 0 0 0,0 0 0 0,-2 0 0 0,4 0 0 0,-3 0 0 0,2 0 0 0,1 0 773 0,0 0-373 0,2 5-365 16,0 4-35-16,0-1 0 16,0 4 0-16,2 2 0 31,0-2-185-31,-1 2 29 0,1 0 96 0,-1-3-835 0,0 3 465 0,0-4 244 0,2 2 106 0</inkml:trace>
  <inkml:trace contextRef="#ctx0" brushRef="#br0" timeOffset="10355.15">8791 8939 1192 0,'0'-16'0'0,"2"6"0"0,-1 1 0 0,1 6 0 0,-1-3 0 0,4 4 0 16,-1 0 785-16,-1 2-378 0,1 0-185 0,2 10-92 0,-3 4 620 0,-2 10-357 0,1 5-341 0,-2 7-52 0,0 5 0 0,-9 7 0 0,0 3 0 16,-4 3 0-16,-2 9 0 0,0-2 0 0,-3 3 0 15,0 3 0-15,-2-2 0 0,3-5 0 0,0 4 0 16,7-19 0-16,3-7 0 0,4-7 0 0,1-8 0 15,2-5 0-15,-2-1 0 16,2-13 0-16,0-4 0 0,0 0 0 0,0 0 0 16,0 0 0-16,0 0 0 0,0-1 0 0,0-2 0 15,0 0 0-15,0-2 0 0,0 5 0 0,0-5-225 16,0 4-91-16,0 0 140 0,0-4 69 0,0 1-764 16,2 0 408-16</inkml:trace>
  <inkml:trace contextRef="#ctx0" brushRef="#br0" timeOffset="10599.47">9236 9592 0 0,'0'0'0'0,"0"0"0"0,0 0 0 0,-2 0 0 0,0 0 0 0,2 0 0 0,0 0 0 0,0 0 0 0</inkml:trace>
  <inkml:trace contextRef="#ctx0" brushRef="#br0" timeOffset="11653.65">15956 8935 997 0,'0'-14'0'0,"0"-1"0"0,0 7 0 0,0 1 0 0,1 2 0 0,2 0 0 0,4 4 0 0,0 0 163 16,0 1-68-16,3 0 162 0,0 10-110 0,1 7-55 0,0 5-26 0,0 2 136 15,-3 5-87-15,1 5-39 0,-3 2 1 0,0 0-9 16,-2 5-1-16,0 0-19 0,-1-4 14 0,-2-4 0 16,-1 1-24-16,0-7 0 31,0 0 51-31,0-8-50 0,0-8-1 0,0-4 47 0,0-3 1 0,0-4-48 0,-1 0 9 0,-2-7 141 15,3-15-76-15,0-7-36 0,0-3-1 0,3-7-62 94,6-2 35-94,3 3-10 0,1-1-33 0,3 1 1 0,1 0 32 0,-1 3 0 0,6-4 10 16,-4 12-10-16,0-2 0 0,0 12-32 0,-1-1 32 0,-1 7-4 0,0 2-34 0,-4 6-46 0,-1 3 0 0,1 0 37 0,-4 0-15 0,1 4-280 0,-1 3 146 0,0-1 79 0,-3 5-237 0,-2-5 147 0,0 4 46 0,-2-1-487 0,1 4 277 0,-2-1 152 15,0 3 72-15,0 1-478 0</inkml:trace>
  <inkml:trace contextRef="#ctx0" brushRef="#br0" timeOffset="11860.78">16418 9233 2244 0,'0'2'0'0,"0"-2"0"0,0 3 0 0,0-3 0 0,2 1-1 0,-2 1 0 0,0-1 0 0,2 1 381 0,-2 3-171 0,0 0-77 0,0 0 63 0,0 1-79 0,0 3-40 0,0 2 23 0,0-3-31 0,-2 4 10 0,-3 2-40 0,-7-1-182 0,4-2 91 0,-4 2 45 0,-4-1 1 0,2 2-362 16,0-4 198-16,0-3 105 16,2 1-674-16,1-4 319 0,3 0 192 0,-1 0 86 0</inkml:trace>
  <inkml:trace contextRef="#ctx0" brushRef="#br0" timeOffset="12290.06">16839 8993 1236 0,'-10'-9'0'0,"0"4"0"0,0 2 0 0,2 1 0 0,-4 2 0 0,4 0 450 0,1 7-208 0,-2 7-102 0,1 6 92 0,3 4-98 0,-1 5-40 16,4 2-34-16,2-2 127 0,0 5-75 0,0-2-39 16,3 6 10-16,10-7 16 0,2-1-30 0,4-4 9 15,1-5-1-15,3 0 0 0,4-2-31 0,-5-11-10 16,3-2-41-16,-2-6 0 78,2 0 41-78,-5 0-69 0,7-9 43 0,-9-11-9 0,0-2 35 0,-3-6-88 0,-2-1 28 0,0-3 26 0,-2-4-3 0,-4 4-199 0,-2-4 83 0,-3 0 58 0,-2-3-97 0,0-1 68 0,0-8 8 0,-10 7 29 0,-5 1-21 0,-3 2 36 0,-5 3 0 0,0 11 225 16,-5 0-118-16,1 17-47 0,-4 3-22 0,-1 4 171 15,1 8-76-15,2 12-52 16,-3 4 6-16,11 0 208 0,7 3-87 0,3 0-68 0,6 1 45 0,5-3-149 16,0-1 0-16,2-3 0 15,12-4 0-15,3-1 0 0,3-2 0 0,3-5 0 16,3 2 0-16,0-4 0 0,2-3 0 0,0-2 0 15,-1 1 0-15,-2-3 0 0,3 2 0 0,-4-2-830 16,-5 0 327-16</inkml:trace>
  <inkml:trace contextRef="#ctx0" brushRef="#br0" timeOffset="21067.75">11693 8081 2142 0,'0'-3'0'0,"0"-1"0"0,0-1 0 0,-2 0 0 0,-1 2 0 0,1 0 0 0,2 3 0 0,-1-2 0 0,1 0 351 0,0 1-147 0,0-2-88 15,0 2 172-15,6 1-125 0,4-2-63 0,2 2-31 16,2-3 10-16,3 0-41 0,3 1 0 0,1 0 167 15,2 2-84-15,5-5-104 0,3 2-17 0,0 2 0 16,4-1 0-16,1 1 0 0,4-1 0 0,0-1 0 16,10 3 0-16,-8 0 0 0,2 0 0 15,3 0 0-15,-2 0 0 0,3 0 0 16,5 0 0-16,-7 0 0 0,-2 0 0 0,0 0 0 16,1 0 0-16,-1 0 0 0,6 0 0 0,-13 0 0 15,-1 0 0-15,-1 0 0 0,-2 0 0 0,-4 0 0 16,4 0 0-16,-13 0 0 0,-2 0 0 0,-2 0 0 15,-2 0 0-15,-5 0 0 16,2 0 0-16,-7 0 0 0,0 0 0 0,-3 0 0 63,1 0 0-63,-2 0 0 0,0 0 0 0,0 0 0 0,0 0 0 0,0 0 0 93,0 0 0-93,0 0 0 0,-2 0 0 0,1 0 0 0,-1 0 0 0,2 0 0 0,-2 0 0 0,1 0 0 0,1 0 0 0,-4-2 0 0,2 1 0 0,-1-1 0 0,-2 2 0 0</inkml:trace>
  <inkml:trace contextRef="#ctx1" brushRef="#br0" timeOffset="17753.33">32964 13655 0</inkml:trace>
  <inkml:trace contextRef="#ctx0" brushRef="#br0" timeOffset="22207.24">24934 8058 945 0,'-9'0'0'0,"2"-5"0"0,-1-1 0 0,0 3 0 0,4 2 0 0,-3-1 0 0,3 0 424 0,2 2-193 15,-1 0-89 1,1 0 373-16,2 0-239 0,0 0-121 0,0 0 127 0,5 0-123 0,6 0-52 16,3 2-40-16,1 0 163 0,5-1-97 0,0-1-48 15,6 3-16-15,-1-3 42 0,-1 2-111 0,3-1 0 16,1 3 0-16,-1-2 0 62,5 0 0-62,-2 1 0 0,0 0 0 0,5-2 0 0,0 3 0 0,3 0 0 0,7-3 0 0,-3 3 0 0,0-4 0 0,4 0 0 0,0 3 0 0,4-3 0 0,6 0 0 0,-8 0 0 0,0 0 0 0,2 0 0 0,-1 1 0 0,5 1 0 16,6-2 0-16,-8 1 0 16,-2 2 0-16,1-2 0 47,-1 0 0-47,-2 1 0 0,9 1 0 0,-11-3 0 0,1 0 0 0,1 0 0 0,3 0 0 0,3 0 0 0,6-3 0 0,-6 0 0 0,-1-2 0 0,-2-1 0 15,3 1 0-15,0-1 0 0,5 0 0 0,-11 6 0 0,-1-3 0 0,1 3 0 16,0-2 0-16,1 2 0 109,4 0 0-109,-8 0 0 0,-2 0 0 0,0 0 0 0,3 0 0 0,-2 0 0 0,9 0 0 0,-11 0 0 0,1 0 0 0,-1 0 0 0,-1 0 0 0,-2-2 0 0,2 1 0 0,-15-2 0 0,-2 3 0 0,-4 0 0 0,-1 0 0 0,0 0 0 0,-4 0 0 0,-4 0 0 0,-1 0 0 0,0 0 0 0,-2 0 0 0,4-1 0 0,-6 1 0 0,-2-2 0 0,2 2 0 0,-1 0 0 16,-2-3 0-16,2 2 0 31,-4 1 0-31,1-2 0 0,0 0 0 0,0 2 0 0,0-2 0 0,-1 2 0 0,-1 0 0 0,0 0 0 0,0 0 0 0,0 0 0 16,0 0 0-16,0 0 0 15,0 0 0-15,0-2 0 0,0-1 0 0,-1 0 0 16</inkml:trace>
  <inkml:trace contextRef="#ctx0" brushRef="#br0" timeOffset="24803.66">25435 5927 1360 0,'-5'-10'0'0,"1"3"0"0,-1 0 0 0,4 2 0 0,1 4 0 0,0 1 0 0,0 0 421 0,1 1-191 0,8 11-87 0,-1 5-57 0,0 7-24 0,0 4-1 0,-2 6-23 16,-2 6 156-16,0 6-69 0,-1-2-48 0,-1 4 43 15,-1-2-41-15,1 0 0 0,-2-1-41 0,1 2-27 16,-1-13-9-16,1-9 36 0,-1-2 0 0,2-11 25 16,-2-1 9-16,0-11-34 0,1 0 244 0,4-14-122 15,2-14-61-15,0-10-84 0,5-9-15 0,0 3 0 16,0-6 0-16,4-1 0 0,0-3 0 0,2 5 0 16,4-6 0-16,-5 12 0 0,3 2 0 0,-1 4 0 15,-2 8 0-15,0 5 0 0,-3 2 0 0,-4 13 0 16,-4 6 0-16,2 3-231 0,0 0 110 15,-3 10-337-15,2 5 200 0,1 4 115 16,-3 5 53-16,3 2-642 0,-1 1 348 0,4-1 173 16</inkml:trace>
  <inkml:trace contextRef="#ctx0" brushRef="#br0" timeOffset="25555.65">25984 6237 1333 0,'1'0'0'0,"-1"0"0"0,0 0 0 0,2 0 0 0,-2 0 0 0,1 0 0 0,1-5 0 0,1 0 0 0,0-5 199 63,0 1-81-63,2-4 52 0,-2-4-57 0,0 0-42 0,-1-1 0 0,-1 0 7 31,-1 1-40-31,0 0 0 0,0 1 9 0,-1 2 44 0,-7 3-27 0,-4 7 0 0,-2 3-26 0,-3 1 80 0,1 5-44 0,-6 13-1 0,5 5 71 0,0 6-53 0,0 5-27 0,1 3 15 31,4-1-10-31,8 0-31 0,1-1 0 0,3-2-24 0,0-1 24 0,3 2 9 0,11-9-9 0,2-5 0 0,0-5 0 0,1-2-1 16,2-7-54-16,1 0 37 0,-4-6-10 0,0 0 27 0,-2-1-172 0,-1-10 76 15,1-7 24-15,0-3 5 0,-2-6 14 0,-2-3 0 16,-1-5 14-16,3-4-123 0,0-2 59 0,0-9 32 16,0 2-6-16,-1-2-68 62,2-8 41-62,1-8 28 0,1-6-15 0,1-11-215 0,-3 11 111 0,-1 4 60 0,-4 8 23 0,1 11 1 0,-6 11 36 0,-1 9 297 16,-2 22-143-16,-2 7-77 0,-6 0-39 0,-4 2 434 78,-2 14-205-78,-1 2-115 0,3 8-16 0,0 3 116 0,1 7-70 0,3 6-53 0,0 1-26 0,0 12-20 0,5-6-45 0,2 0 0 0,1 4 0 0,0-2 0 0,0-2 0 0,0 8 0 0,4-11 0 0,7 0 0 0,-1-2 0 0,5-1 0 0,-1-2 0 0,2 1 0 0,-2-14 0 0,-1-7 0 0,0-5 0 0,-3-4 0 15,5-4 0-15,-7-8 0 0,0 0 0 0,-1-9 0 16,5-12-148-16,-4-5-47 0,4-4 69 0,-1-6-69 16,-3 1 79-16,1-7 39 0,0 3 0 0,-2 0-19 15,2-2 20-15,-3 12 9 0,-2 2 29 0,1 4 268 16,-2 5-134-16,-1 6-66 0,1 0 191 0,-3 10-124 16,0 2-42-16,0 0-42 0,0 10 362 0,2 9-281 15,-1 3-94-15,0 7 0 16,2 3 0-16,1 3 0 0,1 2 0 0,2 0 0 15,-3 4 0-15,4-5 0 0,-4 2 0 0,0-1 0 16,3-3 0-16,-2-3 0 0,-2-2 0 0,0-11 0 16,-2-7 0-16,0-4 0 0,-1-4-24 0,0-3 9 15,0-3-62-15,0-14 193 0,0-7-116 0,0-5 0 16,0-4 0-16,2-4 0 0,4-2 0 16,0 0 0-16,2 3 0 0,1 0 0 0,-1 3 0 0,5 0 0 15,0-2 0-15,-3 11 0 0,7 3 0 0,-3 2 0 16,3 3 0-16,0 7 0 47,3 0 0-47,-1 7-466 0,1 2 109 0,-3 0 159 0,3 2 80 0,4 6-639 0,-7 1 365 0,2 4 177 0,0-2 88 0</inkml:trace>
  <inkml:trace contextRef="#ctx0" brushRef="#br0" timeOffset="26369.94">27026 6174 1078 0,'2'-11'0'0,"1"0"0"0,0-1 0 0,3-6 0 0,-3 5 0 0,-1 0 0 0,-1-1 143 0,1 2-53 0,-2-1-26 0,0-1 206 15,0 5-121-15,-2-1-56 0,-6 5-27 0,-5 2 163 16,-2 3-96-16,-3 0-38 0,-1 5 120 16,-1 10-90-16,-3 6-43 0,1 4 0 0,3 6 110 0,-3 6-68 15,8-1-48-15,0 4 68 16,5 0-54-16,3-2-26 0,3 3 0 0,0 1 117 15,3-7-99-15,0-5-82 0,7-1 0 0,7-6 0 16,1-7 0-16,3 1 0 0,0-13 0 0,1-4 0 16,3 0 0-16,-2-16 0 0,2-6-140 0,-2-6 41 15,-1-2 60-15,-2-4-249 16,0-7 138-16,-2-3 40 0,3-7 0 0,-5 2-22 0,2-6 47 0,-1-3 24 16,0-7 0-16,-2-8-133 0,4-11 69 0,-5 10 48 15,0 5 1-15,-3 4-114 16,-4 10 77-16,-2 13 37 0,0 6 218 0,-2 22-86 15,0 10-46-15,-4 4 431 0,-3 0-230 0,-1 10-121 16,-1 5-35-16,-1 11-35 0,1 3 42 0,0 5-32 78,2 8 89-62,3 6-51-16,-3 9 98 0,4-3-70 0,-1 4-29 0,2 3 1 0,1 0-31 0,-1 1 1 0,2 10 8 0,0-11-8 0,0 0 228 0,0-2-266 0,6-6 0 0,4-7 0 0,2 3 0 0,0-17 0 0,0-9 0 0,3-7 0 0,2-7 0 15,0-9 0-15,2 0 0 0,1-7 0 0,2-15-225 0,-2-7-89 32,3-3 131-32,-2-3 72 0,5-6-248 0,-8 3 166 0,0-2 77 0,-3 2 4 0,1 2 37 0,-5 4 0 0,2-3 29 15,-6 11 406-15,-2 6-198 0,-3 3-100 0,-2 7-50 0,0 7 313 16,0-2-191-16,-2 3-81 0,-6 4 31 0,-2 13 533 16,-1 6-617-16,3 5 0 0,0 1 0 15,2 4 0-15,3 0 0 0,3 0 0 16,0 1 0-16,0 3 0 31,3-7 0-31,11 2 0 16,1-6 0-16,4-1 0 0,3-8 0 0,0 3 0 0,4-13 0 0,-1-7 0 0,0 0 0 0,3-6 0 0,-3-10 0 0,-1-6 0 0,-2-2 0 0,-5 0-59 15,0-5-52-15,-4-1-41 0,-4-1 58 0,3-10 19 16,-7 5 9-16,-2-3-82 94,-2-5 55-94,-1-4 28 0,0-4 0 0,-8-5-167 0,-7 10 102 0,-2 5 46 0,-2 7 0 0,-3 5 47 0,-3 11-1 0,-5-1-52 0,4 17 361 0,-3 3-154 0,2 0-77 0,2 8 549 0,1 7-280 0,0 4-119 0,7-2-93 0,7 4-87 0,3 3-10 0,5-2 0 0,2 1 0 0,0 1 0 15,6-1 0-15,7-4 0 0,6-1 0 0,3-1 0 0,2-3 0 0,1 1 0 16,1-6 0-16,1-3 0 0,-1-3 0 0,2 0 0 16,-1-3-312-16,4 0 60 0,-6 0 118 0,-3 0-1069 15</inkml:trace>
  <inkml:trace contextRef="#ctx0" brushRef="#br0" timeOffset="27026.26">25309 6733 1849 0,'-14'-3'0'0,"-3"1"0"0,5 1 0 0,2-2 0 0,2 3 0 0,2 0 0 0,2 0 0 0,2 0 0 0,2 0 0 0,0 0 288 0,13 0-125 0,7 0-63 0,9 0 360 0,7 0-203 16,1 0-114-16,4 0-53 0,4 0 281 0,-4-1-166 15,1-4-200-15,4 2-5 0,-10 1 0 0,-4 0 0 16,2 2 0-16,-5 0 0 31,2 0 0-31,-11 0 0 0,-5 4 0 0,-1 1 0 0,-8-1 0 0,-2 1 0 0,1 0 0 0,-5-3 0 16,0 2 0-16,0-4 0 0,-4 0-768 0,1 2 309 15,3-2 201-15</inkml:trace>
  <inkml:trace contextRef="#ctx0" brushRef="#br0" timeOffset="51476.41">12517 6314 1467 0,'-6'-5'0'0,"1"0"0"0,-1-1 0 0,2 3 0 0,1 1 0 0,-3 0 0 0,4-1 0 0,1 2 0 0,1-1 192 0,-3 0-78 0,3 2-37 15,0 0 187-15,0 0-118 0,0 0-53 0,0 0-28 16,0 0 0-16,0 0-26 0,3 0 8 0,-1 0 131 15,4 0-71-15,-2 0-34 0,4 0 0 0,-4 0 60 16,2 0-52-16,0 0-1 16,2 0 7-16,-2 0-24 0,3 2 0 0,-2 0-15 15,0-2-10-15,1 1 0 0,-2-1 0 0,3 3 25 16,-2-3-1-16,1 1-14 16,-2-1-10-16,-1 0-9 0,1 0-7 0,2 0-22 0,-4 0 0 0,4 0 0 15,-2 0 0-15,-2 0 0 0,2 0 0 0,-2 0 0 16,0 0 0-16,2 0 0 15,-3 0 0-15,0 0 0 0,2 0 0 0,0 0 0 0,-3 0 0 0,3 0 0 16,0 0 0-16,-2 0 0 78,0 0 0-78,0 0 0 0,3 0 0 0,-1 0 0 0,-1 0 0 0,0-1 0 0,-1 1 0 0,2-3 0 0,0 3 0 0,0-1 0 0,2 1 0 0,-3-2 0 0,4 0 0 0,-1 2 0 0,4-1 0 0,-2-1 0 16,1 0 0-16,3 1 0 0,0-1 0 0,2 1 0 0,2-3 0 0,2 2 0 15,1 1 0-15,-1 0 0 0,4-2 0 0,2 3 0 16,3 0 0-16,-1 0 0 0,2 0 0 0,-3 0 0 16,3 0 0-16,2 0 0 0,3 0 0 0,5 0 0 15,-4 0 0-15,2 0 0 0,0 0 0 0,-1 0 0 16,6 0 0-16,-7 0 0 16,1-2 0-16,1 0 0 0,0-1 0 0,1-1 0 0,9 1 0 0,-9 0 0 78,1 0 0-78,6-1 0 0,1 0 0 0,2 1 0 0,5 3 0 0,-5-5 0 0,0 4 0 0,-1-1 0 0,5 0 0 0,-4 2 0 0,11-2 0 0,-9 2 0 0,3 0 0 0,2 0 0 0,-1 0 0 0,1 0 0 15,8 0 0-15,-11 0 0 0,1 0 0 0,3 0 0 0,2 0 0 0,5 0 0 16,11 0 0-16,-15 0 0 0,3 0 0 16,-1 0 0-16,1 0 0 0,1 0 0 31,7 0 0-31,-11 0 0 0,2 0 0 0,1 0 0 0,1 0 0 0,-2 0 0 0,7 0 0 0,-15 0 0 15,3 0 0-15,0 0 0 0,2 0 0 0,-1 0 0 16,9 0 0-16,-18 0 0 0,-1 0 0 0,-4 0 0 0,0 0 0 16,-4 0 0-16,2 0 0 0,-10 0 0 15,-6 0 0-15,-1 4 0 0,-1 1 0 0,-2 0 0 16,0 0 0-16,-8-1 0 16,-2-1 0-16,-2 1 0 0,-3 0 0 0,-1-2 0 0,-3-1 0 0,-1-1 0 15,-1 0 0-15,0 0 0 0,0 0 0 0,0 0 0 110,0 0 0-110,-5 0 0 0,-2 0 0 0,-4 0 0 0,-2-1-351 0,0-5 61 0,0 2 130 0,0 1 61 0,1-1 31 0,3-1-1 0,-1-2 31 0,1-3-1014 0,6 1 511 0</inkml:trace>
  <inkml:trace contextRef="#ctx0" brushRef="#br0" timeOffset="51654.71">16292 6004 1353 0,'-9'0'0'0,"4"0"0"0,2 0 0 0,3 0 0 0,0 0 0 0,0 0 0 0,5 0 0 0,10 0 0 0,4 0 548 0,6 0-255 0,5 5-127 0,3 2 299 0,1 4-204 16,0 0-116-16,0 1 108 0,-1 5-108 0,0 0-53 15,-4 3-27-15,2 4 18 16,-9-2-45-16,-6 2-14 0,-7 2-24 0,-4 0-12 16,-5 2-2-16,-5 3 36 0,-15-2-18 0,-10-5-219 15,-3 1 123-15,-7-2 65 0,-5-2-470 0,-5 0 243 16,2-4 65-16,-5 1-481 0,-5-5 316 0,-3 4 158 15,-9 2 69-15</inkml:trace>
  <inkml:trace contextRef="#ctx0" brushRef="#br0" timeOffset="53241.77">12620 6400 852 0,'-8'0'0'0,"2"-3"0"0,0 1 0 0,1-1 0 0,2 1 0 0,1 1 0 0,2-2 0 0,0-2 0 0,2-3 144 0,7-2-44 0,11-3-36 0,5-8 0 0,7 1 83 0,6-9-55 0,8-2-27 16,7-5 86-16,1 2-62 16,7-3-25-16,7-3-1 0,10-2 35 0,8-6-30 0,15-7 10 0,-9 3 45 47,6-4-42-47,8-6 0 0,4-4-44 0,22-13 22 0,-20 8-22 0,10-5 1 0,8-6 0 0,11-7-39 0,5-6 0 0,19-13 48 0,-21 13-69 0,16-6 30 15,4-5 0-15,3-8-57 0,7-5 40 0,7-6 17 16,-28 21-7-16,10-7-34 0,-3-3 24 0,-7 5-22 15,-3 6 44-15,6 0-75 0,-36 21 33 0,1-1-15 47,2 4 43-47,-7 4-29 0,-11 7 26 0,-2 8-13 0,-30 13-42 16,1 8 21-16,-6 0 0 0,-7 7 22 0,-10 4-108 0,-6 6 44 0,-20 11 33 0,-12 1-88 0,-9 10 54 0,-4-3 18 16,0 3 0-16,-12 0-301 0,-11 13 168 0,-9 10 79 15</inkml:trace>
  <inkml:trace contextRef="#ctx0" brushRef="#br0" timeOffset="53988.78">12496 6379 388 0,'0'0'0'0,"0"0"0"0,2 0 0 0,1 0 0 0,0 0 0 0,-2 0-1 0,2 0 1 0,-2 0 0 0,2 0 0 0,-1 0 29 0,1 0 68 0,-1 0-29 0,-1 0 0 15,3 0-28-15,0 0 86 0,-3 0-49 0,2 0 1 16,1 0 2-16,-1-4 1 0,1-1-42 0,3-3 84 16,-1-6-47-16,2-5 0 0,-1-3-36 0,6-10 76 15,-1-8-38-15,7-10 10 0,-2-7-49 0,7-7 89 16,0-11-45-16,6-8 1 0,3-7-45 0,7-16 109 47,0 8-59-47,5-5-1 0,6-7-7 0,5-8 1 0,5-10-43 0,12-18 13 0,-7 13-12 0,10-7-1 15,3-15 1-15,4-3-60 0,1 4 29 0,8-13 11 0,-12 30 19 0,5 2-76 16,-2 3 38-16,-5 4-4 0,-4 2 41 0,4-4-136 16,-15 23 57-16,3-9 12 0,6-5-92 0,-3 5 53 15,-1-1 34-15,1-8-41 0,-15 18 33 0,1-5-15 16,0 4 44-16,-3 2-101 15,0 7 45-15,1-5 5 63,-11 28 6-63,-5 5 3 0,-2 7 23 16,-9 11-37-16,-3 4 87 0,-4 1 56 0,-5 16-48 0,-4 3-26 0,-2 3 55 0,-1 6-35 0,-4 3-4 0,-1 10-15 0,-2 6-15 0,0 0 18 0,0 1-14 0,0 0 31 0,0 9-28 0,-8 13 34 0,-4 10-29 0,-3 9-837 15</inkml:trace>
  <inkml:trace contextRef="#ctx0" brushRef="#br0" timeOffset="54626.73">13453 4246 901 0,'-10'0'0'0,"1"-4"0"0,0 1 0 0,3 0 0 0,1 1 0 0,2 1 0 0,-2-1 0 0,5 1 129 0,0-1-46 0,0 2 1 0,0-2 4 0,8-3-25 0,11-5 10 0,5 0-34 0,5-3 94 0,10-4-48 0,1 2-23 16,6-2 10-16,7 1 10 15,-6 2-44-15,1 3-11 0,2 1 11 0,-3 5-1 0,1 3 1 0,3 2-33 16,-12 0 33-16,-5 3-1 16,-2 8 1-16,-6 7 0 15,-3-1-1-15,1 4 10 0,-12 2-13 0,-1-2 3 0,0 2-21 0,-2 0 18 16,-1-1 57-16,3 4-19 0,-3-7-9 0,0 1 242 16,0-1-134-16,4 0-67 0,2-1-33 0,3 3 10 15,0-8-44-15,3 3 1 0,2-5 0 0,2 3 21 16,1-3-21-16,4 2 9 0,-4-1-10 0,3-3-28 109,-1 3 0-109,1 1 29 0,3 1-69 0,-5 0 30 0,1 1-1 0,-1-1-59 0,-1 1 31 0,3 0 25 0,2 2-3 0,-3-4-3 0,-3-2-15 0,3 0 35 0,0 2-36 0,-1-3-246 0,1-1 120 0,-7-3 60 0,-2 2 38 0,-2 0-457 0,-2-1 237 0,-5-2 119 0,2 7-248 0,-3-5 188 0,-4 3 89 0</inkml:trace>
  <inkml:trace contextRef="#ctx0" brushRef="#br0" timeOffset="55359.66">14268 2960 801 0,'-23'-14'0'0,"9"2"0"0,0 3 0 0,7 1 0 0,0-1 0 0,5 1 0 0,2-1 0 0,0 2 0 0,5-2 111 0,15 1-35 0,5-4 121 0,8 1-77 0,6-3-31 16,3 3-9-16,4 0-40 0,5-1-1 15,4 0 0-15,0 2-1 0,12-5 85 16,-4 4-47-16,1 1-1 0,1 2-80 0,-3 3 0 16,-3 1 44-16,2 4 9 15,-17 0-79-15,-5 0 35 0,-2 10 0 0,-9 7 34 0,0 2-9 0,0 3 14 16,-12 2-41-16,-2 5 91 0,0-2-42 0,-5 2 0 16,4 5-30-16,-4-6 236 62,-3 3-109-62,2-1-55 0,3-1 119 0,0 2-87 0,5 2-34 0,1-10-9 16,2-1-44-16,1-2 1 0,3 1-1 0,3-4 136 0,5 4-63 0,-4-6-41 0,1 0 0 0,3 1-63 0,-1-4 31 0,3 1 1 0,2 4-26 0,-3-5-13 0,0 5 0 0,3-3 0 15,-1 2 0-15,1 1 0 0,5 3 0 0,-8-3 0 32,-1 3 0-32,1-1 0 0,-4 2 0 0,-2 2 0 0,4 1 0 0,-10-2 0 15,0-2 0-15,0-2 0 16,-1 0 0-16,2 1 0 0,3 2 0 0,-6-3 0 0,2 0 0 0,0 2 0 15,-1-1 0-15,3 1 0 0,4 1 0 0,-6-3 0 16,1-2 0-16,0 1 0 0,3-2 0 0,-4-2 0 16,5 3 0-16,-3-4 0 0,-1-4 0 0,0-1 0 15,1-3-78-15,-2 0-38 0,5-2 9 0,-8-2-417 16,0 0 242-16,-3 0 123 0,-3 0-197 0,-3 0 159 16,-3 0 69-16,-5 0 50 0</inkml:trace>
  <inkml:trace contextRef="#ctx0" brushRef="#br0" timeOffset="56167.71">14739 3015 910 0,'-12'-23'0'0,"3"6"0"0,2 5 0 0,-4 8 0 0,3 2 0 0,-3 2 0 0,-3 3 0 0,-1 17 0 0,-5 7 0 0,-6 9 0 0,-5 10 0 0,-3 7 0 0,-8 14 48 0,0 2-9 0,-2 17-45 0,-6 18 0 0,-7 9 44 0,1-3 0 0,-10 9 10 0,15-29-9 0,7-9-1 0,13-17 1 0,11-17-188 16,9-12 75-16,4-8 53 0,7-18-154 0,2-6 89 16,9-3 31-16,6 0-217 62,0-7 114-62</inkml:trace>
  <inkml:trace contextRef="#ctx0" brushRef="#br0" timeOffset="56305.85">15061 3127 897 0,'5'0'0'0,"-3"0"0"0,3 7 0 0,-5 10 0 0,0 7 0 0,-4 18 0 0,-11 8 157 15,-12 18-58-15,-9 15-21 0,-7 4 33 0,-7 7-36 0,-5 0 0 16,-1-2-36-16,0-2 73 0,19-27-41 15,7-10 0-15,8-8-223 0,11-7 96 0,5-5 47 16,6-3 10-16,0-16-327 0,9-5 180 0,13-6 90 16,3-3-22-16</inkml:trace>
  <inkml:trace contextRef="#ctx0" brushRef="#br0" timeOffset="56492.35">15373 3395 801 0,'0'10'0'0,"-6"3"0"0,-4 8 0 0,-3 11 0 0,-6 14 29 0,-6 10-29 0,-6 9 0 0,-9 11 239 16,-4 5-101-16,-3 2-50 0,-6 3-17 0,8-14 169 15,3-1-102-15,2 0-50 32,4-11-25-32,7-6-1 0,4-4-15 0,13-16-10 0,7-5-449 0,5-9 223 0,0-4 112 0,5-11-207 0,10-5 152 15,5-1 45-15</inkml:trace>
  <inkml:trace contextRef="#ctx0" brushRef="#br0" timeOffset="56722.74">15556 3667 1584 0,'10'-5'0'0,"-4"2"0"0,4 3 0 0,-7 5 0 0,-1 13 0 0,-2 14 0 0,-8 10 0 0,-13 13 0 0,-8 12 0 0,-6 1 0 0,-8 10 0 0,-5 1 0 0,-1 3 161 94,-2-1-62-94,-2 2-22 0,12-21-94 0,7-7 27 0,9-8 0 0,9-10 27 0,9-8 0 0,5-7 10 0,2-19-10 0,11-3-537 0,6-5 267 0,15-23 98 16</inkml:trace>
  <inkml:trace contextRef="#ctx0" brushRef="#br0" timeOffset="56824.46">15981 3704 1412 0,'3'0'0'0,"-3"0"0"0,0 5 0 0,0 7 0 0,-3 9 0 0,-15 17 0 0,-10 13 133 0,-18 18-47 0,-9 13-25 0,-7 10 54 16,-3-3-39-16,-1 5 10 0,21-26-49 0,12-9-163 15,11-11 82-15</inkml:trace>
  <inkml:trace contextRef="#ctx0" brushRef="#br0" timeOffset="58527.73">18233 3038 676 0,'-7'-3'0'0,"2"3"0"0,-1 0 0 0,-1 0 0 0,-1 0 0 0,1 15 442 0,-1 4-202 0,-3 8-100 16,0 7 289-16,-1 7-185 0,0 5-108 0,2 4-48 15,4 0 177-15,2-3-114 0,4-1-56 0,0-4 0 32,5-10-11-32,10-6-44 0,4-7-1 0,5-2 52 0,2-8-25 0,4-1 9 15,-4-8-36-15,2 0-47 0,-2-4-1 0,-1-9 48 0,-2-4 1 0,2-3-59 16,-10-4 24-16,1-2 0 0,-5-3-144 16,-1 1 67-16,-2-4 49 0,-1-3-272 15,-6 6 146-15,-1-2 57 0,0 1 41 0,-1 2-118 16,-11-5 70-16,-3-3 0 0,-4 9 35 0,-2 2-95 15,-4 3 60-15,-3 5 30 0,-2 8 168 0,-1 0-79 16,1 9-24-16,4 0-1 0,0 11 315 0,2 10-171 16,1 1-88-16,2 3-23 0,10 2 26 0,7-1-34 15,4-1 0-15,0-2 545 0,1-1-263 0,12 0-121 16,7-3-76-16,3-5 32 0,3-1-137 16,6-6 0-16,4-2 0 0,3 0 0 0,-3-5 0 0,0 0 0 15,0-3 0-15,0-3-209 16,1-7 104-16,2 1-959 0,-8-5 508 0,0-2 258 15,-3 0 129-15</inkml:trace>
  <inkml:trace contextRef="#ctx0" brushRef="#br0" timeOffset="58657.38">18755 3015 1868 0,'-3'0'0'0,"-3"0"0"0,-2 0 0 0,5 0 0 0,0 0 0 0,3 0 0 0,0 3 0 0,0 0 83 0,5-1-1 0,7 1-42 16,1 3 473-16,3-3-242 0,4 0-116 0,0 2-58 15,1 0-668-15,0 2 306 0,2 1 161 0</inkml:trace>
  <inkml:trace contextRef="#ctx0" brushRef="#br0" timeOffset="58843.44">18780 3306 1562 0,'-18'6'0'0,"-1"-1"0"0,9 1 0 0,4-2 0 0,5 0 0 0,1 0 0 0,0-1 72 0,4-3 10 0,13 3-43 0,4-3 0 0,1 0 722 0,6 0-361 0,0 0-181 0,3-3-310 0,-3-4 59 0,3-1 36 0,-1 2-1 0,-2 1-747 0,1-4 391 0</inkml:trace>
  <inkml:trace contextRef="#ctx0" brushRef="#br0" timeOffset="59177.26">19351 2902 1417 0,'2'-9'0'0,"0"4"0"0,3 1 0 0,0 1 0 0,2 0 0 0,4 3 0 0,0 0 740 0,2 12-355 0,1 7-173 79,-3 4-87-79,-1 8 408 0,1 3-248 0,-4 7-113 0,-6 1-110 0,-1 0-62 0,0 6 0 0,-9-1 0 15,-8 0 0-15,-1 5 0 0,-3-11 0 0,-3-5-261 0,0-4 134 0,0-7 82 0,-1-7 42 0,-4-2-306 0,9-15 161 0,1-1-21 0,3-4 72 0,3-15-39 0,3-5 48 0,5-4-10 16,5-1 148-16,0 3-45 0,0-2 1 0,8 5-47 15,6 3 138-15,-2-1-78 16,4 8-24-16,-2 5 408 0,5 3-205 0,4 2-59 0,-4 3-65 0,5 0 361 16,-2 7-334-16,0 7-101 0,0 4 0 0,1 4 0 15,1 3 0-15,2 0 0 0,-7 0 0 0,1-2 0 16,-2 0 0-16,0-3 0 16,-3-5-446-16,1-2 34 62,-5-6 212-62,1-7-561 16</inkml:trace>
  <inkml:trace contextRef="#ctx0" brushRef="#br0" timeOffset="59933.42">15600 1137 1721 0,'-9'-3'0'0,"-2"0"0"0,3 3 0 0,4 7 0 0,1 15 0 0,3 7 0 0,0 9 0 0,0 9 0 0,1 10 151 0,5 9-48 0,6-3 186 15,1-4-126-15,3-5-62 0,4-6-32 0,2-10 109 16,3-2-60-16,-3-19-45 16,3-10 0-16,3-5-29 0,-1-2-6 0,0-2 0 15,4-12 10-15,-12-10-41 31,3-1 31-31,-3-9 0 0,-5-2-35 0,-2-3 0 0,-1-6 45 0,-6 6-142 94,-4-2 65-94,-1 1 17 0,0 2 0 0,-6-3-187 0,-7-3 106 0,-7 11 28 0,-6 1 33 0,-4 1-9 0,-2 6 1 0,-2 7-3 0,-6 3-4 0,6 12-48 0,2 3 29 0,0 9-11 0,3 11 300 0,5 4-122 0,-2 6-69 0,13-2 168 0,2 0-103 0,10 0-30 0,1-5-33 0,0-2 292 0,9 3-134 0,10-12-82 0,2 0-36 0,3-4 2 16,6-4-76-16,3-4 0 0,7 0 0 0,-1-2 0 15,0-8-35-15,1-3 23 0,1-1-554 0,-2-2 278 16,4-1 156-16,-9 0-392 16,-1 0 247-16,-2 1 104 0,-3 0 67 0</inkml:trace>
  <inkml:trace contextRef="#ctx0" brushRef="#br0" timeOffset="60075.04">16123 1124 1284 0,'-10'0'0'0,"2"0"0"0,-1 0 0 0,3 0 0 0,1 0 0 0,0 2 319 0,5 1-145 0,0-1-68 32,0 1-34-32,7 0 506 15,7 1-270-15,3-3-125 0,3 1-78 0,0 0 82 0,5 0-74 0,0-2-38 0,0 3-601 0,4-2 291 0,-6 2 132 0,2-2-828 0,-1 3 475 0</inkml:trace>
  <inkml:trace contextRef="#ctx0" brushRef="#br0" timeOffset="60252.57">16244 1385 2155 0,'-23'5'0'0,"4"4"0"0,5-1 0 0,5-1 0 0,4-2 0 0,2 2 0 0,3-3 0 0,0 0 0 0,0-4 0 0,4 2 718 0,9 1-339 0,1-3-171 16,2 0 47-16,2 0-98 0,1 0-98 0,1 0-466 16,2 0 207-16,0-3 118 15,0 1 61-15,3 2-774 0,-4 0 413 0,1 0 209 0,-1 0 45 0</inkml:trace>
  <inkml:trace contextRef="#ctx0" brushRef="#br0" timeOffset="60795.67">16928 1794 1062 0,'0'2'0'0,"0"1"0"0,-2-2 0 0,1 1 0 0,-2 0 0 0,2 2 0 0,-1-4 236 0,0 1-100 0,-1 0 319 15,2-1-209-15,-3 0-105 0,0 0-42 0,0 0 124 16,0-2-93-16,-2-10-46 16,1-4-24-16,-1-4 29 0,-1-4-17 0,3-4-9 15,-4-7-26-15,4-4-18 0,-1-9 18 0,3-8 0 16,2-14-32-16,0 2-9 0,0-8 41 0,8-1-103 15,7 1 51-15,4 7 27 0,3-3 8 0,1 24 25 32,2 9-38-32,0 10 17 0,-3 12-31 0,1 3 0 0,-5 14 21 0,-3 0 0 15,0 10-23-15,-4 6 20 0,-3 2-18 0,1 3 15 16,-7 3-94-16,-2 3 47 0,0 2 23 0,-9 0-159 16,-6 3 80-16,-1 1 30 0,-2-9 28 0,-2 1 53 15,0-2 0-15,1-1-57 0,-2-4 17 0,0 1 248 16,4-7-115-16,0-2-50 0,5-3-33 0,2-6 289 15,1-1-145-15,4 0-38 0,5 0-23 0,2-1-84 16,13-4-25-16,4 0 0 0,6 3 0 0,2 0 0 16,0 2 0-16,-1 0-136 0,-2 6 68 0,0 5 53 15,-3 2 26-15,-1 4-219 0,-7 1 106 0,-5 1 16 16,-5 1 40-16,-3 1 56 0,0 1 0 0,-11 2-82 16,-11-6 370-16,-2 0-154 15,-4-4-78-15,-1-4 108 0,-1-2-154 0,-2-1-20 16,4-7 0-16,2 0 0 15,4 0 0-15,3 0 0 0,4-8 0 0,3-1-275 0,8 1-3 0,4 2 140 16,0 1-984-16,8 2 543 0</inkml:trace>
  <inkml:trace contextRef="#ctx0" brushRef="#br0" timeOffset="61623.58">15034 5279 1329 0,'-12'-13'0'0,"5"1"0"0,-4 0 0 0,6 3 0 0,2 3 0 15,1 0 0-15,2 3 0 0,0 2 0 0,0 0 141 0,10 1-55 0,4 1 166 0,3 12-107 0,2 5-52 16,2 5-17-16,-3 4 111 0,0 2-73 0,-5 3-38 16,1 1 0-16,-2-2-36 0,-2 4 9 0,-3-5-9 15,-2-2-1-15,-4 1 4 32,1 0-3-32,-2-5-1 0,0 3 42 0,0-10 26 0,-8-6-34 0,-1-3 1 0,1-3 52 0,-1-5-43 15,1 0 10-15,0-10 29 0,5-11-42 0,2-4 1 16,1-6-42-16,0-3-56 0,4-2 37 0,9-1-9 15,-1 1 29-15,5 2-74 0,1 0 37 0,0 3 0 16,5-3-8-16,-4 9 14 0,1 4 0 0,-2 2-7 16,-1 6-39-16,-5 5 7 47,4-2 3-47,-7 9-297 0,-2 1 158 0,0 0 63 0,-1 0 45 0,-1 3-625 0,1 1 312 0,-1 4 171 15,3 0 80-15</inkml:trace>
  <inkml:trace contextRef="#ctx0" brushRef="#br0" timeOffset="61764.21">15465 5344 1322 0,'0'4'0'0,"-6"2"0"0,4 1 0 16,1-2 0-16,1-1 0 0,0 1 687 0,0-2-315 0,8-2-171 0,4-1 154 0,0 0-158 0,4 0-79 16,-2 0-39-16,3 0-62 15,0 0-11-15,-3 0 33 0,0-1 1 0,0-2-665 16,-3 3 332-16,3 0 176 0</inkml:trace>
  <inkml:trace contextRef="#ctx0" brushRef="#br0" timeOffset="61969.66">15429 5569 2531 0,'-14'5'0'0,"0"-5"0"0,5 6 0 0,2 0 0 0,2-1 0 0,5-2 0 0,0 1 0 0,0-2 394 0,9 1-178 0,6-1-90 0,4 0 133 0,1-2-115 0,2 0-52 0,1 0-26 0,2 0 0 0,-1 0-29 0,0 0-37 0,-1 0 0 0,-2-2 0 0,-1 0 0 0,-2 1 0 0,0-3 0 0</inkml:trace>
  <inkml:trace contextRef="#ctx0" brushRef="#br0" timeOffset="62222.98">15747 5273 1746 0,'5'-2'0'0,"-1"-1"0"0,3 1 0 0,2 2 0 0,-1 0 0 0,1 2 0 0,4 8 0 0,-4 7 295 0,3 1-118 0,1 5-74 0,-4 2 140 0,-1 4-103 78,-2 2-50-78,-1 3-25 0,-2 6-101 0,-2-6 33 0,-1-1 0 0,0 0-54 0,-3-7 48 0,-4-2 0 0,-1-1 57 0,2-13 27 0,-1-4 0 0,0-6-36 0,0 0-1 0,1-4 47 0,3-10-45 0,3-7-11 0,0-6-7 0,0 0 4 15,3-5 7-15,8 1-65 0,3-2 44 0,2 5-7 16,2-1 47-16,1 2-121 0,2 3 49 0,2 3 1 31,1-5 44-31,1 11-263 0,-1 4 111 0,-2 4 65 0,1 6 9 0,-1 1-565 32,-2 0 279-32,-4 8 155 0,-4 7-253 0</inkml:trace>
  <inkml:trace contextRef="#ctx0" brushRef="#br0" timeOffset="62420.45">16091 5562 1721 0,'-2'2'0'0,"-8"2"0"0,5-1 0 0,1 0 0 0,1 0 0 0,1 3-1 0,2-1 413 0,0 2-177 16,0 1-104-16,2 2 529 0,5 1-310 0,1 0-156 16,0 3-78-16,1 0-4 0,0 0-111 0,-1 1-1 15,-1 0-312-15,-1-1 105 0,0 3 124 0,-2 0 70 47,1-5-355-47,-2 0 203 0,-1-1 102 0,0-2-871 0,-1-1 448 0</inkml:trace>
  <inkml:trace contextRef="#ctx0" brushRef="#br0" timeOffset="63020.5">16417 5300 1419 0,'-6'-11'0'0,"-3"0"0"0,4 2 0 15,0 2 0-15,2 4 0 0,-3 1 0 0,1 2 0 0,-4 0 279 0,2 8-126 0,0 13 368 110,-4 6-242-110,1 6-121 0,1 4-61 0,-3 6 261 0,5-2-165 0,1 3-78 0,3-1-40 0,3-2 1 0,0 0-39 0,0 3 9 0,9-10-10 0,7-6 1 0,3-3 0 0,2-6-22 0,4-6-15 0,3 1 0 15,-1-14 0-15,-2 0-440 0,2-4 104 0,-1-12 179 0,0-7-76 0,2-5-1060 0,-8-2 632 0,-4-2 312 0</inkml:trace>
  <inkml:trace contextRef="#ctx0" brushRef="#br0" timeOffset="63327.2">16643 5457 1038 0,'-8'-7'0'0,"2"1"0"0,-1 5 0 15,0 1 0-15,-1 0 0 0,0 1 0 0,-1 10 489 0,0 6-231 0,2 2-111 16,3 6-55-16,2-2 340 0,2 2-198 0,0 2-90 78,0-5-58-78,3 1 139 0,10-1-94 0,2-3-47 0,3-4-35 16,3 0-3-16,1-10-9 0,0-3-168 0,3-2 83 0,-2 0 43 0,2-5 9 0,-3-9-202 0,-3-4 117 0,-1-5 59 0,-3-2 30 0,-3-1-306 0,-3-3 142 0,-6 5 21 0,-3-1 53 0,0-2 7 0,-3 3 0 0,-10-3 39 0,-3-1 30 15,-6 4 8-15,-2 1-38 0,-4 5-1 16,0 3 196-16,-3 3-93 0,0 2-60 0,4 9 426 16,4 1-214-16,3 0-72 0,6 4-64 0,4 7 309 15,1 0-168-15,9 3-100 0,0 2-123 0,9 0 0 16,6 3 0-16,5-5 0 0,3 3 0 0,1-5 0 31,2-1 0-31,0-2-319 0,1-2 167 0,1 0 94 0,1 0 56 0,-2-4-1067 31,2-2 516-31</inkml:trace>
  <inkml:trace contextRef="#ctx0" brushRef="#br0" timeOffset="63462.83">17113 5291 1918 0,'1'0'0'0,"1"-2"0"0,0-1 0 0,-1 1 0 0,4 1 0 0,1 1 0 0,3 0 0 0,-1 6 0 0,5 9 998 0,1 5-480 0,0 5-232 16,1 7-75-16,-4 6-211 31,-3 1 0-31,-2 8 0 0,-4 5 0 0,-2 4 0 0,-2-6 0 0,-12-1 0 0,-2-2 0 0,-2-5 0 16,-5-4 0-16,-5 2-993 0</inkml:trace>
  <inkml:trace contextRef="#ctx0" brushRef="#br0" timeOffset="64186">16841 3892 1387 0,'-4'-8'0'0,"1"-1"0"0,2 3 0 0,1 3 0 0,0 0 0 0,1 3 0 0,7 4 0 0,4 9 223 0,4 7-98 0,2 5-44 0,-1 3 237 0,-1 7-140 0,2 2-61 0,-6 0-45 0,-1 1 31 0,-4 2-33 0,-2 0 1 0,-3-2-34 0,-2 1 9 0,0-10-9 0,0-7 0 0,-9-5 132 0,-2-5-66 0,-1-7-33 0,-1-2 240 15,3-3-141-15,0-7-66 0,2-11-33 0,3-9-35 0,5-2-35 0,0-7 0 0,2-3 0 0,9-1 0 0,6-2 0 0,4 1 0 0,2 0 0 0,4-5 0 16,0 12 0-16,2-1 0 0,-1 7 0 0,2 4 0 16,-4 5 0-16,4 1-385 0,-10 14 61 0,-1 4 100 15,-2 0 96-15,-1 10-645 63,-5 5 367-63,3 6 176 0</inkml:trace>
  <inkml:trace contextRef="#ctx0" brushRef="#br0" timeOffset="64463.78">17194 4149 1455 0,'-5'0'0'0,"2"0"0"0,2 0 0 0,1 0 0 0,0-1 0 0,0-1 166 0,3 2-64 0,11-3-32 0,1 3 478 15,7-1-245-15,-2-1-138 0,2 2-64 0,2-1 42 16,-1 1-54-16,-1 0-25 0,1 0-60 0,-3 0 34 16,1 0-1-16,-7 0 0 0,1 0-76 0,-5 0 39 15,1 0 9-15,-4 0-7 16,-4 0-1-16,-1 0 36 0,-2 0 1 0,0 0-33 16,0 0 9-16,0 0-23 0,-3 0 0 0,-1 0-67 15,-1 0 43-15,0-2 15 0,2 2-8 0,1-3-45 16,1 1 33-16,-1 0 0 0,1 2-6 0,1-5-6 15,0 4 32-15,0-2 68 0,0 0-32 0,0 2-1 16,0 0-38-16,0-1 8 0,0 1-8 0,1 0 7 16,1-2 14-16,-1 1-75 0,1 1 36 0,-1 1-1 15,1 0-594-15,0-1 303 16,-1 1 147-16,1 0 73 0</inkml:trace>
  <inkml:trace contextRef="#ctx0" brushRef="#br0" timeOffset="64729">17289 3958 1995 0,'-14'0'0'0,"-2"0"0"0,7-1 0 0,1-3 0 0,5 4 0 0,0 0 0 0,1 0 0 0,2 0 738 0,0 0-356 0,5 0-172 0,8-1-87 16,4 1 156-16,3-2-121 0,0 2-112 0,1-2-46 0,0 2 0 0,1 0 0 0,-2 0 0 0,2 0 0 15,0 0-41-15,-3 0-18 0,-1 0-728 16,-3 0 412-16,0-2 206 0,-2 2 31 0,-1 0-761 16,-1-1 436-16</inkml:trace>
  <inkml:trace contextRef="#ctx0" brushRef="#br0" timeOffset="65108.98">17668 3793 2425 0,'1'2'0'0,"2"0"0"0,1-1 0 0,-2 1 0 0,5 3 0 0,-1 1 0 0,0 3 0 0,2 5 0 0,3 2 416 0,0 4-190 15,2 7-85-15,0 1 139 0,0 5-122 0,-1 2-61 16,-2 4-30-16,-2 0-154 0,-2 4 70 0,-3-6 23 15,-3 0-164-15,0-7 98 0,0-1 48 0,-8-6 25 16,-1-1-11-16,1-13-9 0,-3-5 44 0,2-4 78 16,1 0-44-16,0-7-96 15,0-10 33-15,7-7 153 0,1-3-87 0,0-5-74 78,1-3 0-78,8-1 0 0,4-3 0 0,1 3 0 0,3 1 0 0,2 0 0 0,0 3 0 0,4-1-72 0,2-2 33 0,0 9 15 79,1 4 0-79,0 5-305 0,-2 3 157 0,1 4 39 0,2 4 46 0,-7 6-538 0,-4 0 294 0,0 4 147 0,-3 8 73 0</inkml:trace>
  <inkml:trace contextRef="#ctx0" brushRef="#br0" timeOffset="65365.3">17973 4149 2235 0,'-7'0'0'0,"3"0"0"0,1 0 0 0,1 0 0 0,2 0 0 0,0 0 0 0,3 0 0 0,12 0 0 0,2 0 220 0,3 0-73 0,2 0-64 0,1 0 86 0,0 0-66 0,0 5-33 0,-3 4 0 0,1 3-194 15,-7 1 75-15,0 3 43 0,-7 3-188 0,-4 3 116 16,-3 3 57-16,0 1 38 0,-10-2-16 0,-8-2 0 16,-2 0-39-16,-2-3 316 0,-3-5-152 0,0 2-60 15,5-9-21-15,2 0 170 0,3-4-82 0,2-3-54 16,5 0 20-16,1 0 185 0,7 0-284 0,0 0 0 31,9-6 0-31,9-4 0 16,5 1 0-16,5 1 0 0,0-1 0 0,1 2 0 0,3-1 0 0,-1 2-231 0,1 0-80 0,4 2 176 31,-6 0 15-31,0 0-438 0,-2 2 252 0,-2 1 135 31,-1 0 67-31</inkml:trace>
  <inkml:trace contextRef="#ctx0" brushRef="#br0" timeOffset="65848.82">18475 3957 1307 0,'-9'-5'0'0,"1"1"0"0,0 1 0 0,0 1 0 0,-3 0 0 0,5 2 0 0,0 4 692 0,-1 12-328 0,0 7-164 0,2 6 393 16,-1 10-269-16,4 4-149 0,1 5-68 0,1 6 62 16,0 4-169-16,3-2 0 0,8 4 0 0,6-13 0 15,0-2 0-15,5-11 0 0,3-7 0 0,1-9 0 16,5-3 0-16,-3-15-74 0,2 0-183 0,-1-14 147 15,1-11 74-15,1-7-712 0,0-4 332 0,-6-2 195 16,-2-1 92-16,-3-3-317 0,-2 0 205 0,-4-1 102 47,3-5 42-47,-8 7-44 0,-3 2 53 0,-3 4 25 0,-3 4 63 0,0 4 0 0,0 1-46 0,-10 15 10 0,-4 5 479 0,0 5-240 16,-3 1-120-16,3 3 558 0,-4 9-268 0,6 8-106 15,1 2-115-15,1 5 226 0,3 3-170 0,3 0-86 16,0 8-33-16,4-9 73 0,0 3-63 0,0 0-31 15,2-2-68-15,7-3 0 16,4 2 0-16,1-7 0 0,3-5 0 0,2-4 0 0,1-7 0 0,3-3 0 16,-1-3 0-16,0-3-9 15,0-16 18-15,-3-3-376 0,0-6 184 0,1-2 48 16,-6 1 63-16,-5-2-221 0,0-1 127 0,-6 1 65 16,-1-4-12-16,-2-2 29 0,0 5 8 0,-6-1 12 15,-10 1 27-15,-1 4 1 0,-5 6-1 0,-3 1 109 16,0 13-49-16,-1 6-31 0,1 2 1 0,-3 2 310 15,4 11-167-15,-2 3-48 0,9 4-51 0,6 1 366 16,5 4-187-16,4-3-75 16,2 2-62-16,0 0 8 0,9-5-50 0,8-3-120 15,3-3 60-15,0-2 30 0,4-2 0 0,4-4-547 16,-2-5 282-16,4 0 110 16,0-1 84-16,0-7-948 0</inkml:trace>
  <inkml:trace contextRef="#ctx0" brushRef="#br0" timeOffset="66037.49">19215 3884 3232 0,'3'0'0'0,"0"-2"0"0,4 0 0 0,0 0 0 0,4 2 0 0,2 0 0 0,4 6 0 0,3 7 0 0,2 8 0 0,3 7 0 0,1 7 0 0,-6 4 0 0,-2 5 0 16,-6 6 0-16,-9 7 0 0,-3 2 0 0,-1 7 0 0,-20-13 0 0,-3 1 0 0,-9-7 0 0,-3-1 0 0,-5 3 0 0,-4-7-32 0</inkml:trace>
  <inkml:trace contextRef="#ctx0" brushRef="#br0" timeOffset="78962.53">17549 3207 615 0,'0'-2'0'0,"0"2"0"0,0-5 0 0,0 5 0 0,0-4 0 0,0 1 0 0,0 1 74 0,-1-1 11 0,1 0-10 0,-2 2 1 0,2 0-35 0,-2-1-1 0,2 0 60 0,-1 1-20 0,1-2-10 0,0 3-30 0,0-2 48 15,-2 2-1-15,2-2-46 0,0 2 51 0,0 0-11 0,0 0-40 0,0 0 0 16,0 0 68-16,0 0-34 0,0 0 10 0,0 0 3 16,0 0-1-16,0 0-46 0,3 0 0 0,2 0 81 15,2 0-30-15,1 0-11 16,1 0-40-16,-1 2 46 0,4-2 0 0,-1 0-47 16,3 0 42-16,1 0-11 0,0 0-31 0,3 0 1 15,1 0-55-15,0 0 27 0,4-2 10 0,-3-3-69 78,-1-2 43-78,1 0 0 0,-4 3 44 0,1-2-65 0,-3 1 21 0,-2 2-7 0,-4-1 1 0,-3 2-26 0,0 1 12 0,0-1 2 0,-3 0 5 0,-2 1 60 0,0 1-12 0,0 0-28 0,0 0-158 0,-2 0 76 0,-5 0 38 0,-3 6 0 16,1 5 36-16</inkml:trace>
  <inkml:trace contextRef="#ctx0" brushRef="#br0" timeOffset="79812.28">15016 1589 1277 0,'0'0'0'0,"0"0"0"0,0 0 0 0,0 0 0 0,0 0 0 0,-1 0-1 0,1 0 0 0,-2 0 0 0,2 0 1 0,-3 0 0 0,3 0 125 0,0 0-41 0,-1 2-231 0,1-2 89 0,0 0 50 0</inkml:trace>
  <inkml:trace contextRef="#ctx0" brushRef="#br0" timeOffset="82624.06">12639 6196 1135 0,'0'0'0'0,"0"2"0"0,0-2 0 0,-1 2 0 0,1 0 0 0,0-1 0 0,0-1 0 0,-3 4 0 0,3-4 122 16,-1 1-27-16,1-1-12 0,0 1 12 94,0-1 0-94,0 2-50 0,-2-2-1 0,2 0 81 0,0 2-46 0,0-2-1 0,0 0-33 0,0 0 0 0,0 0-1 0,0 0 12 0,0 0 105 0,0 0-58 0,0 0-29 0,0 0-1 0,2 0 52 0,-1 0-29 0,3 0-11 0,1 0 30 0,2 0-36 0,0-4 1 0,-2-2-35 0,3 1 72 0,3-2-41 0,-3 0 0 15,1-3-32-15,4 0 44 0,-2 0 1 0,2-1-34 0,0 0 35 16,1-1-46-16,2 0-14 0,1-4-30 16,0-1 0-16,3-1 0 0,-1 2 0 0,1-4 0 15,0 1 0-15,1-4 0 0,2 0 0 0,6-4 0 63,-7 4 0-63,2 0 0 0,-2 1 0 0,1 0 0 0,0 0 0 0,2-2 0 15,-3 4 0-15,0 2 0 0,1-3 0 0,2-1 0 0,0 2 0 0,2-6 0 0,-2 2 0 0,0 0 0 0,-1 1 0 0,3-1 0 0,-1-2 0 0,5-3 0 0,-4 4 0 16,-2-3 0 15,3 1 0-31,2 0 0 0,-1-1 0 0,4-4 0 0,-8 8 0 16,3-1 0-16,-2-1 0 0,2 1 0 0,5-4 0 0,-6 5 0 0,1 1 0 0,0-2 0 0,1-2 0 0,-1 1 0 16,7-6 0-16,-6 6 0 0,-1-3 0 0,3 2 0 15,2-2 0-15,1-1 0 0,4-4 0 0,-8 4 0 16,1 1 0-16,0-3 0 0,2-1 0 0,-1 1 0 47,6-8 0-47,-4 8 0 0,-3 0 0 0,0-3 0 0,-1 3 0 0,-1 0 0 0,4-2 0 0,-8 5 0 0,2 1 0 0,2-2 0 15,1 1 0-15,-2-1 0 0,6-5 0 0,-6 10 0 16,-1-4 0-16,1 0 0 16,1-1 0-16,3 0 0 0,5-4 0 0,-9 4 0 0,2 0 0 0,1 0 0 46,0-1 0-46,0-3 0 0,5-2 0 0,-6 7 0 0,3-1 0 0,-1 1 0 16,1-2 0-16,-1-3 0 0,5 0 0 0,-8 5 0 0,0-1 0 0,3-3 0 0,-1 4 0 0,2-4 0 16,2-4 0-16,-5 7 0 0,1-3 0 0,0 3 0 15,1 0 0-15,0-5 0 0,7-1 0 0,-6 3 0 16,-1 1 0-16,3-2 0 0,-1 0 0 0,2-7 0 16,-5 11 0-16,0-3 0 0,4-1 0 15,0-2 0-15,0 2 0 0,4-5 0 16,-8 8 0-16,2-3 0 0,-1 2 0 0,3-3 0 0,2 3 0 0,5-9 0 15,-6 7 0-15,0-2 0 16,2-3 0-16,2 3 0 0,-1-3 0 0,6-2 0 16,-11 7 0-16,-1 2 0 0,-2 1 0 0,-2 2 0 15,-2 4 0-15,2-4 0 0,-8 10 0 0,-1 0 0 16,2 2 0-16,0-1 0 0,1 1 0 0,-1-1 0 16,-4 4 0-16,0-1 0 0,-1 3 0 0,-1-2 0 15,0 3 0-15,2-3 0 0,-4 5 0 0,-2-1 0 47,2 0 0-47,-3 4 0 0,-1 0 0 0,0 1 0 0,-3 1 0 0,-3 1 0 0,0 0 0 0,-1 2 0 0,-2 0 0 0,3 1 0 16,-3 0 0-16,-1 0 0 0,0 0 0 0,0 0 0 15,0 0 0-15,0 0 0 0,0 0 0 0,0 0 0 16,0 0 0-16,0 0 0 0,0 0 0 0,0 0 0 16,0 0 0-16,-3 2 0 0,-2 9-124 0</inkml:trace>
  <inkml:trace contextRef="#ctx0" brushRef="#br0" timeOffset="85772.94">14360 4524 1720 0,'-6'-4'0'0,"1"2"0"15,1 0 0-15,-2-1 0 0,2 2 0 0,0 0 0 0,0 1 0 0,2 0 155 0,0 0-56 0,0 0-28 0,2 9 0 0,-1 2 48 16,1 3-43-16,0 0 0 0,0-1 4 0,1 1 0 47,4-1-37-47,1-1 7 0,6-4-7 0,-4-2 1 0,4-3-1 0,0-3 55 0,0 0-27 0,3-3 10 0,-2-9-38 0,-2-2-46 15,2-6 0-15,-6-2 46 0,1-1 1 0,-1-4-53 16,-3 3 21-16,-3 1-7 31,-1-1 22-31,0 5 3 0,0-1 4 0,-5 4 46 0,-3 5-8 0,-2 5-45 0,-2 6 5 0,1 0-22 0,0 10 18 0,-3 10-5 16,5 6 4-16,-1 4 83 0,3 3-36 0,1 0 14 16,2 0-47-16,3 0 35 0,1-8-76 0,0-2 0 15,0-4 0-15,4-4 0 0,4-1 0 0,4-7 0 16,-2-4 0-16,4-3 0 15,-1 0 0-15,-2-7 0 32,2-8 0-32,-3-5 0 0,-1-1 0 0,-1-3 0 0,-4 0 0 0,-1 2 0 0,-2-2 0 0,-1 4 0 0,0 1 0 0,0 4 0 15,-1-1 0-15,-6 5 0 0,-2-1 0 0,1 6 0 16,0 4 0-16,-2 2 0 0,0 0 0 0,2 8 0 16,0 7 0-16,1 4 0 0,2 4 0 0,0 0 0 15,5 0 0-15,0-3 0 16,0 3 0-16,0-6 0 0,0-2 0 0,5-1 0 15,2-7 0-15,3-1 0 0,-1 2 0 0,2-8-20 16,-3 0-27-16,0 0-17 0,-2-9 46 0,-1-2 42 16,-4-2-51-16,2-4-11 0,-3 2 13 0,0 1 170 15,-6 1-82-15,-3-1-56 0,-1 5-7 0,0 0 0 16,0 6 0-16,0-1 0 0,1 4 0 0,-2 0 0 16,3 0 0-16,1 5 0 0,1 6 0 0,4-2 0 15,2 3 0-15,0-2-364 0,3-2-26 0,13-3 185 16,5-3 90-16,6-2-435 15,5 0 254-15</inkml:trace>
  <inkml:trace contextRef="#ctx0" brushRef="#br0" timeOffset="86466.08">15778 3245 1501 0,'-15'-4'0'0,"2"-3"0"0,1 4 0 0,-1 1 0 0,4 2 0 0,-2 0 0 0,2 5 0 0,0 11 227 0,2 4-93 0,-2 2-38 0,6-2 181 16,3 3-119-16,0-3-59 31,0 0-29-31,4-2-48 0,7-1 28 0,2-2-10 0,2-6 0 0,-1-1-75 0,3-8 38 0,-1 0 0 0,2 0 7 0,-3 0-11 31,0-9 41-31,-4-6-83 0,-1 0 42 0,-1-3-1 0,-1-4-7 0,-4 3-48 0,-2-2 34 0,-2 0-3 16,0-1 2-16,0 0 68 16,0-2-44-16,-5 4 3 0,-6 2-2 0,-1 0 67 46,-2 4-30-46,-2 5 1 0,-1 0 27 0,0 8-28 0,-1 1 11 0,3 7 38 0,-5 12-27 0,6 6 0 0,-3 3-12 0,7 3 37 0,4-1-20 0,1-3 17 16,5 2-43-16,0-7 40 0,0 3-29 0,0-10-10 16,8-2 0-16,3-4-79 0,4-4 39 0,-2-5 0 15,4 0-132-15,-2 0 71 16,0-7 43-16,-1-6-94 0,-2-4 63 0,-1-1 16 16,-1-2 3-16,-5 0-98 0,-2 1 59 0,-3 0 5 15,0 2 1-15,0-3 94 0,-7 4-26 0,-2 3-22 16,-5 2-13-16,-2 8 251 0,-2-1-118 0,-1 4-52 15,-1 0 211-15,2 9-111 0,-2 6-68 0,3 4 73 16,3 0-73-16,0 5-83 0,8-2 0 0,3-2 0 16,3 0 0-16,0-4 0 0,2-1 0 0,8 2 0 15,6-10 0-15,4 0-1 0,5-3 2 0,2-4-813 16,2 0 396-16</inkml:trace>
  <inkml:trace contextRef="#ctx0" brushRef="#br0" timeOffset="95227.6">13508 16816 1504 0,'-10'-10'0'0,"1"0"0"0,3 2 0 0,1 4 0 0,2-1 0 0,0 5 0 0,1-2 0 0,1-1 392 15,-1 3-167-15,2 0-99 0,0 0 47 0,0 0-65 16,0 0-33-16,0 0-1 0,3 0 54 0,4 0-50 16,1 5 1-16,1-3 115 0,-1 2-78 0,-1-2-39 15,4 2 10-15,-1-1 118 0,-2-3-84 0,1 2-41 16,3 0-1-16,-4-1-69 0,3 3-10 0,-2-2 0 15,1-1 0-15,-1-1 0 0,2 2 0 0,-2-1 0 16,2 1 0-16,1-1 0 0,0 2 0 0,0-2 0 16,-1 1 0-16,2 0 0 15,3 1 0-15,-3-3 0 0,2 1 0 0,1 1 0 16,1-2 0-16,2 2 0 0,0-2 0 0,-1 0 0 16,0 0 0-16,3 0 0 0,-1 0 0 0,3 0 0 15,-2 0 0-15,-1 0 0 0,1 0 0 0,-1 0 0 16,2 0 0-16,0-2 0 15,-2 0 0-15,0 2 0 0,-2 0 0 0,2 0 0 16,-2 0 0 0,4 0 0 77,-2 0 0-93,0 0 0 0,1 0 0 0,-1 0 0 0,2 0 0 0,4 0 0 0,-5 0 0 0,2 0 0 32,-1 0 0-32,1 0 0 0,1 0 0 0,7 0 0 0,-5 0 0 0,2 0 0 0,0 0 0 0,2 0 0 0,1 0 0 0,3 2 0 0,-2-2 0 0,0 0 0 0,3 0 0 0,2 0 0 0,-1 0 0 0,6 0 0 0,-8 0 0 0,-1 0 0 0,1 0 0 0,-1 0 0 0,1 0 0 0,8 0 0 0,-4 0 0 15,7 0 0-15,3 2 0 0,8-1 0 0,2-1 0 0,9 3 0 0,-17-3 0 0,-8 0 0 0,1 0 0 0,-4 0 0 0,6 0 0 0,15 0 0 16,-4 0 0-16,11 0 0 16,1 0 0-16,4 0 0 0,-13 0 0 0,2 0 0 15,-16 0 0-15,1 0 0 31,6 1 0-31,9 2 0 16,14 1 0-16,-8 0 0 0,-2-1 0 0,-4 2 0 0,-2 0 0 0,-1-2 0 0,15 1 0 0,-14 0 0 0,1-3 0 0,-1 0 0 0,2 0 0 0,-2 2 0 16,11-1 0-16,-14 1 0 15,0-1 0-15,0 0 0 0,-3-2 0 0,1 4 0 16,10 1 0-16,-11-2 0 0,3 0 0 0,0 2 0 16,2-1 0-16,-3-3 0 0,10 3 0 0,-15-4 0 15,1 0 0-15,4 0 0 0,-1 0 0 0,4 0 0 16,9 0 0-16,-15 0 0 0,0 0 0 0,0 0 0 15,1 0 0-15,-3 0 0 0,7 0 0 0,-10 0 0 16,-2 0 0-16,5 0 0 0,0 0 0 0,1 0 0 16,5 0 0-16,-12 3 0 0,1 0 0 0,1-2 0 15,0 2 0-15,0-1 0 16,10-2 0-16,-8 0 0 0,5 0 0 0,0 0 0 47,1 0 0-47,1 0 0 0,7 0 0 0,-14 0 0 78,2-5 0-78,1 4 0 0,3-2 0 0,-3 0 0 0,13 2 0 0,-9-3 0 0,-1 2 0 0,1 0 0 0,-1 0 0 0,7 1 0 0,-13-1 0 0,5 2 0 0,0 0 0 0,3-3 0 0,2 2 0 16,12-1 0-16,-14 1 0 0,-3-2 0 0,3 2 0 0,0 0 0 0,0 1 0 0,10-3 0 0,-12 3 0 0,5 0 0 0,2 0 0 0,0-2 0 0,0 2 0 0,6-2 0 0,-13 0 0 0,4 1 0 15,0-1 0-15,4-1 0 0,3 2 0 0,9-1 0 16,-13-2 0-16,-1 0 0 0,1 1 0 0,0 2 0 15,0-3 0-15,13 1 0 16,-11 0 0-16,2 1 0 0,-1 1 0 0,0-2 0 16,0 0 0-16,7 2 0 15,-14 0 0-15,5-1 0 0,3 2 0 0,4-1 0 0,-3 1 0 16,11 0 0 0,-17-3 0-16,5 3 0 0,-1-1 0 0,3 1 0 0,4-2 0 0,14 0 0 15,-19 2 0-15,3-1 0 0,-3-2 0 0,4 3 0 16,0 0 0-16,13 0 0 15,-12 0 0-15,4 0 0 0,-3 0 0 0,4 0 0 0,-3 0 0 0,13 0 0 0,-11 0 0 0,4 0 0 16,4 0 0-16,-1 0 0 16,-3 0 0-16,12 0 0 0,-13-2 0 0,4 2 0 15,5-2 0-15,-1 2 0 0,7-1 0 0,-16 1 0 16,2-3 0-16,6 3 0 0,1 0 0 0,3 0 0 16,2 0 0-16,-15 0 0 0,0 0 0 0,6 0 0 15,0 4 0-15,5 0 0 0,2-1 0 0,-15-2 0 16,-2 3 0-16,4-3 0 15,6 3 0-15,4-2 0 0,5-1 0 0,-17 0 0 16,1 2 0-16,0-3 0 0,3 3 0 0,2-2 0 0,11 1 0 0,-20 1 0 16,-4-1 0-16,5-1 0 15,-1 4 0-15,1-3 0 0,12 3 0 0,-14-1 0 16,0-1 0-16,-2 2 0 47,0-2 0-47,0 1 0 0,8 0 0 0,-10 0 0 0,6-3 0 0,-1 1 0 0,-3-1 0 0,0 2 0 0,6-1 0 0,-14-1 0 0,0 3 0 0,6-1 0 0,4 1 0 0,-4 1 0 15,9 0 0-15,-16-3 0 0,1 3 0 0,-2-1 0 16,6-1 0-16,0 1 0 16,13-1 0-16,-14-2 0 0,-2 1 0 0,1 2 0 0,-2-3 0 15,-2 1 0-15,7-1 0 0,-14 1 0 47,7-2 0-47,0 2 0 0,-2-2 0 0,-1 0 0 0,2 1 0 0,-13-1 0 0,0 0 0 0,0 0 0 0,-2 0 0 0,8 0 0 0,-10 2 0 0,1-2 0 16,1 2 0-16,-1 0 0 0,-3-1 0 0,5 0 0 15,-12-1 0-15,-2 3 0 0,0-3 0 0,-3 0 0 16,3 0 0-16,0 0 0 31,-6 0 0-15,2 0 0-16,-3 0 0 0,1 0 0 0,1 0 0 0,2 0 0 0,-6 0 0 0,2 0 0 0,-3 0 0 0,1 0 0 0,2 0 0 0,1 0 0 16,-7 3 0-16,3-2 0 0,-4-1 0 0,3 2 0 15,-2-1 0-15,3-1 0 0,-8 1 0 0,3-1 0 16,-2 0 0-16,0 0 0 0,2 3 0 0,1-3 0 47,-6 0 0-47,4 0 0 0,-1 0 0 0,-4 0 0 0,4 0 0 0,1 0 0 0,-4 0 0 0,0 0 0 0,2 0 0 0,-4-3 0 15,0 2 0-15,0 0 0 0,-4-1 0 0,-1 1 0 16,1 1 0-16,-3-3 0 0,0 3 0 0,-5 0-180 16,-6 0-16-16</inkml:trace>
  <inkml:trace contextRef="#ctx0" brushRef="#br0" timeOffset="97310.8">28067 15530 2020 0,'-11'-11'0'0,"2"1"0"0,2 5 0 0,-3-2 0 0,5 2 0 0,0 4 0 0,2-3 0 0,-1 1 0 0,1 3 219 0,2-1-80 0,0 1-53 0,1 0-15 16,-2 0 0-16,-2 4-30 0,1 6-1 0,-3 1-33 15,0 2-11-15,-1 5 44 63,-4 5-41-63,0-1 41 0,-3 5-1 0,-5 5 10 0,-1-1 16 0,-1 2 1 0,0 1-27 0,-6 1-1 0,-1 1-7 0,-3 3 15 0,2-4-60 0,-1-6 345 0,2-4-147 0,1-4-73 0,5-3-37 0,-1-2 29 16,9-9-103-16,5-4 0 0,3-3 0 0,4 0 0 15,2 0 0-15,0 0 0 0,0-2 0 16,2 1 0-16,10-4 0 0,3 1 0 0,5-1 0 0,0 3 0 15,3-3 0-15,1 0 0 0,5 4 0 0,-2-2 0 16,8 1 0-16,-2 1 0 16,-3 1 0-16,5 0 0 0,1 0 0 0,2 0 0 15,9 1 0-15,-4 5 0 0,2 4 0 0,-2-3 0 16,0 3 0-16,1-1 0 94,-1 3 0-94,-7-4 0 0,-8 1 0 0,-3-3 0 0,-3 0 0 0,-5-3 0 15,-4-1 0 1,-7-2 0-16,-5 0 0 0,-1 0 0 0,0-2 0 0,-1-7 0 0,-8-2 0 0,-1-3 0 0,-4-3 0 0,0-2 0 0,-1-2 0 0,2-2 0 0,-4-3 0 0,3 1 0 0,-3-4 0 0,1 3 0 0,-1-4 0 0,-1 0 0 16,-4-2 0-16,3 5 0 0,0 1 0 0,2 1 0 0,0 2 0 0,-1 3 0 0,0-4 0 0,5 11 0 0,-1 1 0 0,5 1 0 15,0 4 0-15,3 1 0 0,1 1 0 0,3 5 0 16,2-2 0-16,0 2 0 0,0-2 0 0,0 0 0 15,0 1 0-15,4 1 0 0,0-2 0 0,-1-1 0 16,2 3 0-16,-2 0 0 0,0 0 0 0,0 0 0 16,-1 0-187-16,4 0-87 0,0 12 118 0</inkml:trace>
  <inkml:trace contextRef="#ctx0" brushRef="#br0" timeOffset="106379.35">13677 16542 904 0,'-16'0'0'0,"1"-2"0"0,3 0 0 0,3 1 0 0,2-1 231 0,2 2-87 0,5 0-57 16,0 0-25-16,0 0 394 0,10-2-209 0,8-1-104 15,6-4 325-15,6 1-211 0,5 0-113 0,5-1-53 16,2-2 231-16,4 3-141 0,4 0-62 0,-2 2-44 15,0 2-75-15,1 1 0 0,4-1 0 0,-1 2 0 16,5 0 0-16,-10 0 0 0,-4 0 0 0,-4 2 0 16,-9 2 0-16,-5 3 0 0,2 0 0 0,-15-2 0 15,-4 0 0-15,-5-3 0 0,-1 3 0 0,-2-5 0 16,0 2 0-16,0-2 0 16,-4 0 0-16,0 0 0 0,-3 0 0 0,2 0 0 15,-2 0 0-15,3 0-58 0,-3-2-44 0,4-3-596 16</inkml:trace>
  <inkml:trace contextRef="#ctx0" brushRef="#br0" timeOffset="107065.83">14030 14212 938 0,'-14'0'0'0,"2"0"0"0,0-3 0 0,6 2 0 0,3 1 0 0,3 0 494 0,0 0-229 0,3 0-113 16,11 0-48-16,8 4 484 0,8-2-276 0,6-1-136 15,9-1-70-15,5 0 379 0,10 0-214 0,-2 0-231 16,5-1-40-16,2-4 0 16,6-2 0-16,-2 5 0 0,8-1 0 0,-18 1 0 78,-5 2 0-78,-4 0 0 0,-11 6 0 0,-5 1 0 0,-2-1 0 0,-16 1 0 47,-7-2 0-47,-6 0 0 0,-3-4 0 0,0-1-38 0,0 2-123 0,-4-2 16 0,-7 0 59 0,-1-5-15 0,3-7 32 0,-1-3-1083 15,0 1 548-15</inkml:trace>
  <inkml:trace contextRef="#ctx0" brushRef="#br0" timeOffset="109412.53">16917 16552 589 0,'-9'0'0'0,"-1"0"0"0,0 2 0 0,0 0 0 0,1 0 0 0,-3 1 0 0,2-1 0 0,0 0 0 0,3-1 0 0,1-1 0 0,-1 0 0 0,3 4 0 0,0-4 727 0,3 0-342 0,-1 0-172 0,2 0-86 0,0 1 303 0,0-1-183 0,0 1-109 0,3 3-47 0,7-1 78 0,1 1-63 0,3 2-32 0,0 0 10 0,5 3-43 0,1-1 1 0,2 2 152 16,3-1 10-16,3 1-134 0,4 3-70 0,2-6 0 16,5 4 0-16,3-4 0 15,6 0 0-15,7-1 0 0,15-1 0 0,-1-3 0 16,7-2 0-16,7 0 0 0,2 0 0 0,4 0 0 16,10-2 0-16,-16-3 0 0,3 3 0 0,0-3 0 15,-3 1 0-15,-1 0 0 0,7 0 0 0,-23 3 0 16,0-1 0-16,-2 2 0 0,0 0 0 0,-4 0 0 15,6 0 0-15,-21 2 0 47,-1 3 0-47,-7-3 0 0,-3 4 0 0,-4-1 0 0,-3-3 0 0,-8 2 0 0,-5-3 0 0,-5 1 0 0,-3 1 0 0,2-3 0 0,-7 0 0 0,-1 0 0 16,0 0 0-16,0 0 0 0,0 0 0 0,0 0 0 16,0 0 0-16,-1 0 0 0,-2 0 0 15,-2-3 0-15,2 0 0 0,0-3 0 16,-1 2 0-16,2-1 0 0,-1 1 0 0,-2-1 0 0,2 1 0 0,-3-1 0 15,-1 3 0-15,3-1-266 16,-1 0-309-16,0-1 268 0</inkml:trace>
  <inkml:trace contextRef="#ctx0" brushRef="#br0" timeOffset="110270.07">17341 14512 635 0,'-13'-5'0'0,"1"0"0"16,1 3 0-16,1-3 0 0,1 5 0 0,-1-5 431 0,6 4-201 0,1 0-95 16,1 1 154-16,2 0-126 0,0 0-61 0,3 0 281 15,16 0-176-15,3 0-84 0,9 2-42 0,9 1 381 16,6-1-211-16,11 0-96 0,2-2-63 0,10 0 100 109,7 0-192-109,13-4 0 0,14-9 0 0,22-4 0 0,-8-4 0 0,3-1 0 0,-4 3 0 0,-2 1 0 0,-9 4 0 0,7 2 0 0,-36 5 0 0,-1 7 0 0,-11-5 0 0,1 5 0 0,-2-3 0 0,4 0 0 0,-14-3 0 0,-5 1 0 0,-6-3 0 0,-3-4 0 0,1 1 0 0,-16-2 0 0,-5 4 0 0,-4 1 0 16,-6-1 0-16,-4 5 0 0,-2 0 0 0,-3 3 0 0,0-2 0 0,0 0 0 16,0-4 0-16,0 0 0 0,-3-1 0 0,0 1 0 15,-3 0 0-15,1-3 0 0,2 3 0 0,-3 0 0 16,0-1 0-16,-2 4-14 0,-1 3-479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02:15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16982 6932 1464 0,'-1'-3'0'0,"-2"2"0"0,-2-3 0 0,4 2 0 0,-2-2 0 0,1 3 0 0,0-2 0 16,1 0 79-16,1 1-10 0,0 0-31 16,0 1 467-16,0-1-234 0,1 0-116 0,3 0 59 0,5 1-92 0,3-1-43 15,-1 0 1-15,4 2 177 0,3 0-110 0,3 0-45 16,1 0-36-16,2 0 188 15,2 0-225-15,4 0-29 0,4 0 0 0,6 4 0 0,1-1 0 0,4 1 0 16,5-1 0-16,3-1 0 16,3-2 0-16,6 3 0 0,-7-3 0 0,0 0 0 15,-1 0 0-15,-1 0 0 0,1 0 0 0,4 0 0 16,-13 0 0-16,0 0 0 0,-1 0 0 0,-3 0 0 16,2 0 0-16,3 0 0 0,-12 0 0 15,1 0 0-15,-2 0 0 0,1 0 0 0,-2 0 0 0,5 0 0 16,-10-3 0-16,1 3 0 172,-4-4 0-172,3 1 0 0,-5-1 0 0,3-1 0 0,-7 2 0 0,-3 1 0 0,0 0 0 0,-4-1 0 0,-3 2 0 0,3-1 0 0,-7 1 0 0,-1-2 0 0,1 2 0 0,-3 1 0 0,1-2 0 0,1 2 0 0,-1 0 0 0,-1-2 0 0,1-1 0 0,-1 3 0 0,1-2 0 0,1-1 0 0,-2 2 0 0,1 0 0 0,-2-3 0 0,0 3 0 0,0-4 0 0,0 4 0 0,0-2 0 0,0-1 0 0,0 2-892 0,-6 0 377 0,-2 2 228 0</inkml:trace>
  <inkml:trace contextRef="#ctx0" brushRef="#br0" timeOffset="490.81">16479 9108 2105 0,'-26'0'0'0,"3"0"0"0,-2 0 0 0,12 0 0 0,2 0 0 0,2 3-1 0,3 0 1 0,2 0 0 0,0 1 235 0,4 0-104 0,0-1-46 16,3 0 0-16,12 1-45 0,4 1-1 0,4 0 675 16,5-1-342-16,7-1-246 0,4 0-126 0,7-3 0 15,6 0 0-15,9 1 0 0,0-1 0 0,5 0 0 16,3 0 0-16,7 0 0 0,10 0 0 0,18 0 0 15,-9 0 0-15,6 0 0 0,7 0 0 16,-2-4 0-16,1-3 0 0,12 1 0 16,-28-2 0-16,0 3 0 0,-5 0 0 0,-2 1 0 15,-3 2 0-15,8 1 0 0,-25 1 0 0,-2 0 0 16,-1 0 0-16,-2 0 0 0,-3 0 0 0,3 3 0 16,-17 5 0-16,-2-5 0 0,-2 3 0 0,-4-1 0 15,-2 0 0-15,-1-2 0 0,-10 0 0 0,-5 2 0 16,-2-4 0-16,-4 0 0 0,-4 0 0 0,2 3 0 15,-7-4 0-15,-1 2 0 16,0-2 0-16,0 0 0 0,0 2-275 0,-1-1-236 16</inkml:trace>
  <inkml:trace contextRef="#ctx0" brushRef="#br0" timeOffset="1116.14">22659 8296 978 0,'-30'-8'0'0,"5"5"0"0,6 3 0 0,0 0 0 0,12 0 0 0,4 5 41 0,3 1-41 0,0 2 750 0,1 2-355 0,13 1-170 0,8 0-99 0,8-1 362 0,13-1-225 0,4 0-113 0,11-3-57 0,10 2 294 0,4-7-352 0,4 4-35 0,7-5 0 0,7 0 0 0,10 0 0 0,17 0 0 0,-13 0 0 0,-3 0 0 0,-5 0 0 0,-4 1 0 16,-12 4 0-16,-1 0 0 0,-27 3 0 0,-12 0 0 16,-8 2 0-16,-7-2 0 15,-5 1 0-15,-2-2 0 0,-9-1 0 0,-6-4 0 0,-2-2 0 0,-1 0 0 31,0 0 0-31,0 0 0 0,0-2 0 0,0-11 0 0,-1-1 0 0,-2-3 0 16,0-2 0-16,0 4 0 0,0 3 0 0,-2-2-357 16</inkml:trace>
  <inkml:trace contextRef="#ctx0" brushRef="#br0" timeOffset="20167.04">13698 6718 1862 0,'-16'-2'0'0,"4"1"0"0,3-1 0 0,4 2 0 0,-2 0 0 0,7 0 0 0,0 0 0 0,0 0 0 0,7 0 527 0,10 0-244 0,3 3-113 16,5-3-70-16,6 0 97 0,1 0-79 0,3 0-39 15,7 0-1-15,4 0 114 0,-2-3-82 0,4 0-35 16,0-1 65-16,4 1-140 15,2 2 0-15,7-2 0 0,-10 0 0 0,-4 3 0 16,-2 0 0-16,-4 0 0 0,-5 3 0 0,2 1 0 16,-17 2 0-16,-3 0 0 156,-7-1 0-156,-3-2 0 0,-5-2 0 0,0 3 0 16,-3-4 0-16,0 0 0 0,0 0 0 0,-5 0 0 0,-2 0 0 0,3-7 0 0,-2-1 0 0,0-2 0 0,1 2 0 0,-1 1 0 0,2 1-196 0,1 3 1 0,-2 3 54 0,1 0-557 0</inkml:trace>
  <inkml:trace contextRef="#ctx0" brushRef="#br0" timeOffset="20708.59">13386 8864 2032 0,'-17'0'0'0,"3"1"0"0,3-1 0 0,4 3 0 0,0-3 0 0,7 0 0 0,0 0 0 0,0 0 0 0,12 0 683 0,7 0-322 0,8-3-151 15,4-5-94-15,5 1 237 0,6-4-177 0,3 1-176 16,6 1 0-16,11-2 0 0,-4 1 0 0,3 2 0 16,8 2 0-16,1 0 0 0,5 0 0 0,4 3 0 15,-16 1 0-15,-3 2 0 0,-8 0 0 0,-4 2 0 16,-11 6 0-16,3-1 0 0,-17-1 0 0,-6 0 0 16,-6-4 0-16,-5 1 0 15,-3 0 0-15,1-3 0 0,-4 0 0 0,0 0 0 16,0 0 0-16,0 0 0 0,-2-6 0 0,-1-2 0 15,-2-1 0-15,2-1 0 0,0-1 0 0,1 4 0 16,0 0 0-16,1 3 0 0,-1 1-569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1:07:45.2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1:08:30.385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14201 4400 1880 0,'0'-4'0'0,"2"-1"0"0,-1 0 0 0,1 0 0 15,1 0 0-15,-2 0 199 0,0 4-80 0,0-3-41 0,1 2 115 0,-1 1-77 0,1-1-30 0,0 0-10 16,2 2 83-16,-3 0-61 0,1 0-30 16,2 0 0-16,-3 2 98 0,2 4-68 0,-1 4-31 15,1 1 125-15,-2 1-77 0,2 1-29 0,2 3-19 16,-5 1-67-16,3 3 0 0,0 2 0 0,-1 2 0 16,1 5 0-16,-2-2 0 15,1 4 0-15,0 3 0 0,-2 1 0 0,1 5 0 16,-1 5 0-16,0-6 0 0,3 1 0 0,-3 0 0 0,0 1 0 0,2-2 0 15,-1 5 0-15,3-8 0 0,-3-2 0 0,2 0 0 16,2 1 0-16,-1 0 0 0,-2 8 0 16,1-11 0-16,-1 2 0 0,-1 1 0 15,1 0 0-15,-1-1 0 0,3 7 0 0,-2-10 0 16,0 2 0-16,2 0 0 0,-3-1 0 0,3 1 0 16,1 5 0-16,-1-8 0 0,-2 2 0 15,3-2 0-15,-2 2 0 0,2-1 0 0,1 3 0 0,-3-6 0 16,2 0 0-16,-2 0 0 0,0-3 0 0,1 4 0 15,-1 3 0-15,-2-6 0 16,1 1 0-16,-1 1 0 31,2-1 0-31,-1 1 0 0,-1 5 0 0,1-6 0 0,-2 1 0 0,1-1 0 0,2 2 0 0,-3 0 0 0,2 5 0 0,0-7 0 16,1 1 0 0,0-2 0-1,2 0 0-15,-1 0 0 0,1 5 0 0,-2-6 0 0,0 1 0 0,0-1 0 0,-1 2 0 0,1 4 0 0,-1-6 0 0,-1 0 0 16,1 0 0-16,1-1 0 0,-1 3 0 0,-1 4 0 15,2-5 0-15,-2 1 0 0,1 2 0 0,0 0 0 16,-1 1 0-16,1 6 0 16,-1-6 0-16,1-1 0 0,-1-1 0 0,-1 1 0 15,2-4 0-15,-2 5 0 0,2-7 0 0,-2-5 0 16,0 1 0-16,1-4 0 0,-1 1 0 0,0 0 0 16,0-6 0-16,0-3 0 0,0-2 0 0,0-2 0 15,0-3 0-15,0 2 0 0,0-2 0 0,0 0 0 16,0 0 0-16,0-5 0 0,-1-8 0 0,-3-8 0 15</inkml:trace>
  <inkml:trace contextRef="#ctx0" brushRef="#br0" timeOffset="386.13">14164 4282 942 0,'-6'-4'0'0,"-2"-4"0"0,3 5 0 0,0 2 0 0,1-1 0 0,-4 2 0 0,2 0 0 0,-4 6 0 0,1 6 0 0,-3 5 0 0,-2 4 124 0,-2 4-43 0,0 4 1 109,-5 5-206-109,2 0 76 0,2 2 44 0,-3 4-180 0,4 3 112 0,-3 0 55 0,2 4 39 0,6-10-11 0</inkml:trace>
  <inkml:trace contextRef="#ctx0" brushRef="#br0" timeOffset="478.86">14120 4349 507 0,'0'-11'0'0,"2"1"0"0,1 7 0 16,6 0 0-16,1 3 0 0,4 0 972 16,4 0-466-16,6 3-224 0,0 10 368 0,2 1-305 15,3 1-153-15,3 6-535 0,3-2 191 0,4 6 105 0,-4-1 39 0,2 0-494 16,5 5 271-16,-2 0 135 0</inkml:trace>
  <inkml:trace contextRef="#ctx0" brushRef="#br0" timeOffset="1610.75">13715 6469 860 0,'-8'-3'0'0,"-2"-2"0"0,2 1 0 0,3 1 0 0,-2 1 0 0,3-2 0 0,-4-2 0 0,5 5 144 0,2-2-52 15,-1 2 1-15,0-2 205 0,2 2-128 0,0-1-54 16,0-1-42-16,0 3 195 0,4 0-114 0,5-5-56 16,2 4-30-16,1-4 202 15,4 4-121-15,0-4-54 0,2 5 69 0,1-4-63 47,4-2-29-47,4 4 148 0,-2-2-95 0,1-1-43 0,0 2 1 0,4 0 37 0,1 0-121 0,7-1 0 0,-4 1 0 0,4 2 0 16,1-2 0-16,4 0 0 0,1 2 0 0,9-2 0 0,-7 3 0 0,0-1 0 15,0-2 0-15,1 1 0 16,0 1 0-16,4-2 0 0,-7 3 0 0,-2-3 0 47,1 3 0-47,-4 0 0 0,1 0 0 0,6-2 0 0,-10 2 0 0,0 0 0 0,-2 0 0 0,1 0 0 0,0-2 0 0,4 2 0 0,-8-1 0 0,1-2 0 16,-3 2 0-16,2-1 0 0,0 1 0 0,5-1 0 15,-6 0 0-15,0 1 0 0,-1-3 0 0,3 3 0 0,-1-3 0 0,6 2 0 16,-7 1 0-16,-1-4 0 0,1 3 0 0,-1-2 0 47,3 3 0-47,2-4 0 0,-4 5 0 0,1-4 0 0,1 1 0 0,1-1 0 0,6-1 0 0,-6 2 0 15,1-2 0-15,2 0 0 0,0 0 0 0,1 2 0 0,3-3 0 0,-5 4 0 16,-2-1 0-16,-1 1 0 0,0-2 0 0,0 3 0 16,5-2 0-16,-7 3 0 93,-2-2 0-93,2 1 0 0,0-1 0 16,1 0 0-16,4 0 0 0,-5 0 0 0,1 1 0 0,0-1 0 0,2-1 0 0,-2 1 0 0,7-1 0 0,-7 1 0 0,-2 0 0 0,1 2 0 0,1-3 0 0,-1 3 0 0,7 0 0 0,-10 0 0 0,2 0 0 0,1 0 0 16,1 0 0-16,2 0 0 0,4 0 0 0,-5 0 0 0,0 0 0 0,0 0 0 0,1 0 0 0,-1 0 0 0,4 0 0 0,-6-1 0 15,-2 0 0-15,-2-1 0 0,0 0 0 0,-1-1 0 16,3 2 0-16,-10-3 0 0,-2 4 0 0,-2-1 0 15,-2-1 0-15,-1 2 0 0,-1-2 0 0,-7 2 0 16,1 0 0-16,-2 0 0 16,0 0 0-16,-1 0 0 0,-1 0 0 0,0 0 0 15,0 0 0-15,0 0 0 0,0 0 0 0,0 0 0 47,0 0 0-47,0 0 0 0,0-2 0 0,0 2 0 0,0 0 0 0,0 0 0 0,-1 0 0 0,1 0 0 0,-2 0-134 0,-1 0-64 0,0 0 83 0,0 0-749 0,-1 2 417 0,0 3 204 16,-1-1 102-16</inkml:trace>
  <inkml:trace contextRef="#ctx0" brushRef="#br0" timeOffset="1840.65">17266 6038 1700 0,'-2'0'0'0,"-1"0"0"0,3 0 0 0,0 0 0 0,0 0 0 0,0 0 0 0,0 0 383 0,8 3-172 0,4 4-87 0,5 2 418 15,1 4-257-15,2-1-123 16,2 2-61-16,-2 3-32 0,2 0 1 0,1 5-22 16,-3-3 188-16,-2 3-236 0,-5 0 0 0,-5 0 0 15,-6 2 0-15,-2 6 0 0,-5-5 0 0,-20 0 0 16,-9 4 0-16,-9-2 0 0,-6 4 0 0,-12 4 0 16,-3-2 0-1,-12 3 0-15,-13 7 0 0</inkml:trace>
  <inkml:trace contextRef="#ctx0" brushRef="#br0" timeOffset="4803.05">14446 6350 846 0,'0'0'0'0,"0"0"0"0,0 0 0 0,0-2 0 0,0 0 0 0,0 1 0 0,0-2 78 0,0 2-10 0,0-1-29 0,0 2 33 0,0-1-33 0,0 1 11 0,0-2-11 0,0 2 22 16,0-2-21-16,0 2-1 0,0-1 0 0,0 1 10 15,0-2-9-15,0 2-1 0,0 0 76 0,0-2-38 16,0 2 0-16,0-1-3 0,0-1-9 0,0 2-26 16,1-2 0-16,1 0 11 0,0 1-11 0,-1 1 10 15,2-3-10-15,1 1 1 0,-1 1-1 0,2-5 0 16,0 4-18-16,1-3-22 16,-2 0 16-16,2-1-1 15,0-2-47-15,3 2 34 0,-1-3-16 0,0 2 24 0,1 0 9 0,-1-1 6 16,0-1-14-16,3-1 17 0,-3 3-11 0,4-4 8 15,-5 2-9-15,4 0-27 16,-2-3-1-16,1 3 30 0,1-4 1 16,2 1-37-16,-3-1 35 0,2 1 0 0,0 0-41 0,-1-2 1 15,2 1 31-15,-1-1-45 0,0 0 41 0,1 2 3 16,-1-1-10-16,1 1 30 0,-2-2-26 0,4-1 3 31,-2 3-5-31,1-2 39 0,0 0 1 0,-2 1-34 0,1 0 4 0,4-3 12 16,-3 2-9-16,1-1-4 0,0 0-26 0,0-1 27 0,1-1 5 0,4-2-53 15,-3 1 48-15,-1 2 0 32,0-3-1-32,2 1-43 0,2-3 39 0,-4 3-5 0,3-1 5 0,-4 2-10 0,4-1 5 0,-1 0 2 0,3-4-6 0,-3 3 51 15,0 2-45-15,0-2 2 0,2 1 19 0,0-1-20 32,3-3 4-32,-3 3-9 0,-3 1 8 0,0 0 3 0,-1 1-3 0,2-3-32 31,2 0 1-31,-7 7 30 0,1-4-1 0,-1 4-31 0,-1-1 30 0,1-1-6 0,1-1 4 0,-2 4-10 31,-1-2 9-31,2 1 23 0,-1-2-24 0,2-1-5 16,3-2 3-16,-3 2 47 0,0-1-44 0,2 0 7 0,1 0-6 0,0-1 38 0,2-1 1 0,-2 4-28 15,-5-2-4-15,4 4-28 0,-4-3 27 16,1 4 2 46,2-3 0-62,-3 4-37 0,-2-1 1 0,1 2 27 0,-1-1-26 0,2 1 24 0,1-2 2 0,-4 0 0 0,3 4-1 0,-1-6-4 0,1 3 3 0,0-5 16 0,2-1-17 16,0 5 0-16,-2-2 1 0,2-2 0 0,0 0 0 0,0 2 2 0,0-6-2 0,1 6 11 0,-3 1-10 0,-1-1 29 16,1 0-22-16,-1 0-1 0,3 0-3 0,-5 3 21 15,1-2-20-15,0 2-1 16,0 1 1-16,3-3 15 0,-3 4-15 0,0-3 2 0,1 1-1 16,-1 1 3-16,1-2-2 0,2-1 2 0,-2 1-13 0,0 2 11 15,1-1 0-15,-3 1 1 0,1-2 6 16,2 0-6 78,-2 1-1-94,-2 2 13 0,1-1-12 0,0 0-2 0,0 0 2 0,-1-2 0 0,1 3-1 0,-1-2 1 0,2 0 0 0,-2 1-28 0,2-1 27 0,3-2 1 0,-2 3-51 0,-2-1 47 0,1 1 1 0,2-2-3 0,-1 2-12 0,2-2 10 0,-3 3 3 0,1 0 4 0,-3 1-5 0,4 0-3 0,-4 0 2 0,1-2 6 15,1 4-6-15,-4-2-1 0,0 2 2 0,2 1-10 16,0-2 9-16,0-1 2 15,-4 1 3-15,3 3-22 0,-1-3 17 0,0 1 1 0,0-1-2 0,1 0 1 16,-3 0-5-16,3 3 22 0,-2-3-17 0,0 3-1 63,0-2 0-63,0-1 16 0,0 4-15 0,-2 0 0 0,0 0 2 0,-2-1 18 0,4 4-15 0,-2-5-3 0,-2 4 4 0,1 0 23 0,0-1-23 15,-1 2-2-15,1-3 18 0,-1 2-16 0,1 1 1 0,0 0 28 16,-1-1 1-16,-1 1-28 0,2 0 5 0,-2 0 47 0,0 0-22 0,1 0 0 15,-1 0-20-15,0 0 38 16,0 0-30-16,0 0-9 0,0 0 12 0,0 0 5 0,0 0-3 0,0 0-8 16,0 0-85-16,0 0 40 0,0 0-1 0,0 0-296 15,0 0 153-15,0 0 82 0,0 0 23 0</inkml:trace>
  <inkml:trace contextRef="#ctx0" brushRef="#br0" timeOffset="21619.41">15197 6263 482 0,'-8'-7'0'0,"6"0"0"0,-2 4 0 0,2-2 0 0,1 1 0 0,-1 2 107 0,1-1-25 0,-1 0-10 0,2 1-33 0,0 1 203 0,0 1-102 0,0 0-51 0,0 0-16 0,0 0 138 0,0 0-86 0,0 0-43 0,0 0 84 0,0 0-63 0,0 6-23 0,0-1 68 0,2 2-55 0,-1 1-27 16,1 1 0-16,-1-2-62 16,1 3 9-16,0-1 26 0,0-3-1 0,-1 1-48 0,-1-3 24 15,1 1 1-15,1 1 33 0,1-5-157 16,-3 1 68-16,1-2 39 0,1 0-124 0,-2 0 70 15,1-3 11-15,-1-8-33 0,0 2 24 0,0-3 0 16,0-1 19-16,0 2 97 0,0-2-44 0,0 2 3 16,0 2-38-16,0 0 96 0,0 3-38 0,0 3 0 15,0-2-25-15,0 5 70 16,0 0-28-16,0 0 0 0,0 6 35 0,0 2-36 16,0 2 6-16,0 0-182 0,0 2 76 0,0-2 33 15,0 1 7-15,0-1-430 16,0-2 204-16,0 1 112 0,0-4 27 0</inkml:trace>
  <inkml:trace contextRef="#ctx0" brushRef="#br0" timeOffset="24799.95">14462 6399 63 0,'-2'0'0'0,"-1"-2"0"0,1 0 0 0,-1 0 0 0,2 1 123 0,-3-1-50 0,3 1 1 16,-1-1-20-16,1 1-19 0,-1-1 0 0,1 0 9 15,-1 1-36-15,0 1 26 0,2-2-1 0,-1 0 13 16,1 0-12-16,-3 1 8 0,3 1-8 0,-1-1 17 15,1-2-17-15,0 3 1 16,-2-3 8-16,2 2-20 0,0-2 12 0,0 3 0 0,0-1-17 0,0-2 17 16,0 1 7-16,0 1-8 0,0-2-31 0,0 3-1 15,0-3 29-15,0 3-42 0,0-4 46 0,0 3-12 16,0-3 5-16,0 1-38 16,0-1 32-16,0 3 3 0,0-4 0 0,0 1-31 15,0 1 28-15,0 0-3 16,0 0 1-16,0-2 0 0,0 2 5 0,2 0-7 0,-2-1 4 0,1 1-4 15,-1-2 2-15,3 1-43 0,-2-1 45 16,-1 2-5 0,2 0 1-16,0-1-41 0,-1-1 0 0,-1 3 35 15,2-3 6-15,-1 1-45 0,1-1 0 0,-1 2 31 0,-1-2 4 0,2 2-32 16,0-3 1-16,-1 3 18 0,1 0 1 0,-2 0-2 16,1-1 7-16,-1 2 46 0,2-2-46 0,-2 1-3 15,2-1 2-15,-2 2 37 0,1-2-1 0,-1 1-29 16,0-2-2-16,2 1-10 0,-2 1 11 0,0 0 6 31,1-1-42-31,-1-1 38 16,3 0 0-16,-3 2-47 0,1-2 44 0,-1 2-2 0,0-3 2 0,2 2-14 0,-2 0 11 0,2 0-7 0,-2 2 6 0,1-5-9 15,-1 4 7-15,2-2-3 16,-2 2 2-16,1-3 8 0,-1 3-8 0,3 1 1 0,-2-4 6 0,-1 2-6 16,1-1 0-16,-1 3 2 15,2-3-22-15,-1 2 20 0,1-2 1 0,-2-1-12 16,2 2 11-16,-1 0-1 0,1 0 1 0,-1-2-18 15,1 2 17-15,-1-3-4 0,3 4 3 0,-3-2-4 16,0 1 3-16,1-2-1 0,-1 0 6 0,1 3-7 16,0-3 2-16,-1 2-2 0,1-1 2 0,1 1 1 15,0-1-1-15,-1-1-5 16,1 0 5-16,0 2 0 0,1-2 1 0,-1 1-8 16,2 0 7-16,-2-2-2 0,1 2 2 0,-1 0 1 15,1 0-2-15,1 0 1 0,-2-2 12 0,2 3-13 16,-2-4 0-16,2 5 2 0,-1-3-1 0,-1 1 0 15,1 0 0-15,1-2-2 0,1 2 2 0,-4-1 1 16,3 0 0-16,0-1-2 16,-2 2 1-16,3-3 0 0,-1 3 0 0,-1-2 3 0,0 0-3 0,1 3 1 15,-3-2 15-15,3 1-16 16,-3-1 0-16,1 1 16 0,1 0-14 0,-1 2-1 16,-1-2 3-16,1 0 6 0,-1 1-6 0,1 1-2 31,-2-2 3-31,1 1 0 0,1-1 0 0,0 2-2 0,-1-2 3 0,1-1-25 0,1 2 22 0,0 0 0 15,-1-2-14-15,1 2 13 32,-2-2-1-32,1 1 1 0,0-1 4 0,1 4-5 15,-1-5-1-15,1 4 13 0,-1-2-12 0,0 2 1 0,0-1-1 0,1-1 12 32,-1 1-11-32,0 0 0 0,0 0 2 0,0 2 3 0,2-1-2 0,-2-1-2 0,0-1 4 0,0 2-3 0,2 0 1 0,-2-3-1 15,0 3 0-15,0 1 0 0,1-2 0 0,0 1 0 16,-1 0 0-16,0-1 0 0,0 1 0 0,0 0 2 15,1-1-2-15,-1 3 1 0,0-3-1 0,0 2 0 47,1-1 0-47,-2 1 0 0,3-2 7 0,-2 2-6 0,0-2 0 0,2 1 3 0,-2 1-3 0,1-1 0 0,0-1 0 0,2 1 12 0,-3 1-11 0,3-1-1 16,-4-1 1-16,3-1 38 16,-2 5-36-16,2-3-1 0,0 0 2 0,-2 1 33 15,1-2-32-15,-1 1 0 0,2 1 13 0,-1-1-13 110,0-1 5-110,-1 4-13 0,2-5 11 0,1 2 4 0,-4 3-4 0,3-4-39 0,-2 2 38 0,1-1-1 0,1 2 0 0,-2-2-33 0,2 2 31 0,-2 0-4 0,1-1 4 0,1 0-6 0,-2 0 2 0,1 1-1 0,-1-1 10 0,3 0-10 0,-3 2 2 0,2-3 11 0,-2 1-10 0,2 0 0 0,1 2 0 0,-4-3 4 0,4 2-4 0,-1-1 2 15,-2 1-1-15,2-2-5 0,-1 2 4 0,-1-1 2 16,1 1-1-16,0 1-5 0,1-1 4 0,-2-2 0 15,0 3 12-15,0 0-12 0,2-3 0 0,-2 1 16 16,0 2-16-16,3-1 2 0,-3 0-1 0,3-1 9 16,-4-1-9-16,3 3 3 0,-2-2-2 0,2-1 9 15,1 3-8-15,-2-2 1 0,1 0 0 0,-2-1 12 16,3 3-12-16,-2 0 2 16,1 0 7-16,0-4-8 0,1 3-1 0,-4 0 10 15,3 1-9-15,0-3 2 0,1 2-2 0,-2-1 7 16,1 2-7-16,-2-1 2 15,2 0-1-15,0-2-33 0,0 3 32 0,-1 0 2 0,2-3-2 16,-3 2-34-16,2 1 32 0,1-2 0 0,-2 1 1 0,0 1-3 16,2 0 0-16,-1-2 19 31,0 2-18-31,-1-3-1 0,1 3 0 0,-2 0 20 0,2 0-19 0,1 0 1 16,0 0 5-16,-1 0 24 0,1 0-23 0,-2-2-4 0,0 2 0 0,2 0 14 15,0-2-7-15,-1 2-4 0,0 0-39 0,0 0 39 16,0 0-2-16,-1 0 1 0,2 0 2 0,-1 0-3 15,-2 0 1-15,2 0-43 0,-1 0 40 0,1 0-6 16,1 0-1-16,-3 0-11 31,2 0 12-31,-2 0 3 0,2 0-5 0,0 0 36 0,0 0-30 0,0 0-1 0,1 0 14 0,-2 0-13 16,0 0 3-16,0 0-25 0,4 0 24 0,-4 0-1 16,1 0 1-16,-2 0-27 0,1 2 25 0,1-2 0 15,1 2-1-15,-1-2-2 0,1 0 0 0,-3 0 2 16,2 3-6-16,-2-3-1 0,6 2 3 0,-7-1 2 15,3-1-10-15,-1 2 10 16,-1-2-2-16,2 1-3 0,0 2 4 0,1-3 0 16,-1 3 0-16,-2-3-5 0,1 1 5 0,0 0 0 15,2 1-1-15,-2-1 6 0,1 3-6 0,-2-3 0 16,2 3 0-16,1-4 16 0,-4 0-15 0,1 5 0 16,2-3 10-16,-2-2-9 0,1 3 1 0,1-1 1 15,-2 1-1-15,2-1-1 0,-2 0 2 0,0 0-2 16,0 1 1-16,3 0 0 0,-3-2 0 0,1 0 5 15,-1 1-6-15,0 2 1 0,0-3-1 0,2 2 3 16,-2 0-2-16,2-3-1 0,-1 4-2 0,-1-1 3 16,0-3 1-16,2 4 6 0,-2-1-7 15,1-1 0-15,-1 1 1 0,0-2-11 0,1 2 10 16,1-2 1-16,-2 4-1 0,0-1-8 47,0-4 7-47,0 3 1 0,2-1-2 0,-2 1 0 0,3 1 1 0,-3-1 0 0,0-1-10 0,2 1 10 0,-2 1-2 0,2-1 14 0,-2 2-13 0,2-5 1 15,-1 5-1-15,-1-1 44 16,2-1-41-16,0-1 1 0,-2 1-2 0,0 4 24 0,2-5-21 0,-2 1-1 16,1 1 3-16,1 1 8 15,-2-2-9-15,2 0 5 0,-2 0-36 0,1 1 31 16,0-1 2-16,0 1-34 0,1 0 31 0,-2-1-2 16,1 1 1-16,0-1-21 0,0 0 19 0,0 2-3 15,-1-1 3-15,2-1 43 0,-1 2-43 0,0-2-1 16,-1 3 1-16,0-3 46 0,2 2-44 0,-2-2 4 15,0 3 5-15,2-3-3 0,-3 1-2 0,2 1-23 16,-1-2 22-16,0 2 3 0,0-1-2 0,0 1-40 16,0-1 40-16,1-1-3 47,-1 1 1-47,1 2-36 0,-2-2 34 0,2-1-6 0,-2 2 5 0,1-2 14 0,-1 3-16 0,1-3-1 0,0 2 16 0,-1-2-15 0,1 2 1 0,1-1 1 15,-2 1 0-15,1-2 0 0,-2 1 0 0,3 1-5 16,-1 0 6-16,-2-2 0 0,2 2 0 0,-1-1-7 15,1-1 6-15,0 2-1 0,-1-1 1 0,2-1-7 125,-2 1 5-125,1 2 0 0,-1-2 25 0,-1-1-24 0,2 2 1 0,-1 1 15 0,-1-1-16 0,1-4 2 0,1 6-1 0,-1-2 3 0,0 1-2 0,-1-3 4 0,2 2-5 0,0 2 41 0,-2-2 0 0,1 0-32 0,1 2-1 0,-1-3-7 0,-1 1 6 0,2 1 2 0,-3-1-29 0,2 1 26 0,1 1 3 0,-1-3-29 0,-1 1 25 0,1 0-1 0,0 2 0 0,-1-3-20 0,2 4 21 0,1-5-6 16,-3 5 4-16,0-2-17 31,1-1 15-31,1 4-2 0,-2-2 1 0,1-2 15 0,0 1-15 0,-1 1 0 0,1-2 14 0,2 4-12 16,-3-3 0-16,0 1-4 0,1 0 3 0,-1 0 2 0,1-1-2 16,2 2-10-16,-2-3 12 0,-1 2-1 15,1 1 0-15,-1-1-23 0,1-1 22 0,0 2-1 16,-1-1-3-16,1-1 27 0,-1 1-25 0,1 0 0 15,0-1-1-15,-1 2 3 0,1-1-1 0,-1-1-18 16,1 1 17-16,1-3 1 0,-3 3 0 0,3-1-8 16,-2-1 8-16,1-1 0 0,-1 1 0 0,1 0-44 15,0 0 42-15,-1 2-4 16,1-3-4-16,-1-1-3 0,1 0 5 0,0 0 3 16,-1 1-9-16,1-1 6 0,-1-1 0 0,-1-2-44 15,0 2 43-15,2-2 1 0,-2 3-1 0,0-3-16 16,0 0 15-16,0 0 0 0,0 0-1 0,0 0 11 15,0 0-13-15,0 0 1 0,0 0-25 0,0 0 25 16,0 0-1-16,0 0 1 16,0 0-107-16,0 0 47 0,0 0 26 0,0 0-465 0,0-3 234 0,0 1 117 15</inkml:trace>
  <inkml:trace contextRef="#ctx0" brushRef="#br0" timeOffset="26042.11">15624 5532 374 0,'0'0'0'0,"0"0"0"0,-2 0 0 0,1 0 0 0,-1-3 0 0,-1 2 0 0,2 0 0 0,1-1 0 0,-2 0 1 0,1 0 78 0,-1 2-9 0,1-1-31 0,1-1 29 0,0 2 0 0,-2 0-29 0,2-2 8 0,0 2-9 0,0 0 1 0,0 0-1 0,0 0-23 16,0 0 8-16,0 0 15 0,0 0 0 0,0 0-34 16,0 0 34-16,0 0 0 15,2 0 10-15,-1 0-41 125,1 0-11-125,1 0 36 0,-2 4-6 0,4-3 0 0,-2 1 3 0,0 2-1 0,-1-3-6 0,1 0 5 0,0 2-7 0,-2-2 54 0,3 2-37 0,-1 0-8 0,-2 0 3 0,4-3-2 0,-2 3 5 0,-2-1-5 0,2 1 13 0,1-3-77 0,-1 4 29 0,1-1 0 0,-3-1-2 0,2 0 0 0,0 1 28 0,0 1-13 0,1-1 3 0,-1 0 7 0,1-3-7 0,-1 5 38 0,2 0-30 0,-2-3-3 0,0 3-2 0,2-2 33 16,-1 1-28-16,1 0-1 0,-1 1 9 0,1-2 2 16,-2 2-5-16,2 0-3 0,0-1 9 0,-1 0-8 15,2 3 8-15,-2-3-8 0,0 2 3 0,0 0-2 16,0-1 0-16,-1 2-16 0,3-1 21 15,-1 0-6-15,-1-1-1 0,-2 1-28 0,2 0 28 0,-1-3 0 16,1 4 3-16,0-2-8 0,0-2 2 0,-1 3 2 16,0-1-20-16,0-1 23 0,1-1-7 15,0 3-38-15,-2-2 37 0,1-1 1 16,0 1-2-16,1 1-7 0,0-2 6 0,0 0 1 16,-2 3-1-16,0-2-2 0,1-3 1 0,0 5 5 15,0 0-6-15,-1-3-29 0,1-1 29 0,1 4 0 16,-2-3-21-16,1 3 23 0,-2-4-3 0,3 4-30 15,-3-4 28-15,1 3 0 0,1-2-1 0,-2 4 3 16,1-3-4-16,1 0 1 0,-1 2-4 0,-1-3 7 16,1 1-5-16,2 1 3 0,-2 1-4 0,0-1-6 15,-1-4 8-15,1 6 0 16,-1-2-12-16,1 0 14 0,-1-1-2 0,1-1 0 16,1 2-29-16,-1-1 28 0,-1 1-2 0,1 0-27 31,0 0 27-31,1 0-4 0,-2 0 3 0,2 0-11 0,-2-1 10 0,3 3-3 0,-3-2 2 0,2 1-1 15,0 0 1-15,-3 0-1 0,4 1 2 16,-1 2-1-16,-2-4 0 0,3 2 0 0,-3-2 0 0,2 3 0 16,2 1 0-16,-2-2 17 15,-2-1-17-15,2 2 1 16,-1-2-1-16,1-1 26 0,-1 2 0 0,2-1-21 0,-3 0-2 16,2-2-15-16,-2 2 15 0,1-1 3 0,2-1-56 0,-2-1 25 15,-1 1 0-15,1-1-4 0,-1 0 0 0,1 1 23 16,0-1 3-16,-1-1-68 0,1-2 30 0,-1 1-12 15,-1-1 41-15,0 2-117 0,2-2 48 0,-2 0 22 16,0 0-1-16,0 0-205 16,0 0 114-16,0 0 57 0,0 0-297 0,0 0 181 15,0 0 86-15,0 0-246 0</inkml:trace>
  <inkml:trace contextRef="#ctx0" brushRef="#br0" timeOffset="26816.92">15641 5591 688 0,'-5'-5'0'0,"1"2"0"0,1-1 0 0,1-1 0 0,-1 5 0 0,1-3 0 0,-1 1 0 0,0 1 0 0,3-1 118 0,0 2-40 0,0 0 133 0,0 0-87 0,0 0-33 16,0 0-10-16,0 0 131 0,0 0-88 0,3 0-42 16,2 0-1-16,0 0 122 0,1 0-88 0,0 0-38 15,2 0 0-15,-2 0 45 0,2 3-42 0,0 2 9 16,1-2 93-16,-1 3-72 0,0-1-36 0,1 2 68 109,-2 0-52-109,3 3-17 0,-2-2-9 0,0 0 22 0,2 3-24 0,0-1-1 0,-1 4-13 0,2-2-10 0,0-1 0 0,-1 2 0 0,0 0 0 0,1 2-9 0,1 1 18 0,0 0-9 0,-3-2-32 0,2 3 0 0,-2-3 2 0,1 3-8 0,0 1 0 0,-2-3 0 0,-2 0 0 0,1-1 0 0,-1 1 0 0,2 1 0 0,-1 1 0 0,-3-2 0 16,-1 0 0-16,2-1 0 0,-2 1 0 0,2 2 0 15,-3 0 0-15,1-3 0 0,-1 1 0 0,-1 0 0 16,3-2 0-16,-3 2 0 0,2 2 0 0,0-5 0 16,-1 0 0-16,0 0 0 15,-1-1 0-15,4-3 0 0,-2 3 0 0,-2-2 0 16,2-2 0-16,-1-2 0 0,0 2 0 0,1-5 0 16,-2 4 0-16,1-4 0 0,0 1-29 0,-1-3-11 15,1 2 37-15,-1 0-14 0,1 0-28 0,1-2-7 16,-3 1 40-16,3-1-18 15,-3 2 14-15,1-2-7 0,-1 0 2 0,0 3 32 0,0-3 0 0,2 0-28 16,-2 0 1-16,0 0-26 16,0 0-4-16,0 0 34 0,0 0-131 0,0 0 60 15,0 0 30-15,0 0-149 0,0 0 76 0,0 0 40 16,0 0 25-16,0-5-607 0,-2 2 315 0</inkml:trace>
  <inkml:trace contextRef="#ctx0" brushRef="#br0" timeOffset="37599.37">14491 6266 702 0,'0'0'0'0,"0"0"0"0,0 0 0 0,0 0 0 0,0 0 0 0,0 0 0 0,0 0 0 0,0 0 49 0,0 0-9 16,0 0 0-16,0 0-26 0,0 0 0 0,0 0 26 16,2 0 9-16,-1 0 3 0,-1 0-12 0,0 0-1 15,0 0 1-15,0 0-8 0,4 0 17 0,-4 0-10 16,0 0-29-16,0 0-6 0,0 0 32 0,0 0-29 0,0 0 7 16,0 0 20-16,0-3 0 0,0 1-59 15,0 2 27-15,0-2-5 0,0-1 37 0,0-1-66 16,0-2 26-16,0 4-15 0,0-5 11 0,0 2 19 15,0-1 8-15,0 0 3 0,0-1-8 0,0 1-4 16,0-1 3-16,0-2 10 0,0 2-10 0,0-1 1 16,0 0-1-16,0 1 21 0,0 0-20 0,0-1 7 15,0 2-6-15,0-2-5 0,0 1 6 0,0 1 1 94,1 0-6-94,-1-3 8 0,1 1-4 0,1 1 1 0,-2 0-17 0,1 0 15 0,1 0 1 0,0-1-20 0,-1 1 18 0,1 0 1 0,-1-1-1 0,1 3-14 0,1-4 13 0,-2 1 2 0,0 1-4 0,0 2-8 0,1-1 8 0,-1 0 1 0,1 1-38 0,1-2 37 0,-2 2-3 0,1 0 1 16,-2 1-27-16,1-1 26 15,1 0-2-15,-2-2 4 0,3 3-5 0,-3-2 2 16,0 1-2-16,2 0 6 0,-1-2-6 0,1 1 1 16,-2 0-3-16,2-1 15 0,-1 1-11 0,1 0-1 15,-1-2 5-15,1-1-3 0,-1 4 1 0,1-2-19 16,1 2 18-16,-3-2-1 0,3 2 0 0,-2-2-17 15,1 0 16-15,0 1 0 0,-1 1-2 0,1-1-11 16,-1 0 11-16,3-1 1 31,-3 2-2-31,2-1-2 0,-3 0 1 0,2 1 2 0,1-1-4 0,-1 0 3 0,-1 1 0 0,1-2 0 16,2 2-1-16,-2-2 1 0,0 2 0 0,0-1-9 0,0-1 9 0,0 3 0 16,-1-3-1-16,2 2-12 0,-1-3 11 0,1 2 1 15,-1-1 0-15,1 2-1 16,-2-1 0-16,4-2 1 0,-4 0 1 0,2 1-1 15,-1 2-2-15,1-1 5 0,0 2-3 0,-1-3-1 16,-1 0 0-16,1 2-18 0,1 0 18 16,-1 0-1-16,1 2 1 0,-1-2 0 0,3-2 0 0,-4 3 0 15,2-1 0-15,-2 2-17 0,2-3 16 0,-1 3 0 16,1-5-12-16,0 4 10 0,0-1 1 16,-1 1-2-16,0-2 2 0,2 4-1 15,-1-5-1-15,-1 1 12 0,1 3-10 0,-2-1-1 16,2-1 1-16,-1 1 19 0,1-3-20 0,0 3 2 15,-1 1-1-15,1-3 8 0,0 4-7 0,0-4 0 16,0 2 15-16,0-1-11 0,-1 0-2 0,1 3 6 16,-1-3-6-16,1 1 0 0,-1-1 1 0,1 2-19 15,-2 1 19-15,1-1-1 0,-1 0 0 0,1 0-10 16,2-3 9-16,-2 6-1 0,-1-4 2 0,1 1 6 16,0-2-7-16,1 3-1 15,-2-2 42-15,2-1-40 0,-1 3 0 0,1-2 11 16,-1-1-10-16,2 0 1 0,-2 1 0 0,1-1 1 15,0 2 0-15,-2-3 3 0,1 3-3 0,1-2-8 110,-1 2 8-110,-1-1 1 0,3 1 0 0,-3 1-6 0,1-3 5 0,-1 3 0 0,1-3-1 0,0 4-3 0,-1-3 3 0,3 0 28 0,-2 0-17 0,1 0-8 0,-1-1-2 0,-1 2 8 0,2-1-7 0,-1 1 3 0,1-1-2 0,-1-1-15 0,1 1 14 0,0 0 2 0,-1 2 0 0,-1-1-16 0,4-1 15 0,-2-1-2 0,-2 2 0 0,2-1-1 15,2 1 1-15,-3 0 9 0,1-1-9 0,0 0 0 16,0-2 0-16,1 4 9 0,1-3-8 0,-2 1 0 16,1-2-1-16,0 2 31 15,0-1-29-15,0 1 3 0,0-1-3 0,1 1 22 0,-2 0-21 0,3-1 5 16,-2 1 4-16,-1 0-6 0,0 0-1 0,2 1 7 16,-1-1-7-16,1 1 4 0,-2-1-3 0,2 1 0 15,-2 0 0-15,1 0 1 16,0 0-1-16,1-3-7 0,1 4 7 0,-2-1-1 15,0-1 1-15,0 0-7 0,1 0 8 0,-2 0-2 32,2 2 0-32,1-1 0 0,-3 0 0 0,2 0 19 0,0 0-17 0,-1-1-1 15,1 1-1-15,-2-1 16 0,3 1-15 0,-1-1 1 0,1 1 3 0,-1 1-7 16,0-4 6-16,0 3-2 0,2-1 3 0,-2 1-15 16,1-2 15-16,0 2-2 0,2-3-9 0,-4 5 8 15,3-4-1-15,0 0-11 16,-2 3 13-16,1-3-2 0,2 3-2 0,-5-2-1 15,4 1 2-15,-3 1 0 0,4-2 1 0,-3 1 15 16,1 1-16-16,0-2 1 0,-1 1 0 0,0 1-6 16,2-4 7-16,-1 2-1 15,-1 2-27-15,2-1 26 0,-3-1-1 0,4-1-27 0,-2 1 27 0,-1 2-1 16,1-2 0-16,-1 1-24 0,2-1 22 0,-4 4 0 16,4-6-2-16,-1 5 8 0,-1-4-10 0,0 3 3 78,0 0-4-78,0-2 27 0,2 0-23 0,-3 3 0 0,1-2 8 0,0 0-7 0,-1 2 1 0,1-1-7 0,1-1 8 0,-2 1-2 0,0-1 2 0,-1 1 2 0,2 0-3 0,1 0 0 0,-1-1 0 0,-1 2-1 0,0-1 0 0,0-2 1 15,1 3-2-15,2-3 2 0,-2 4-1 0,1-3 1 32,-2 0-6-32,2 0 5 0,0 0 1 0,0 0 9 0,1-2-10 0,-1 5 0 0,-1-4 0 0,2 1 19 15,-1 2-18-15,1-3 1 16,-1 0-2-16,0 3 16 0,2-2-13 0,-3 1-2 15,1 0 2-15,2-1-4 0,-3 2 4 0,2-2-1 16,-1 0-9-16,-1 1 9 0,1 1 2 0,1-3-1 16,0 4-1-16,0-2 0 0,-2 1 0 0,1-2 5 31,0 0-5-31,1 1 0 0,0 1-1 0,-1-1-1 0,0 2 1 0,2-3 1 16,-3 1 1-16,2 1 2 0,0-1-3 0,-1 0 3 15,0 0-38-15,0 2 34 0,1 0 0 0,1 0-21 16,-1-3 20-16,-1 3-2 15,2-2 1-15,-1 2-14 0,0 0 14 0,1-3-3 0,-2 2 2 0,1-1-6 16,1 2 5-16,-1-1-1 0,-1 1 1 0,2-3-2 16,-3 3 2-16,1-1 0 0,2 1 3 0,-4 0-3 15,3 0 0-15,-1 0 34 16,-1 0-33-16,2 0 1 0,-2 0-1 0,0 0 40 0,1 0-38 0,0 0 3 16,2 0-2-16,-3 0 17 15,1 0-16-15,0 0 4 0,1 0-1 0,0 0-3 16,-1 0 1-16,2 0 3 0,-3 0-2 0,0 0 0 15,5 0 2-15,-5 0-10 32,1 1 8-32,1 2-2 0,0-2 2 0,0 1-30 0,0-1 30 0,0 2-3 0,0-1 0 0,0 1 3 0,-1-1-4 0,2 0 1 15,1 1 0-15,-1-1 34 0,-2 1-34 0,2-1 0 16,-2-1 36-16,3 3-33 0,-1-3 1 0,0 3 2 16,0-2-3-16,-2-2 6 0,0 4-5 15,2-3-29-15,0 1 32 0,-1 2 0 31,0-2-3-31,-1-1-38 0,1 2 38 0,0-3-4 0,1 4 4 0,-2-3-31 0,1 1 28 0,0-1-6 16,-1 2-14-16,1-2 15 0,1 1 3 0,-2 0-18 16,1-1 15-16,0 0 0 0,-1 1 1 15,0 0-9-15,3 0 8 0,-2-2-2 16,-1 0 2-16,0 3-4 94,-1-1 3-94,2-2-1 0,0 3 1 0,-2-1 1 0,-1-2-1 0,1 1-1 0,0 0 1 0,1 1-1 0,-1 1 0 0,-1-3 32 0,-1 0-30 0,2 3 1 0,0-3-1 0,1 0 5 0,-2 2-3 0,0-2-1 0,0 2 0 0,0-1 23 0,0-1-22 0,1 3 2 0,1-2 0 0,-1 1 27 0,-2-2-26 0,2 1-1 0,-1 1 12 15,1-1-9-15,0 3-1 0,1-2-19 0,-2-1 19 0,1 1 0 16,-2 0 1-16,4-2-11 0,-3 3 9 0,2 0 0 16,-1-2-2-16,0 1-11 31,-1 1 10-31,1-2 3 0,0-1-6 0,1 4-14 0,-1-1 15 0,-1-2 2 0,3 1-15 0,-3-1 14 15,2 0-2-15,-1 4-4 16,1-4 5-16,-1 0 0 0,0 4-1 0,1-3 11 16,0 0-10-16,0 1-1 0,-3-1 1 0,2 1 7 15,0-2-6-15,1 3-1 0,0-1 1 0,-1 1-2 0,0-2 2 0,-1 1 0 16,0-1-6-16,2 2 6 0,0-1 0 0,-2 0-7 16,1-1 6-16,0 1 0 0,0 1 0 0,0-1-4 15,0-1 4-15,0 2-1 16,0 0 0-16,0 0 30 0,-1-1-28 0,3 2-1 15,-2-3 1-15,-1 3 9 0,0 0-8 0,1-4 0 63,1 4-1-63,-2-1 2 0,0 0 1 0,2-1-7 0,-3 1 6 0,2-1-1 0,0 2 3 0,0-3 14 0,-2 3-16 0,3-2 0 0,-2 1 0 0,0-1 17 0,0 1-16 0,1 0 0 0,-2-1 0 0,2 0 2 16,-2 0 0-16,3 0-2 0,-1 1-17 0,-2-2 17 15,0 2 2-15,0-3-21 16,0 3 19-16,2-1 0 0,1 1 0 0,-3 0-9 47,0-1 7-47,1-2 1 0,-1 2-4 0,0 2 5 0,0-3-3 0,0 1-1 0,0-1 1 0,2 1-6 0,-2 1 6 0,0-4 1 0,0 4-4 0,0-1 4 15,0 0 0-15,-1 0-9 0,1-1 8 0,0 0 1 16,1 2-2-16,0-3-5 16,-3 2 6-16,3 0-2 0,-3-2 1 0,2 1-2 0,0 1 2 0,-1-1-1 15,1-1 1-15,-1 1-1 16,1 1 1-16,-1 0 0 0,1-2 0 0,1 2 0 15,-2-1-1-15,1-1 27 0,-2 0-25 0,2 4 0 16,1-5 0-16,-3 5 5 0,2-5-5 0,-1 3 2 16,1 0-1-16,-1 0-8 0,1 0 8 0,0-1 1 15,0-1-1-15,-1 3-16 0,0-3 16 0,0 3-1 16,1-3-7-16,-1 1 6 16,1 0 1-16,-1 1 6 0,-1-2-7 0,1 3-1 15,1-2 1-15,1 0 27 0,-2 1 0 0,-1 0-24 16,1-2-1-16,1 4 17 0,-1-3-15 0,2 1 2 15,-4 0-20-15,2-1 20 0,1 1-2 0,-1 3 5 16,1-5-31-16,-1 3 27 0,-1-1-1 0,2 0-21 16,1 1 20-16,-4-1-2 0,4-1 1 0,-3 2-26 15,1-3 0-15,1 4 18 0,-1-3 4 0,1 1-7 16,-2 1 6-16,3-1-3 16,-3-1 3-16,2 4-14 0,0-2 13 0,0 1-3 15,0-3-41-15,-1 4 43 0,1-2-3 0,-1 1-28 16,1-1 28-16,0 0-3 0,-1 2 3 0,1-1 3 15,-2 0-4-15,2 0-3 0,2 0 2 0,-4 1 24 16,2 1-26-16,-1-3 2 0,1 1 0 0,-1 2 9 31,1-3-8-31,0 4-1 0,-1-2 6 0,1 0-4 0,-1-2 3 0,2 3 27 0,-3-3-28 0,2 3-1 16,1-2 1-16,-3 1 13 16,2-1-12-16,-1-1-1 0,1 2 0 0,0-3 30 15,-1 2-26 1,2-1-1-16,-3 1 37 0,0-2-35 0,3 3 3 0,-2 0-3 0,0-6 38 0,-1 5-35 15,2 0 2-15,-1-3 9 0,0 3-8 0,-2-1-2 16,3-1 4-16,-2 1-6 0,0-1 5 0,1 1-2 16,1 0 4-16,-1 0-13 31,-1-1 11-31,2 1-1 0,-1-1 7 0,-1-1-8 0,1 4 0 0,-1-2 0 0,1-1 30 0,-1 1-1 16,1-1-26-16,0 1 45 0,1 1-40 0,-2-2-4 15,1 2 6-15,0-2 1 0,-1 1-1 0,1 1-2 110,-1-3 8-110,1 4-17 0,1-2 14 0,-2-2-3 0,1 1-27 0,-1 1 26 0,1-1 1 0,-1 2-1 0,1-3-5 0,0 1 4 15,0 1-9-15,-1-1-3 0,0 2 11 0,1-2-2 0,0 1-1 0,-1 1 1 0,1-3 0 0,-1 2 0 0,1 2 3 0,0-4 7 0,-1 3-9 0,2-1-1 0,-3 0 3 0,4 0-2 0,-2 1 4 0,0-2-4 0,-1 1-24 0,1 1 24 0,-1-3-2 0,1 2-23 16,1 2 25-16,-1-3-2 0,-2-1-2 0,3 1-15 15,-1 2 15-15,-1-1 0 0,1 0 0 0,-1 0 3 32,2-1-4-32,-2 1 1 0,1-1 16 0,1 1-15 0,0 0-2 0,-3-1 2 0,2 0-2 15,0 1 1-15,-1-1 2 0,1 2-30 0,-1-1 28 16,1-3 0 0,0 6 0-16,-1-4-23 15,1 1 22-15,-1 2-1 0,0-2 1 0,2 1-6 0,-1-3 5 0,0 3-4 0,-1 0-4 0,1 0 5 16,-1-1 0-16,1 0-1 0,0 0-7 0,-1 1 9 15,-1-3-1-15,2 3 10 0,-1 1-10 0,1-3 1 16,0 1-1-16,-1 0 0 0,1 0 1 0,-1 0 0 16,-1 0-1-16,2 1-8 47,-1-3 8-47,1 5 1 0,-2-4-37 0,3 0 35 0,-2 3 0 0,1-3 0 0,-2 2-18 15,1-2 16-15,1 3 0 0,-2-1 1 0,2-2-1 0,-1 1-4 0,-1 1 3 0,2-4-3 0,-1 4 2 0,-1 1-5 16,2-5 5-16,0 3 36 0,-2-1-34 0,1 2 1 15,1-1 7-15,-2-1-6 0,1 1-2 0,1 0 4 16,-2-1-2-16,2 1 1 31,-2-1-2-31,1 1-22 0,1 0 22 0,-2-1 0 0,2 1 0 0,0-1-35 0,-2 0 34 0,1 1-3 16,1 1 2-16,-2-2 4 0,2 1-5 0,-2-1-2 0,1-1 37 0,1 1-34 16,-2 1-1-16,1 1 46 15,-1-2-43-15,2 1 1 0,0 1-1 0,-2-2 7 16,1 2-6-16,-1-1 6 0,2-1-5 0,-2-1-35 15,1 4 36-15,-1-3 4 0,2 1-4 0,-2-1-28 16,0-2 27-16,1 2-3 0,-1 1-15 0,2-1 14 16,-2 0 2-16,2-2-7 0,-2 0 11 0,0 1-8 15,1 1 0-15,-1-1 6 0,2-2-4 0,-2 2-1 16,0-2 1-16,2 1 0 0,-2-1 2 0,0 0-2 16,3 0 2-16,-3 0-98 0,0 0 47 0,0 0 19 15,0 0-443-15,0 0 226 16</inkml:trace>
  <inkml:trace contextRef="#ctx1" brushRef="#br1">25486 9748 0,'0'0'0,"0"0"15</inkml:trace>
  <inkml:trace contextRef="#ctx0" brushRef="#br1" timeOffset="47078.71">14505 6356 944 0,'0'0'0'0,"0"0"0"0,0 0 0 0,0 0 0 0,0 0 0 0,0 0 0 0,-2 0 76 0,2 0 1 0,0 0-36 0,0 0 22 16,-1 0-22-16,1 0 10 31,0 0-10-31,0 0 41 0,0 0-41 0,-2 0 0 0,2 0 8 0,0 0 3 0,0 0-11 0,0 0 0 0,0 0-39 0,0-3 39 16,0 0 0-16,0 1-23 0,0-1-9 0,0-1 32 15,0-1-6-15,0 0-42 47,0 0 45-47,0 0-2 0,0-2-15 0,0 0-37 0,0-2 17 0,0 3-1 0,0-3-5 0,0 1 34 0,0 0-13 0,0 2 6 16,0-3 19-16,0 3-19 0,0-3-4 0,0 1 17 15,0 1-14-15,0 1 0 0,0-1 2 0,0 1-43 16,0-1 0-16,0-1 45 0,0 1-5 0,0 0-47 16,0 1 44-16,0 1 0 0,0-1-45 0,0-1 3 0,2 0 29 0,-2 4-24 15,0-4 23-15,1 2 3 0,-1 0-9 0,0-2 38 16,2 4-5-16,-2-2-25 15,0 1-2-15,2-1 34 0,-2 0-29 0,1 0 0 16,-1 0 4-16,2 0-7 0,-2 1 8 0,1 0-3 16,-1 0-40-16,2-2 41 0,1 2 1 0,-3 0-2 15,1-1-47-15,-1 2 45 0,1-3-3 0,-1 3-5 16,0 0 2-16,1 0 2 0,-1 0-6 0,2-2 36 16,-2 2-30-16,1 0-1 15,-1-1-1-15,2 1 38 0,-2-2-34 0,3 3 0 16,-2-2 13-16,1-2-12 0,-2 4 5 0,1-1-5 0,1-1-30 0,1 1 31 15,-3 1 4-15,2-1-36 16,-1-2 31-16,-1 3 0 0,2 0-4 0,0-1 11 16,-1-1-8-16,1 2-1 0,-1-1-4 0,1 0 0 15,-1 1 2-15,1-1 1 0,1-1-15 0,-3 1 15 16,3 0-1-16,-2 1-29 31,1-1 29-31,0-1 0 0,-1-1 0 0,1 4-16 0,-1-3 14 0,1 2 0 0,0-1-2 0,-1 1-1 16,2-3 0-16,-3 3-1 0,2-1 2 0,-1 0 10 15,1-1-10-15,0 2 0 0,-1-3 3 0,1 5-1 16,0-4-1-16,0 1 2 0,0-2-13 0,0 3 11 16,-1-3 1-16,2 0-45 0,-1 4 42 0,-1-3-1 15,1 1 2-15,-1-1-11 63,2 1 8-63,-1 1-2 0,0-2 3 0,0 1 8 0,-1-1-10 0,3-2-2 0,-2 6 23 0,1-4-20 0,-2 1 0 0,1-1 10 0,1 1-9 0,0-2 1 0,-1 3 0 0,-1-2 8 0,3 0-7 0,-1 1 2 15,-2 0-2-15,3 0-14 0,1-1 14 0,-3 2 0 16,0-3 0-16,1 1-12 0,0 1 11 0,0-2-2 16,-1 1-15-16,2 1 15 0,-2-1 1 0,1 1-1 109,1 0 7-109,0-2-8 0,-1 2 1 0,1-1 17 0,-2 2-17 0,0-2 0 0,1 0 1 0,0 1-1 0,0-1 1 0,0 2 4 0,2-1-4 0,-2-1 35 0,0 1-33 0,0-2 2 0,0 3 1 0,1-1-1 0,-1-1-1 0,0 1-20 0,0 1 20 0,1-2 0 0,-1 1-1 0,1 0 1 0,-1 1-1 0,-2-1-1 0,2 1 2 0,2-2 1 16,-2 3-2-16,1-1-1 0,0-1 0 0,-1 0 9 15,0 1-9-15,2-2 1 0,-1 1 22 0,0 1-21 16,-1-1-1-16,2 0 9 0,2-1-8 0,-4 1 2 16,2-1-1-16,0 1 3 0,1 2-2 0,-3-2 0 15,3-1 0-15,0 1-6 0,-1 0 6 0,0 0 0 16,0 1 0-16,0 1-11 0,0-3 10 0,0 2 0 15,0 1-5-15,0-3 4 16,-2 4 1-16,2-3 26 0,2 2-26 0,-4-2 0 16,2 3-1-16,0-3 12 0,-2 1-10 0,2 2 0 15,2-3 2-15,-2 0-3 0,-1 2 3 0,1-1-1 16,0-1 2-16,1 3-16 0,2-5 16 0,-4 4-2 16,3-1-14-16,-2 0 13 31,2-1 0-31,-2 1-8 0,3 0 8 0,-4-1-1 0,3 2-3 0,-3-2 3 0,4 0-3 0,-3 1 3 0,1-1-2 15,0 3 47-15,-1-4 2 0,0 2-44 16,2-2 5-16,-1 4 4 0,-1-4-2 0,2 3-4 16,-3-3-28-16,2 2 28 0,-1 1 2 0,1-3-40 15,1 4 38-15,-3-3-1 0,2 1-3 0,-1 0-28 16,0 2 26-16,-1-3 1 0,3 2-5 0,-1-1-1 16,-2 1 2-16,1-2 2 0,0 2-3 0,1 1 4 15,-3-2-3-15,2 1 2 0,1 1 33 16,-1-1-33-16,-1 1 2 0,1 0 2 0,2-3-2 0,-3 3 0 15,4 0 1-15,-4 0-9 16,3 0 8-16,-1-3 1 0,1 3 0 0,0 0-4 16,1-2 3-16,-2 2 0 0,1 0 0 0,3 0 1 15,-4 0-2-15,2 0 1 0,-1 0 4 0,2 0-5 32,-3 0 0-32,2 0 0 0,-2 0 36 0,2 0-34 0,-2 0 1 0,-1 2 16 15,0 1-15-15,1 0 1 0,-1-2 1 0,-1 0 1 0,-1 2-1 0,0 0-1 16,-1-2 1-16,2 1-13 0,-3-1 13 15,0-1-1-15,-1 3-20 0,2-3 20 16,-2 0-3-16,0 2-11 0,0-2 12 0,0 0 0 16,0 0-2-16,0 2-86 0,0-2 40 0,0 0-7 15,0 0 48-15,0 0-253 0,0 0 118 0,0 0 59 16,0 0 16-16,0 0-493 0,-2 3 263 0</inkml:trace>
  <inkml:trace contextRef="#ctx0" brushRef="#br1" timeOffset="48122.43">15342 5506 120 0,'-3'0'0'0,"0"0"0"0,0 0 0 0,-1 0 0 0,1 0 0 0,0 0 77 0,0 0 8 0,0 0-57 15,0 0-1-15,0 0 62 0,1 0 0 0,-1 0-50 32,2 0 9-32,-1 0 21 0,1 0-27 0,-1 0-1 0,0 0 40 0,2 0-29 0,-1 3-10 0,1-3 29 109,0 0 0-109,0 0-30 0,0 0 0 0,-2 0 34 0,2 2-33 0,0-2-1 0,0 0 0 0,0 0 1 0,0 0-1 0,0 0 11 0,0 0 25 0,0 0 18 0,2 0-27 0,-1 0 0 0,3 0-17 0,-1 0 1 0,0 0-10 0,0-2-34 0,3-2-1 0,-1 1 35 0,-1-3-1 0,1 1 11 0,0 0-11 0,0 1 1 0,0-1-1 0,0-2-79 16,0 0 30-16,1 1 8 0,0-1 5 0,-1 1-8 15,3-2-14-15,-4 1 41 0,3 1-29 0,0-3 31 16,-3 4-12-16,3-5-15 0,-2 3 18 0,1 0 1 15,1 0-2-15,-1-1 4 16,1 1-3-16,0 0 1 0,-3 0-1 0,3 0-14 16,-1 1 14-16,2-3 4 0,-2 2-6 0,0 1-9 15,1-1 10-15,0 0-1 0,-1-1-1 0,3 0 5 16,-3 2-6-16,0-3-1 0,1 2 3 16,0-1 0-16,-1 1-1 0,2-2-13 15,-1 1 12-15,0 2 1 0,-1-2 0 0,0-1-15 16,1 2 14-16,2-1 4 0,-5 0-5 0,3 1 7 15,-1 0-7-15,2 2 0 0,0-6 0 0,-2 5 0 16,0-1-1-16,2-1-16 16,-2 1 16-16,0-1 0 0,2-1 3 0,0 2-5 15,-1 0 2-15,0-1 0 0,-2 0 0 0,1 2-23 0,3-1 25 0,-3 2-3 16,-1-2-2-16,1 2-8 0,1 0 7 0,-2-2 2 16,3 2 3-16,-3-2-4 31,2 2 0-31,-1-2-12 0,1 1 11 0,0-1 1 0,1-2 0 0,-2 2-27 15,2 0 24-15,-2-3 2 0,0 4-3 0,0-1-5 0,1 0 7 0,0 0-1 16,-1 0 0-16,-1 2 22 0,0-1-22 0,1 0 0 16,2-2-4-16,-4 4 4 0,1 0 0 0,1-1-22 15,-1-1 22-15,3 1 0 0,-2-1 2 0,-1 0-49 16,-1 1 45-16,0 3 0 16,1-2 0-16,-2 1-36 0,1-2 34 0,-1 5-6 15,0-5 5-15,-1 4-2 0,-1-1 1 0,2 0-4 16,-3 0 34-16,2 2-32 0,0 0 1 0,-1 0 48 15,-1-3 0-15,2 3-41 0,-1-2-2 0,-1 2 26 16,0 0-23-16,0 0 7 0,0 0-6 0,0 0-21 16,2 0 24-16,-2 0 2 31,0 0-4-31,0 0-76 0,0 0 36 0,0 0-4 0,0 0-266 0,0 0 137 0,0 0 74 0,0 0-319 62,-3 0 185-62,-2 5 81 0</inkml:trace>
  <inkml:trace contextRef="#ctx0" brushRef="#br1" timeOffset="50715.03">14498 6261 187 0,'0'2'0'0,"0"2"0"0,0-3 0 0,0 4 0 0,0-4 133 0,0 2-48 0,0-2 9 0,0 3-57 0,0-3-50 0,0 1 45 0,0 1 0 16,0 0-14-16,0-2 20 0,0 0-7 0,0 1 0 16,0-2 43-16,0 2-42 0,0-2 0 0,0 1 8 15,0-1-8-15,0 2 8 0,0-2-8 0,0 0 108 16,0 0-50-16,0 0 13 0,0 0-61 0,1 0-3 16,-1 0 3-16,1 0-1 0,-1 0-35 0,2-2 9 15,-2 1 27-15,1-3-1 16,1 2-43-16,-2-4 43 0,2 1 1 0,-1 0-63 15,-1 0 23-15,2-2-14 0,-1 1 43 0,-1-1-35 16,2 1 1-16,1-1 22 0,-2 2 3 0,-1-5-3 16,1 4 1-16,0-1-5 0,1 0 36 0,-1-2-27 15,1 2-4-15,-2-1 10 0,3 0-9 0,-2-1 2 16,1 2-1-16,-1-4-14 0,1 3 14 0,1 1 2 16,-1-2-1-16,-1 1-48 0,1-1 45 0,1-1 5 15,-1 4-4-15,-1-2-33 16,1 1-1-16,-1 0 25 0,1 0-46 0,1 0 48 15,-3 2-1-15,3-1-7 0,-2 1-7 0,1-1 6 16,0 0 4-16,1 3-32 0,-2-3 30 0,1 2-3 16,0-1 2-16,-1 1-24 0,2-4 24 0,-1 5-3 15,-1 0 1-15,1-3-60 0,1 1 29 0,-1 3-5 16,2-5-14-16,-2 4-2 62,0-3 42-62,-1 3 22 0,0 0-24 0,3-1-5 0,-3-1 1 0,1 2 20 0,-1 0-18 0,1 1-6 0,-1-1 5 0,1-1 42 0,0 2-2 0,-2-2-33 16,2 0-4-16,-1 1 45 0,0-1-40 0,-1 0 11 0,3 1-4 0,-1-3 0 0,-1 2-3 0,1-1-4 31,-1 0 5-31,1 1-1 0,0-1 0 0,-1 0-3 0,2-2 3 0,-2 4-1 0,-1 0 1 0,1-3-6 16,0 1 5-16,1-1 0 0,0 2 0 0,-1 0-3 16,-1-2 3-16,2 4 0 0,-1-4 0 0,1 2 0 15,-2 0 0-15,2-1 0 16,0 2-8-16,-2-2 7 0,3 0 0 0,-2 1-1 15,-1 1 1-15,1-2 0 0,-1 1 0 0,2 1 2 16,-1-2-3-16,-1 0 1 47,2 2 0-47,-2-1 0 0,1-1 1 0,-1 3-1 0,2-4-18 0,-2 2 18 0,1 0-1 0,-1 1-1 0,0-1 1 0,2 1 0 0,-2-2-1 0,0 0 10 0,2 1-9 0,-2 1 0 16,0 0-1-16,0-2 5 0,1 1-4 15,-1 1 0-15,0 1 0 0,0-2 30 16,0 1-27-16,0 0-2 0,0 0 29 0,0 1 1 15,0 0-24-15,0-2 16 0,0 3-16 0,0-1 1 16,3-1 3-16,-3 1-27 47,0 1 25-47,0-1-2 0,0 0 3 0,0 0-33 0,0 1 30 0,0-1 0 0,0 0-1 0,0 2-24 0,0-3 20 0,0 2 4 0,0 1-30 0,0-2 27 0,0 2-6 0,0-1 6 16,0-2-3-16,0 3 0 0,2 0-1 0,-2-3 9 15,0 2-8-15,2-2 1 16,-2 3-1-16,1-3 15 0,-1 2-14 0,3 0 0 47,-3-1 2-47,1-2 4 0,-1 3-3 0,2-2-2 0,-2 1 3 0,2-1-3 0,-1 1 2 0,-1-1-5 0,2 1 4 0,-1-1 0 0,-1-1 0 0,3 1-4 15,-3 2 4-15,0-2-1 0,2-2 1 0,0 3-3 16,-1-2 2-16,-1 1 0 0,2 0 0 0,-1 0 8 16,1 0-8-16,0-1 0 15,-1 1 14-15,1-1-13 0,-1 0 0 0,2 1-3 16,-1-2 4-16,-1 2 0 0,1-1-1 0,-1-2-5 15,1 3 6-15,1-1-1 16,-1 0 1-16,-1-1-5 0,1 2 5 0,0-1-1 16,-1 1 0-16,2 0 4 0,-1-2-4 0,-1 2-2 0,4-1 6 0,-4-1-5 15,2 3 1-15,-1-3 21 0,1 0-20 0,0 1 1 16,0 1-1-16,1-2 26 94,-1 0-25-94,1 2 3 0,-2-4-2 0,2 4-1 0,-1-3 1 0,1 2 2 0,-1 1-1 0,1-2 3 0,-2 0-2 0,1 3 1 0,-1-4-49 0,1 2 45 0,1-1 0 0,1 3-6 0,-3-4 6 0,-1 2-3 0,2 2 2 0,1-1 9 0,-1-3-10 0,0 3 0 0,1-2 0 0,-2 2 0 0,3-1 0 0,-2 1 1 15,-2-1-1-15,2 0 6 16,2-2-5-16,-2 5 1 0,1-3-10 0,-1-1 9 0,0 2 0 16,1-1-5-16,-1-1 5 0,0 2-1 15,1-1 1-15,-1 0-12 0,0 1 11 0,0-2-2 0,0 1 2 0,1 0-4 16,-3 2 3-16,3-1-1 15,-1-3 1-15,-1 3 0 0,3 0 0 0,-4-1-1 16,3 1 17-16,-3-2-16 0,2 2 1 0,1 0 9 16,-1-3-9-16,1 4 1 0,-1-1-1 0,-1-2-2 31,1 1 3-15,2 1 1-16,-1-2-1 0,-2 1-20 0,1 0 19 0,0 0 1 0,3-1-1 0,-3 1-7 0,2 1 6 0,-2-3 0 15,0 0-5-15,1 4 4 0,0-3 1 0,-1 0 4 16,3 1-4-16,-3 1-2 0,1-2 1 0,-1 1 22 15,2 1-22-15,-2-2 2 0,0 2-1 0,0-1 17 16,3-1-16-16,-3 2 3 0,0-1-2 0,0-1-4 16,2 2 4-16,-2 0 2 0,1 0 0 0,-1-1-1 15,0 1-1-15,3-1 45 0,-2 0-43 0,0 1 0 16,0-2 0-16,-1 0 26 0,2 3-25 0,3-4 1 16,-4 2-1-16,1-1 31 0,1 2-28 15,-1-2 4-15,2-1-4 0,0 1-40 16,-2 0 43-16,-1 3-2 0,3-4-43 0,-1 3 1 15,-2-3 39-15,3 3-43 0,-3-2 36 0,1 2 3 16,-2 2-9-16,2-1 8 0,-2-3-6 0,5 3 2 16,-5-1-5-16,0 1 27 0,2 0-25 0,-2-1 3 15,2 1 0-15,1-3 34 0,-3 4 4 0,1-3-35 16,2 3 43-16,-4-3-40 0,3 1 8 0,0 1-7 31,2 0 4-31,-5-3-2 0,3 4 3 0,-2 0-27 0,2-4 27 0,-1 4-3 16,1 0 1-16,-2-1-6 0,3 1 4 0,0-2 0 15,-2-1-3-15,0 4 43 0,1-1-41 0,0-2 1 32,1 0 48-32,-2 2-46 0,3-4 4 0,-2 3 48 0,-1 0-46 0,1-1-2 15,1-1 5-15,0 1-15 0,-1 0 18 0,0 2-5 16,0-3 4-16,0 2-39 16,0 0 35-16,0-1 0 0,0 3 2 0,-1-3-19 0,-1 1 13 0,2 1 2 15,-1 0-34-15,1-1 31 16,0-1-2-16,-2 3-27 0,2-2 25 0,-1-1 1 0,0 3-2 0,2 0-25 15,-2-2 26-15,1 0 0 0,0 2-3 0,0-2 0 16,-1 1 0-16,2 0 1 0,-1-1-1 0,0 2 6 16,-1-2-6-16,1 1 0 0,-2 1 0 0,2-3 1 78,3 2 0-78,-4 1 18 0,-1-2-18 0,2 2 0 0,0 0 2 0,-1-1-2 0,3 1 3 0,-4 0-2 0,2 0 2 0,-1 0 1 0,-1 0-2 0,2-2 1 0,-2 2-2 0,3 0-15 0,-3 0 16 0,2 0-1 0,-2 0-10 0,2 0 10 15,1 0-1-15,-4 0-9 0,2 0 8 0,1 0 1 16,-2 0-2-16,2 0 34 16,-2 0-32-16,2 0 0 0,-2 0 0 0,0 0 11 0,1 0-10 0,1 0 3 15,-2 0-3-15,0 0-17 0,2 0 18 0,-1 0 1 16,-1 0-13-16,1 2 13 0,1-2-1 16,-1 0-30-16,0 1 0 0,-1-1 24 0,1 2 2 0,1-2-24 15,-2 0 23-15,2 1-6 16,-1-1 4-16,-1 0 6 0,2 3-7 0,1-3-2 15,-4 0 2-15,1 1 25 0,2-1-24 0,-1 0 0 16,2 0 37-16,-2 2-35 0,-1-2 0 0,2 0 9 16,1 0-8-16,-4 0 3 0,3 0-2 0,0 0-2 15,0 0 2-15,0 0 3 0,0 0-2 0,-1 0-13 16,4 0 12-16,-2 0 2 16,-1 0-1-16,0 0-14 0,1 0 13 0,0 0-2 0,0 0 5 0,0 0-4 15,1 0 0-15,-1 0 6 16,0 0-6-16,0 0-1 94,1 0 1-94,-1 0 22 0,-1 0-22 0,0-2 3 0,3 2-2 0,-4-1 22 0,0 1-20 0,1-3 1 0,-2 3-1 0,3 0 3 0,-3-1-2 15,-1 1 4-15,3 0-9 0,-4-2 6 0,1 2-1 0,-1 0-78 0,1 0 37 0,-2-1-2 0,1 1 36 0,-1 0-136 0,0-2 58 0,0 2 36 0,0 0 0 0,0-2 11 0,-4 2-20 0</inkml:trace>
  <inkml:trace contextRef="#ctx0" brushRef="#br1" timeOffset="51151.86">14938 5284 637 0,'0'0'0'0,"0"0"0"0,0 0 0 0,0 0 0 0,0 0 0 0,0 0 137 0,0 0-38 0,0 0-10 0,0 2-17 16,1 4 0-16,2 2-31 0,-2 5 0 0,2 1-83 15,0 1 36-15,0 2 0 16,-1 2-42-16,-1 1 42 0,2 1 0 0,-3-2 52 0,2 0-233 0,-2-2 101 15,0-5 51-15,2 1-157 0,-2-3 76 0,1-1 19 16,1-7 41-16,-1-2-126 0,3 0 77 0</inkml:trace>
  <inkml:trace contextRef="#ctx0" brushRef="#br1" timeOffset="51382.25">15122 5153 869 0,'2'-5'0'0,"-2"-1"0"0,0 2 0 0,0-1 0 0,1 4 0 0,-1-2 0 0,0 3 0 0,2 0 0 0,-2 0 231 0,0 12-85 0,0 1-57 0,0 6 26 0,0 0-37 0,0 6 0 0,0 0-75 16,0 4 11-16,0-2 27 0,0-3 0 0,0 2-200 15,0-2 100-15,0-1 50 0,0 2 10 0,0-9-366 16,0-2 192-16,0-2 50 62,3-2 63-62,-3-8-329 16</inkml:trace>
  <inkml:trace contextRef="#ctx0" brushRef="#br1" timeOffset="51495.94">15252 5167 739 0,'0'0'0'0,"-2"0"0"0,1 3 0 0,-1 0 0 0,0 3 0 0,2 0 110 0,0 5-40 0,0-1 0 0,0 2 181 16,0 3-105-16,0 4-52 0,0-2-17 0,0 2-72 15,0-3-1-15,0 2 38 0,0-1-283 0,4-2 142 16,0-1 80-16,2-4 25 0,0-1-389 0,-2-4 202 15,2-5 101-15</inkml:trace>
  <inkml:trace contextRef="#ctx0" brushRef="#br1" timeOffset="51754.26">15449 5043 440 0,'2'-2'0'0,"-1"-1"0"0,1 2 0 0,-2 1 0 0,2 0 231 0,-1 0-95 0,1 0-37 16,-1 1-11-16,1 7 225 0,-2 5-136 0,2 1-68 47,-2 1 12-47,0 4-30 0,0-1-10 0,0 1-264 0,0-1 113 0,0 2 55 0,0-1 28 0,1 1-406 0,-1 0 205 0,3-7 105 93,-3 1 54-93,0-4-251 0</inkml:trace>
  <inkml:trace contextRef="#ctx0" brushRef="#br1" timeOffset="51811.1">15579 4988 1294 0,'0'0'0'0,"0"-2"0"0,0 1 0 0,1 0 0 0,-1 1 0 0,2 0 0 0,0 0 0 0,-1 2 0 0,1 10 337 0,0 3-148 16,0 4-64-16,0 7-385 0,-1 1 151 0</inkml:trace>
  <inkml:trace contextRef="#ctx1" brushRef="#br0" timeOffset="26551.06">25349 9896 0,'0'0'0,"0"0"16,0 0 15,0 0-31,0 0 0,0 0 16,0 0-16,0 0 16,0 0 93,-211-335-109,211 274 0</inkml:trace>
  <inkml:trace contextRef="#ctx0" brushRef="#br0" timeOffset="73806.17">14513 6350 621 0,'0'0'0'0,"-3"-2"0"0,0-1 0 0,1 0 0 0,-1 2 0 0,1-1 0 0,1 1 0 0,0-1 100 0,-4 0-20 0,5 1-9 0,-2 1-30 0,2 0 28 16,-1 0 0-16,1 0-28 0,0 0 23 0,0 0-23 16,0 0 0-16,0 0 0 15,0 0 31-15,0 0-31 0,0 0 10 0,0 0 19 16,0 0-1-16,1 1-28 0,1 1 0 0,-1-2 28 0,3 2-18 0,-3-2-10 15,0 0 0-15,2 0 0 0,-1 0-1 0,1 0 11 63,0 0-10-63,-1 0 0 0,2 0 0 0,-2 0 0 0,1 0-1 0,2 0 12 0,-2-2-12 0,0-1 1 0,2-1 0 0,-2 1 0 16,2-2 0-16,-1 0 10 0,1-1-124 0,-1 3 47 0,1-2 28 0,-2 0-19 0,2 0 44 0,0-2-2 15,0 0 0-15,-2 3-12 0,1-2 11 0,1-1-4 16,-2 3-38-16,2-3 45 0,-2 3-6 0,0-3-11 15,1 2 11-15,-2 0 2 0,3 0-2 0,-2-2-35 16,0 3 34-16,-1-1-5 0,2 0 4 16,-2 2 18-16,-1-2-20 0,3 1 2 15,-3-1 20-15,1 3-22 0,-1-3 1 0,3 2 0 16,-2 1-11-16,2-2 18 62,-3 2-7-62,1-2-35 0,1 3 36 0,-2-2 0 0,2 0 0 0,-1 0-42 0,1 3-4 0,0-4 38 0,-1 3 3 0,1-2-39 0,0 0 0 0,0 2 28 0,0-1-6 0,-1-1 4 0,2 1 4 0,-2 0-9 0,0 1 51 0,1-1-1 16,0 0-41-16,-1-1 29 0,1 1-26 16,-2 1 2-16,4-1-1 0,-2 1-9 15,0-2 10-15,0 0 6 32,0 3-5-32,1-2-47 0,-1-1 51 0,1-1-4 0,1 1-1 0,-2-2 0 0,2 5 1 0,-2-5-35 0,1 1-11 0,0 1 40 15,0 0-18-15,0-3-7 0,1 3 19 0,-2 1 2 16,2-4-2-16,1 2 3 15,-4 1-2-15,1-4 1 0,2 5-1 0,-1-3 21 0,2 0-19 0,-4 1-1 16,3-2 1-16,-2 2 0 16,0 1 0-16,3-2 0 0,-2-2-18 0,0 2 17 15,-1-1 1-15,0 0-31 0,2 1-1 0,-2-1 30 16,2 0-3-16,-2 1-24 0,3 1 21 0,-3-3 3 16,0 2-8-16,1 0 3 0,0-2-4 0,0 3 6 15,-1-2 26-15,2 1-27 0,-2 0-1 0,1 0 2 16,1 0 29-16,-1-2-28 15,0 2 3-15,-1 0 18 0,2-2-17 0,0 2-2 110,0-2 5-110,-2 2-26 0,2 0 23 0,-2-2 0 0,2 0 0 0,0 2-23 0,-1-3 21 0,2 1 1 0,-3 3-3 0,2-3 2 0,0 0-5 0,0 1-5 0,-1-1 17 0,2 2-9 0,-1-1-1 0,-2 0 22 0,2 1-21 0,0-2 1 0,-1-2-1 0,1 5 17 0,1-3-13 0,0 0-2 0,-1 0 3 0,2 0 3 0,-3 0-1 0,4 0-3 0,-4 0 6 0,3 1-6 15,-3-3 1-15,3 4 0 16,0-2 2-16,-2 1-2 0,0-2 0 0,-1 2 0 16,3 1 0-16,-2-4 0 0,0 5 0 0,1-2 4 15,-2-1-4-15,-1 3 0 0,2 0 0 0,1-3 6 16,-2 2-5-16,0 2-1 0,0-3 4 0,-1 1-4 16,2 1 1-16,0-2 1 0,-2 4-5 0,3-4 4 15,-1 3 0-15,-2 0-4 0,2-3 4 0,1 0 0 16,-1 1 0-16,1 2-4 0,-2-1 3 0,1-1 1 15,1-1-1-15,1 0-2 0,-2 2 2 0,1 0 0 16,0 0 0-16,-2-1 0 0,1 2 0 0,2-1 0 16,0-2 0-16,-2 2 0 0,-1 1 0 0,3 1 7 47,-2-4-7-47,1 2 0 0,0-1 0 0,0 3 11 0,-1-3-11 0,0 0 2 0,-1 5-1 0,4-9-3 0,-2 6 3 0,-1-2 0 15,1 2-8-15,-1-1 8 0,2-1 0 0,1-2 0 16,-2 2-16-16,-1 0 15 0,2-1 0 0,-2 2-4 15,2 0 3-15,-1-4-1 0,0 4 1 0,1-3 2 16,-1 2-3-16,0 0-1 16,2-1 1-16,-3 0 6 0,1 1-6 0,1-2 0 15,1 1 5-15,-1-2-4 0,2 0-1 0,-1 0 3 16,-1 0-2-16,1-1 2 0,0 2-2 0,1-2 1 31,2-1-1-31,-3 0 0 0,1 1 1 0,-1 1-32 0,3-1 31 0,-3-1-1 16,1-1 0-16,-1 3-23 0,0-2 22 0,3 0-1 0,-3 1 2 0,0-1-3 31,2-2 0-31,-2 1-1 0,2 1 19 0,-1 1-17 0,0-2 0 0,0 1-1 16,1-4 0-16,0 5 1 0,-1-3 0 0,0 3 9 15,0 0-7-15,2 0 2 0,-1-2-3 0,-1 4-14 16,-1-1 15-16,0 0 0 0,1 1 2 0,0 0-4 16,1-2 1-16,-1 2 12 0,0 0-12 0,-1 0-1 15,1-1 0-15,0-1 14 0,3-3-14 0,-3 4 1 16,0-4 0-16,1 3 32 0,1-3-30 0,-1 0 3 15,1 0-3-15,-1 2 20 0,-1-2-19 16,0 2 4-16,-1 0-3 0,0 2 4 16,3-3 0-16,-3 3-4 0,-1 2 3 0,-2-4-2 15,4 4 0-15,-1-2-16 0,-1 1 15 0,-1 0 1 16,1-1-1-16,1 2-3 0,-1-1 3 0,2-5 0 16,0 3-1-16,-1-1 6 62,0 0-5-62,2 0 0 0,-2-1 27 0,4-2-25 0,-5 2-1 0,4 0 38 16,-3 2-35-16,1-1-1 0,0-1 3 0,1 0 12 0,-2 2-11 0,1 2-2 0,-3-1 3 0,2 1 1 0,0-2 0 0,1 1 0 0,-2 3 2 0,0-2-13 0,0-3 10 0,2 3-1 15,-3 1 11-15,4-3-9 0,-3 2-2 0,2 1 36 32,-1-2-35-32,0 1 0 0,0-1 2 0,3-2 45 0,-3 3-43 0,0-2-1 0,1 1 3 15,-1 0-42-15,-1 0 41 0,3-4 2 16,-1 5 0-16,-3-1-27 0,1-1 25 0,1 1-1 15,-1-1-51-15,1-1 51 0,-2 4-8 16,1-2-20-16,0 0 19 0,-1 1 3 0,-1-1-7 0,3 0 39 0,-4 0-36 0,4 2 1 16,-3-1-1-16,1 2 40 15,1-4-35-15,-1 3 0 0,0-1 2 0,-2 3-5 16,1-2 6-16,0 2-2 0,0 0-27 0,0-2 29 16,0 2 1-16,0-1-52 0,0 0 47 0,0 2 1 15,1-4-2-15,-1 2-27 0,2 0-3 0,-2 2 28 16,1-3-8-16,0 3-1 0,-1-3 3 0,-2 3 2 15,3 0-5-15,-3 0 54 0,1 1 1 16,-1 0-48-16,0-1 27 0,0 1 0 16,-1 0-20-16,1 2 39 0,-2-3-36 0,1 2-3 0,2-2 12 0,-2 0 16 15,-1 2-19-15,1 1-4 110,0-1 9-110,-1 1 3 0,1-3-2 0,-1 3-7 0,1 0 3 0,-2 0-2 0,0 0-4 0,2 0 4 0,-2 0-3 0,1 0 2 0,-1 0-1 0,0 0 9 0,0 0-37 0,0 0-4 0,0 0 35 0,0 0-70 0,0 0 30 0,0 0-4 0,0 0 33 0,0 0-70 0,0 0 34 0,0 0-10 0,0 0 39 0,0 0-155 31,0 0 72-31,0 0 26 0,0 0-204 0,0 0 105 0,0 0 62 0,-5 0 7 0</inkml:trace>
  <inkml:trace contextRef="#ctx0" brushRef="#br0" timeOffset="74504.28">17009 4209 908 0,'-2'-11'0'0,"-3"5"0"0,1-1 0 0,2 4 0 0,0 1 0 0,1 0 196 0,1 2-69 0,0 0-48 0,0 0 415 0,5 2-227 16,3 6-113-16,2 1 282 0,2 1-189 0,-2 1-108 15,2-1-49-15,0 1 30 0,-1 0-39 0,2 2 9 16,-6-4-50-16,2 3-95 0,0 0 48 0,-2-3-1 16,-1 0 48-16,2 5-133 0,-2-5 61 0,-3 0 36 15,2-1-450-15,-4 1 240 0,2-5 36 0,-1 3-532 16,0-4 336-16,-1-1 163 0,1-2 81 0,-2 0-360 15,0-2 222-15</inkml:trace>
  <inkml:trace contextRef="#ctx0" brushRef="#br0" timeOffset="74701.75">17230 4079 1052 0,'0'-2'0'0,"-2"1"0"0,-2 1 0 0,1 0 0 0,0 0 0 0,2 0 0 0,0 7 649 15,1 5-304-15,0 2-153 0,0 7-76 0,0 0 558 16,-2 8-321-16,1 4-157 0,-2 4 149 0,-1 5-336 15,0 4-9-15,-2 10 0 0,1-1 0 0,0 3 0 16,-1 1 0-16,1-2 0 16,0-5 0-16,0 3 0 0,2-15 0 0,-1-8 0 15,4-9 0-15,0-7-46 32,0-4-663-32,0-9 284 0,0-3 202 0,0-1 65 0,2-18-519 0,3-2 319 0,2-6 159 0</inkml:trace>
  <inkml:trace contextRef="#ctx0" brushRef="#br0" timeOffset="74851.36">17313 4274 1236 0,'1'-4'0'0,"1"-2"0"0,2 0 0 0,1 3 0 0,1-2 0 0,0 0 0 0,4-1 0 0,2 1 0 0,2 2 0 0,0 0 0 0,2-1 886 0,1 3-424 0,3-1-210 0,-1-1-320 0,1 1 49 0,-1 2 30 0,1 0-1 0,0 0-691 0,-2 0 361 0,2 2 190 0</inkml:trace>
  <inkml:trace contextRef="#ctx0" brushRef="#br0" timeOffset="75028.77">17414 4424 1976 0,'-23'5'0'0,"5"1"0"0,-2 1 0 0,8 0 0 0,4-4 0 0,3-1 0 0,5 0 0 0,0-2 439 16,0 0-190-16,9 0-110 15,7 0-49-15,1 0 453 0,2-3-251 0,0 0-126 0,2-2-129 0,1 2-44 16,-2-3-14-16,-1 4 31 15,1-2-724-15,-2 1 378 0,3 0 197 0,-2-1-795 32,-2-2 409-32,2 3 252 0</inkml:trace>
  <inkml:trace contextRef="#ctx0" brushRef="#br0" timeOffset="75225.24">17676 4256 1093 0,'0'-10'0'0,"-4"2"0"0,3 1 0 0,1-1-1 0,0 1-4 0,0 0 1 0,1 2 523 0,10 0-249 0,0 4-117 0,3 0-59 0,0 1 179 0,0 0-119 0,0 0-47 15,-1 8 220-15,-4 3-143 16,2 4-73-16,-5 1-36 0,-3 7 36 0,1-1-26 16,-4 0-10-16,0 3-111 15,0-1 38-15,-8-1 0 0,-5-4 37 0,-1 5-243 32,-2-8 116-32,-2-1 64 0,-2-4 32 0,-1-2-172 0,1-6 39 0,-3 3 75 0,7-6-52 0,1 0-421 0,5-6 241 0,4-7 122 15,4-4-388-15,2-1 244 0,0-3 138 0</inkml:trace>
  <inkml:trace contextRef="#ctx0" brushRef="#br0" timeOffset="75414.97">17875 4204 1937 0,'6'-9'0'0,"1"2"0"0,-1 1 0 0,-2 2 0 0,1-3 0 0,-4 3 0 0,-1 0 0 0,0 4 431 0,0 0-196 0,-1 0-88 0,-6 0 494 0,-1 0-301 0,-2 8-150 0,2 4-180 0,-2 2-10 15,1 2 0-15,5 2 0 0,1 1 0 0,3 1 0 16,0-1 0-16,0 3 0 0,3-2 0 0,8-2 0 15,6 0 0-15,0-1 0 47,8-1 0-47,5-3 0 0,6-1 0 0,2-5-710 0,5-7 95 0</inkml:trace>
  <inkml:trace contextRef="#ctx0" brushRef="#br0" timeOffset="80470.39">17401 4978 520 0,'-6'-7'0'0,"-2"-3"0"0,3 6 0 0,0-3 0 0,1 2 0 0,0 0 0 0,-1 2 310 15,0-2-129-15,2 3-76 0,0 0 184 0,1 2-127 16,-2 0-62-16,2 0 103 0,-1 0-74 0,0 9-51 0,0 4 0 0,0 8 99 0,0 1-70 0,-2 7-26 0,2 4-9 0,-2 3 135 0,2 1-86 0,3 1-42 16,0-1 0-16,0 5 27 0,0-8-40 0,6 0 1 15,5-5 45-15,3-5-38 16,5-3 0-16,1-1-78 0,1-13 16 0,2-2 0 15,0-5 24-15,2 0-74 0,-4-6 37 0,3-8 10 0,-5-4 27 0,-3-2-118 16,-1-5 50-16,-4 1 32 0,0-5-14 0,0 0-72 16,-6 2 23-16,-4-1 34 0,1 2-134 0,-2-3 75 78,0 2 21-78,0-5-89 0,-8 5 58 0,-6-4 34 0,-2 4 1 0,-4 1 0 0,-1 2 26 0,-2-1-8 0,1 11 8 0,-2 5 31 0,0 5-30 0,-1 2 0 0,0 2 0 0,-4 0 220 0,7 12-104 0,0 8-55 0,5 1 158 0,0 1-99 15,4 2-26-15,-1 1 315 0,10-1-174 0,4-1-84 16,0-3-28-16,0 2 118 16,4-5-205-16,7 5 0 0,3-5 0 0,3-5 0 15,2-2 0-15,5-1 0 0,0-4 0 0,4 3 0 16,-3-8 0-16,2 0 0 0,-3 0 0 0,0 0 0 0,1-2 0 0,1-4-290 16,-6-1-36-16,0-3 112 15,0 0 98-15,-4 1-752 0,8-2 407 0</inkml:trace>
  <inkml:trace contextRef="#ctx0" brushRef="#br0" timeOffset="80656.89">17783 5038 1859 0,'-12'0'0'0,"2"0"0"0,2 0 0 0,2 0 0 0,-1 0 0 0,3 0 423 0,4 0-193 0,0 0-97 0,0 0 557 0,8 0-327 46,3 0-154-46,6 3-185 0,3-1-24 0,1 1 0 0,3-3 0 0,0 4 0 0,1 0 0 0,0 0 0 16,-2-1 0-16,0-1-335 0,-4 2 13 0,1-1 180 0,2 2 98 0,-8-1-1012 16,-1 1 510-16</inkml:trace>
  <inkml:trace contextRef="#ctx0" brushRef="#br0" timeOffset="80807.5">17855 5196 1019 0,'-19'4'0'0,"-1"5"0"0,6-1 0 0,4-1 0 0,4-1 0 0,3 1 685 0,3-2-324 15,0 2-154-15,0-2 424 0,10 2-298 0,6-2-148 16,2-2-74-16,3 2 93 0,-1-1-88 0,1-1-39 16,1-1-75-16,-1-1-245 0,0 1 102 0,4 0 98 15,-3-2 36-15,-2 0-861 0,-1 0 452 0</inkml:trace>
  <inkml:trace contextRef="#ctx0" brushRef="#br0" timeOffset="80983.03">18143 5133 2045 0,'0'0'0'0,"-2"0"0"0,-2-1 0 0,2-2 0 0,2 2 0 0,0-1 0 0,2 1 404 0,12 0-184 0,6-2-92 0,4 0 563 15,5-1-333-15,4 1-273 0,1 1-85 0,2-3 0 16,0 4 0-16,4-2 0 0,-4 2 0 0,0-2 0 16,-5 3 0-16,-2 0 0 15,-5 0-600-15,1 0 241 0,-11 0 193 0,-6 0-803 16,-5 0 439-16,-3 4 247 0</inkml:trace>
  <inkml:trace contextRef="#ctx0" brushRef="#br0" timeOffset="81251.57">18400 5144 1013 0,'-6'6'0'0,"-1"2"0"0,1 0 0 0,0 2 0 0,3 1 0 0,-1 2 0 0,2 0 0 0,-3 4 409 0,0 1-178 0,-2 0-101 0,1 0 35 0,-2 2-64 0,-2-2-33 0,-4 2 1 0,-2 1-24 0,0-6-9 0,0-1 0 0,-3-3 250 0,1-3-126 0,2-4-61 0,-3 2-23 0,8-6 289 16,2 0-164-16,0 0-83 0,5 0-40 0,4-1 167 0,0-4-245 0,0 1 0 15,13-3 0-15,6 2 0 0,6 2 0 0,1-1 0 16,6 4 0-16,-2-2 0 0,3 0 0 0,-1 2 0 16,2 0 0-16,-2 0 0 0,4 0 0 0,-6 0-388 15,0 0 63-15,-6 4 91 16,0-1 102-16,-4-2-533 0,-3 1 305 0,-6-1 167 15,-8 2 78-15,-3-3-477 0</inkml:trace>
  <inkml:trace contextRef="#ctx0" brushRef="#br0" timeOffset="81426.1">18426 5232 1887 0,'-4'6'0'0,"-1"1"0"0,0 2 0 0,0 2 0 0,5 0 0 0,0 1 0 0,0 3 0 0,0 2 356 0,0 2-151 0,3 1-89 0,4-1 415 0,-1 5-248 0,1-2-123 0,-1 4-62 0,0 3 3 0,-3-6-37 0,-2 2 0 0,1-2-552 0,0 1 262 16,-1 0 132-16,-1 3 73 0,0-7-700 0,0-4 359 15,0 0 195-15,0-7-396 0</inkml:trace>
  <inkml:trace contextRef="#ctx0" brushRef="#br0" timeOffset="81634.14">18266 4667 1905 0,'-2'-16'0'0,"1"2"0"0,1 2 0 0,0 0 0 0,4 3 0 0,9 1 0 0,4 4 751 0,2 2-357 0,4-1-179 0,4 3 186 0,1 0-182 0,4 0-173 0,-2 0-46 0,0 9 0 15,-1-3 0-15,-1 3 0 16,-3-1 0-16,2 3-258 0,-12-1 12 0,-1 1 142 15,-6 0-734-15,-3 1 430 0,0-1 110 0,-5 0 142 16</inkml:trace>
  <inkml:trace contextRef="#ctx0" brushRef="#br0" timeOffset="81787.24">18394 4659 1584 0,'-13'8'0'0,"3"0"0"0,5 5 0 0,0-1 0 0,2 3 0 0,1 4 0 0,2 5 295 0,0-2-135 0,0 3-61 0,0-1 171 15,0 2-117-15,0-1-58 0,2 3-21 0,-1-6-132 16,1 0 48-16,0-3 22 0,1-4-573 16,-2 1 299-16,3-3 158 0</inkml:trace>
  <inkml:trace contextRef="#ctx0" brushRef="#br0" timeOffset="81955.78">18503 4749 1900 0,'0'4'0'0,"0"0"0"0,0 0 0 0,0 1 0 0,0 3 0 0,0 0 0 0,0 5 0 0,0 1 889 16,3 3-427-16,2 7-203 0,-1 0-117 0,1 4 137 15,0 3-279-15,0 3 0 0,2 2 0 0,-3 2 0 32,3-6 0-32,-4 2 0 0</inkml:trace>
  <inkml:trace contextRef="#ctx0" brushRef="#br0" timeOffset="91444.79">20206 4231 1244 0,'0'0'0'0,"0"0"0"31,0 0 0-31,0 0 0 16,0 0 0-16,0 0 0 15,0 0 479-15,1 2-220 0,4 6-111 0,1 1-45 0,2 1 316 0,3 4-190 0,-1-1-96 0,2 0-48 0,2 1-23 0,-2 3 9 0,2-1-33 0,1 3-166 0,-2-2 83 0,0 0 41 0,0 1-195 0,2 0 129 0,-4-1 48 0,0 0 31 0,-3-4-709 16,0 0 350-16,-2-5 73 0,2 1 113 0</inkml:trace>
  <inkml:trace contextRef="#ctx0" brushRef="#br0" timeOffset="91648.25">20508 4178 2919 0,'-2'-3'0'0,"-2"2"0"0,1-2 0 0,0 3 0 0,0 0 0 0,0 3 0 0,-1 8 0 0,1 8 0 0,0 3 0 0,-3 7 0 0,0 5 0 0,-5 8 601 0,1 6-287 0,-2 5-217 0,-3 7-97 0,2-2 0 0,0 2 0 0,-1 3 0 0,7-16 0 0,0-4 0 0,3-6 0 0,2-5 0 0,2-8 0 0,0 0-175 0,0-15 50 16,0-6-711-16,0-3 405 0,2 0 204 0,4-1-511 0,2-16 340 0,2-7 185 16</inkml:trace>
  <inkml:trace contextRef="#ctx0" brushRef="#br0" timeOffset="91797.81">20597 4383 945 0,'5'-6'0'0,"-2"2"0"0,1-2 0 0,3 3 0 0,-1 2 779 0,4-1-370 0,0 0-176 15,1 2-103-15,3 0 314 0,0 0-202 0,2 0-103 16,0 0-50-16,4 0 135 0,-4 0-97 0,2 0-45 16,2 4-537-16,-3 0 246 0,1 2 123 15,2-2-848-15,-5 2 475 0,-1-1 241 0</inkml:trace>
  <inkml:trace contextRef="#ctx0" brushRef="#br0" timeOffset="91948.28">20683 4543 766 0,'-19'5'0'0,"4"-1"0"0,5 1 0 0,1-1 0 0,4 1 662 0,4-4-312 0,1 3-147 0,0-3-87 0,8-1 486 0,9 0-281 0,2 0-142 0,5 0-71 0,0 0 61 15,1 0-71-15,-2 0-29 0,3-1-423 0,-3-2 196 16,1 2 98-16,3 0-764 0,-6-4 426 0,1 4 218 16</inkml:trace>
  <inkml:trace contextRef="#ctx0" brushRef="#br0" timeOffset="92204.23">21060 4318 2225 0,'0'-7'0'0,"1"-3"0"0,4 5 0 0,0-2 0 0,7 4 0 0,1-1 0 0,3 3 0 0,4 1 0 0,0 0 669 0,0 3-315 0,2 6-159 16,0 6 75-16,-1 0-116 31,-2 4-90-31,-3 2-64 0,-7 0 0 0,-1 2 0 0,-6 0 0 0,-2 1 0 0,0 5 0 0,-4-5 0 15,-10 0-1-15,-6-3-214 32,-3-1 126-32,-2-2 62 0,-4 2 42 0,1-11-504 0,0 0 234 0,4-4 65 47,2-4 76-47,5-1 39 0,-2 0-11 0,11-1 49 0,7-13-1 0</inkml:trace>
  <inkml:trace contextRef="#ctx0" brushRef="#br0" timeOffset="92337.39">21404 4253 2419 0,'0'-3'0'0,"2"-1"0"0,-2 3 0 16,0-2 0-16,0 2 0 0,0 1 0 0,0 0 0 0,-2 9 0 0,-4 4 929 31,3 3-446-31,-2 3-383 0,2 0-100 0,3 3 0 0,0 3 0 0,0 2 0 0,10-1 0 0,8 3 0 0,6-4 0 16,7 0 0-16,5-3 0 0,5-4 0 0,5-5 0 0,7-1-518 0,-2-7-17 0</inkml:trace>
  <inkml:trace contextRef="#ctx0" brushRef="#br0" timeOffset="93889.51">19681 5162 352 0,'0'0'0'0,"0"0"0"0,0 0 0 0,0-3 0 0,0 3 296 0,0 0-129 0,0 0-55 0,0 0-42 0,0 0 206 0,2 8-120 0,3 4-59 0,3 1-29 0,2 6 9 0,-2-1-40 0,4 5 67 0,-3-1 16 0,1 4-41 0,1 5 9 0,-4-1-110 0,0 1 31 0,-2 3-1 0,-1 1 29 0,-3-2-52 0,1 1 35 0,-2-5-9 0,0-7 27 0,0-3 61 0,-2-5-31 0,-2-2 1 15,-1-4 53-15,1-5-54 0,0-3 1 0,0 0 181 0,1-10-106 0,1-8-53 16,2-5-17-16,0-4 12 15,0-5-24-15,2-2 0 0,4-3-24 0,3-2-1 16,5-1 10-16,-3 4-9 0,5 1-1 0,-3 2-120 16,5 0 60-16,-1 4 31 0,3-4 10 0,-4 10-10 15,1 5 29-15,0 4-47 0,-4 7-1 0,-2 2 7 32,2-1 29-32,-5 6-111 0,-1 0 49 0,-3 0 21 0,2 6 1 0,-3 3-156 31,0-2 84-31,-2 0 36 0,2-3 0 0,-3 1-144 0,0-2 86 0,0 1 22 0,0-2-197 0,0 1 128 15,0-3 59-15,0 0 30 0,0 0-142 0,0 0 86 16,0 0 34-16,0 0-502 0</inkml:trace>
  <inkml:trace contextRef="#ctx0" brushRef="#br0" timeOffset="94743.97">20247 5269 790 0,'3'0'0'0,"-2"-1"0"0,-1-1 0 0,2-2 0 0,-1 1 0 15,-1 1 0-15,2-3 0 0,0 0 264 0,-2 0-113 0,0 0-58 0,1-2-28 0,-1 1 52 0,0-2-31 0,0 1-9 0,0-2 68 0,0 3-54 0,-3-1-27 0,-3 2 97 0,-2-3-53 0,-4 7-40 16,-1-2 0-16,-1 3 83 15,-5 0-57-15,-1 4-28 0,-1 4 8 0,1 6 105 16,0-1-72-16,4 2-35 0,3 2 0 0,2-1 50 31,6-2-47-31,2 1 0 16,3-1-55-16,3 0 16 0,10-1 1 0,3 2-91 0,5-3 41 0,3 0 25 0,0-3-1 0,-1 4-146 0,1-2 86 0,-5 4 33 16,-4-3 19-16,-5 3-112 15,-1-1 58-15,-7 3-1 0,-2-1 24 0,0 5 198 16,-5-5-86-16,-11 1-51 0,-4-2 0 0,-3 2-39 15,-2-5 0-15,3 0 30 0,0-5-27 0,2-2 48 16,2-3 0-16,3-2 54 109,4 0-40-109,1-2 128 0,8-8-80 0,2-6-94 0,2-4-13 0</inkml:trace>
  <inkml:trace contextRef="#ctx0" brushRef="#br0" timeOffset="94822.76">20305 5381 1289 0,'4'2'0'0,"-3"-2"0"0,1 2 0 0,1 1 0 0,-1 1 0 0,-1 0 0 0,3 4 71 0,-2 1-8 0,-1 1-27 0,1 1 869 15,-2 2-435-15,2 1-216 0,-2 2-174 0,1-2-10 0,-1 0-33 0,2-3 0 0,-2 1-514 0,2-2 257 0,-2-3 138 0,1-2 54 0,1-5-626 16,-1 0 340-16,3 0 44 0,-2-11 124 0,4-7-390 16</inkml:trace>
  <inkml:trace contextRef="#ctx0" brushRef="#br0" timeOffset="95471.92">20437 5085 604 0,'4'-10'0'0,"1"1"0"0,-2 2 0 0,2 3 0 0,-2 3 0 0,3 1 0 0,-1 0 481 16,-2 14-222-16,3 9-111 0,-3 0 264 0,0 9-187 15,-1 4-85-15,-1-1 81 0,1 2-93 0,-2 0-45 16,0 1-23-16,0-1-49 0,0 1 35 0,0-6-9 16,0-6-1-16,0-3-190 0,0-6 95 0,-2-3 48 15,2-3 33-15,0-10-230 16,0-1 108-16,0 0 66 0,2-10-194 0,6-9 108 15,4 2 0-15,-1-3 53 0,0 1-9 0,5-1 39 16,-2 1 1-16,0 3 35 0,3-2-8 0,-3 7-28 16,-2 1 0-16,1 1 177 31,-2 5-68-31,-3 0-49 0,5 3 0 0,-7 1 224 0,-1 0-96 0,0 5-71 0,-3 8 199 0,-1 1-121 31,-1 2-52-31,0 3-35 16,0-2-1-16,0 1-34 0,0-4 1 0,0 1-211 0,0-3 101 0,0-4 55 0,0 1 27 0,0-6-173 0,0-3 80 0,2 0 63 15,8 0-20-15,0-10-377 47,3-4 154-47,0-2 115 0,0-2-37 0,4-3 66 0,-4 4 46 0,-1 0 86 0,1 2-24 0,0-2 0 0,-3 5-24 0,1-1 263 16,-5 5-127-16,2 4-68 0,-4 0-35 0,0 4 156 0,-1 0-47 0,-2 9-64 0,1 6 44 0,-2 2 289 16,0 6-160-16,0-3-89 0,0 3-2 15,1 0-35-15,0-3-9 0,5-1-158 16,0-1 57-16,0-4 29 0,4-2 0 0,0-1-156 15,3-5 88-15,1-6 48 32,1 0 25-32,3-2-219 0,-1-11 85 0,3-4 63 0,-3-3-15 0,-1 1-53 0,-2-5 14 0,0 1 40 0,-5-2-48 0,1-4 33 15,-6 3 9-15,-1-1 27 16,-3-5 14-16,0-1 0 0,-3 1 1 0,-8-8 34 0,-4 8-34 0,-1 5-1 16,-2 2 1-16,0 6 139 0,0 4-70 0,-3 1-33 46,1 11 144-46,3 3-65 16,1 0-48-16,1 5-23 0,4 8 380 0,0 1-151 0,3 1-108 0,4 4 117 0,3-1-106 0,1 1-51 0,0-1-26 0,1 2 28 0,9-6-32 0,0 3 1 16,2-3-24-16,2 1-53 0,-2 0 36 0,4-4-9 15,-3-1-243-15,-1-2 135 0,3 1 67 0,0-4 32 16,2 3-261-16,0-4 93 0,-1-3 85 0,1-1-662 31,-3 0 354-31</inkml:trace>
  <inkml:trace contextRef="#ctx0" brushRef="#br0" timeOffset="96111.23">21302 5177 2683 0,'-1'0'0'16,"-6"-1"0"-16,-1-2 0 0,4 0 0 0,2 3 0 0,2-3 0 0,0 2 0 0,0 0 0 0,7-2 429 0,7 3-201 0,5-3-97 0,0 2 84 16,4 1-90-16,2 0-45 0,-1 0-40 0,-1 0-64 31,-1 0 5-31,1 0 27 0,-4 0-601 0,-1 0 314 0,1 1 167 0,-4 5 69 0</inkml:trace>
  <inkml:trace contextRef="#ctx0" brushRef="#br0" timeOffset="96305.7">21308 5370 1870 0,'-14'0'0'0,"2"0"0"0,5 2 0 0,2 1 0 16,-3-3 0-16,8 3 0 0,0 0 0 0,1 3 775 0,14-3-370 0,3-1-184 0,1 4-84 0,2-2 120 0,2-2-110 0,-4 1-56 15,6-1-190-15,-1 0 77 0,-2-2 24 0,-3 2 1 16,0-2-683-16,-2 0 358 47,0 0 179-47,2 0-843 0,-8 0 483 0</inkml:trace>
  <inkml:trace contextRef="#ctx0" brushRef="#br0" timeOffset="96558.05">21699 5085 1625 0,'0'0'0'0,"0"0"0"0,0 2 0 0,0 3 0 0,0 2 0 0,0 3 0 0,0 6 83 0,3 3-10 0,5 7 540 0,0 4-154 0,2 5-211 0,0 1-106 0,1 6-108 0,-2-6 2 0,-4 0-1 0,2-1 1 0,-3-5-176 0,-1-3 88 0,-2-1 52 16,-1-11-8-16,0-5-14 0,0-9 29 15,-3-1 1-15,-3-1 117 0,-1-16-54 16,3-8-6-16,2-6-91 0,2-3 126 0,0-4-47 15,2 1 1-15,7-5 14 16,6 7-43-16,1 1 40 0,5 0-31 0,3 3-46 0,2 2 24 0,5-3 9 16,0 11 15-16,1 6 0 0,-4 3-9 0,2 5-27 15,-1 2-826-15,-6 5 358 0,-3 0 220 0,-7 5-689 16</inkml:trace>
  <inkml:trace contextRef="#ctx0" brushRef="#br0" timeOffset="97900.45">22219 5126 731 0,'-18'-17'0'0,"8"7"0"0,-1 3 0 0,-4 3 0 0,5 3 201 15,-5 1-83-15,-3 0-32 16,2 16 289-16,1 6-170 0,-2 6-85 0,3 3 99 16,0 3-92-16,3 7-37 0,5-9-32 0,3-1 41 0,3-2-32 0,0-2 0 15,5-2-32-15,10-2-45 0,5-8 19 0,1-6-1 16,2-5 28-16,2-4-58 0,1 0 29 0,3-1 9 15,-6-11-149-15,-1-5 84 0,-2 0 8 0,0-5-200 16,-2 0 101-16,0-1 66 16,-5 3 3-16,-3 0-5 0,-2-1 8 0,-3 4 1 15,-3 4 18-15,2 1 221 16,-4 4-101-16,0 4-51 0,0 4-27 0,-8 0 316 0,-1 10-146 0,-3 9-57 16,2 0 97-16,2 4-59 93,4 1-56-93,1-2-27 16,3 2 62-16,0-3-34 0,0-5-10 0,6 0-114 0,5-6 34 0,3-1 1 0,3-3 45 0,1-6-172 0,2 0 82 0,0-6 40 0,0-9 0 0,-1-4-226 0,1-4 124 0,-6 1 23 0,-1-1-39 0,-3-5 20 0,-3 4 40 0,0-1-7 0,-4-1-8 0,-3 6 42 0,0-1 1 0,0 3 84 16,-12 3-42-16,-1 4 0 0,-2-1-52 0,-1 9 272 0,-2 2-124 0,0 1-43 0,0 0-37 0,2 6 251 15,-3 4-124-15,8-3-37 0,2 4-2 0,3-1-37 16,3-2-1-16,3 2-37 0,0-1-45 0,1-1 19 15,10-2-1-15,7-3-182 0,1-2 104 0,4-1 52 16,3 0 36-16,1 0-354 0,-1-1 169 0,4-6 48 16,-2-3 53-16,1-1-150 0,4-2 81 0,-7 0 54 78,-1 0 74-78,-4 1 0 0,-1-1-30 0,-7 2 96 0,2 1-56 0,-11 5-16 0,-3 2 1 0,-1-1 267 0,0 2-142 0,-1 2-40 0,-8 0-51 0,-6 2 363 0,0 7-180 0,-2 5-62 0,2 0-55 0,-1 0 77 0,2 2-57 0,4-1-41 15,2 0-57-15,3 0 1 0,2-2 23 0,3 0 1 16,0 2-121-16,0-4 57 16,3-1 31-16,5 0-79 0,7-1 56 0,1-1 37 0,1-4-9 0,0 2-269 15,0 0 132-15,2-2 29 0,-5 0 45 0,1 5-90 16,-4-1 60-16,-4 1 15 16,-4 1 60-16,-1 4 0 0,-2 1-25 0,0 3 137 15,-12-1-64-15,-4-1-35 0,-2 1 0 0,0-3 105 16,-4 3-65-16,3-2-15 0,0-5 12 0,5 1 193 15,-1-4-110-15,7-5-25 0,2 1-37 0,1-2 25 16,5-1-8-16,0 0-42 0,8-1-126 0,8-6 63 16,5-2 31-16,4-5-292 0,1-2 143 0,4 2 79 15,-1-3 18-15,3 0-205 0,1-2 98 0,4-4 56 16,-7 2 20-16,1 0 18 16,-4-2 25-16,0 0 1 0,-3 1-1 0,-1-5 116 15,-6 9-54-15,-7-2-30 0,-1 6 337 0,-6 1-181 16,-3 4-69-16,0 3 413 15,0 4-212-15,-9 2-180 0,-2 0-104 0,-3 5 0 16,1 9 0-16,2 3 0 0,1 0 0 0,0 2 0 0,4 5 0 0,1 1 0 16,1-1 0-16,3 3 0 0,1-3 0 0,0-1 0 15,0 1 0-15,1-3 0 0,5 5 0 0,5-11 0 16,1-1 0-16,1-1 0 0,3-6 0 0,0-3 0 47,5-3 0-47,-4-1 0 0,1-3-25 0,3-12-28 0,-1-4-3 0,0-4 39 0,-1-4-3 0,-2 0 3 0,-2-5 11 0,-3 1-10 15,-3-5-423-15,-3 1 201 0,0-6 93 0,-6 0-79 16,0 0 94-16,-6-2 47 0,-8 3 24 0,-6 5-38 16,-5 1 21-16,1 14 10 15,-2 9 30-15,-2 10 272 0,0 1-137 0,1 0-66 94,1 9-44-94,10 7 175 0,2 1-95 0,10 4-51 0,2 0 466 16,2 2-232-16,0 0-60 0,12-1-83 0,3 1-37 0,5-6 1 0,0 1-60 0,2-2-61 0,4 1 39 0,-3-6 18 0,0-1 0 0,2-2-840 0,0-1 403 0</inkml:trace>
  <inkml:trace contextRef="#ctx0" brushRef="#br0" timeOffset="110540.21">20113 6013 1896 0,'-5'0'0'0,"-1"0"0"0,-2 0 0 0,3 0 0 0,-1 8 239 15,-3 4-99-15,2 5-51 0,-1 8-25 0,0 8 171 16,-1 2-103-16,4 8-46 0,1 3 180 0,2-3-113 16,2-2-58-16,0 5-19 0,2-16 153 0,6-1-96 15,6-9-48-15,2-4-72 63,2 2-13-63,1-11 0 0,0-3 0 0,1-2 0 0,-1-2 0 0,1 0 0 0,1 0 0 0,-6-2 0 0,0-4 0 0,-2-5 0 0,-2-6 0 15,-1 2 0-15,0-6 0 0,-6-3 0 0,1-1-96 0,-3-3-81 0,1-2 53 0,-3-1-131 0,0-6 98 0,0 3 65 94,-10-3 27-94,1-1-146 0,-2-2 87 0,-4 2 43 0,-4-3-8 0,3 11 53 0,-4 8 0 0,1 3 0 0,-1 8-35 16,-3 7 129-16,2-1-56 0,0 5-15 0,1 10 272 0,4 11-148 0,-2 1-73 0,6 3 362 0,0 3-174 0,7-3-109 0,4 0-4 0,1-2 164 0,0-2-215 0,6-3-62 0,6 2 0 0,4-6 0 0,2-3 0 0,4-3 0 15,2-5 0-15,2-1 0 16,5-2 0-16,-4 0 0 0,2 0 0 0,-1-7 0 0,0 0 0 0,-1-6-709 16,2 2 250-16,-4 0 220 0,-2-3 70 0,-1 1-738 15</inkml:trace>
  <inkml:trace contextRef="#ctx0" brushRef="#br0" timeOffset="110710.99">20504 6050 1784 0,'-5'7'0'0,"0"-4"0"0,2 4 0 15,3-3 0-15,0 3 0 0,0-1 0 0,5-1 0 0,10 0 907 0,3 0-436 0,2 0-217 0,1-1-78 16,1-3-74-16,3 1-33 0,0 0 0 0,-2-2-670 0,1 0 318 0,3 0 169 16,-6 0 71-16,-1 3-967 15</inkml:trace>
  <inkml:trace contextRef="#ctx0" brushRef="#br0" timeOffset="110871.57">20598 6309 1375 0,'-12'6'0'0,"0"0"0"0,5-1 0 0,-2 2 0 0,5-4 0 0,3 0 0 0,1 0 421 0,0 0-192 0,10-2-97 0,4 1 487 0,1-2-297 0,5 0-142 0,-2 0-72 0,4 0-178 0,-2 0 54 0,3 0 35 16,-4 0-9-16,0 0-665 0,1 0 346 0,-3 0 172 15,2 0-808-15</inkml:trace>
  <inkml:trace contextRef="#ctx0" brushRef="#br0" timeOffset="111070.03">20917 6196 1940 0,'0'0'0'0,"0"-1"0"0,0-1 0 0,0 0 0 0,0 2 0 0,0 0 0 0,12-3 525 16,7 1-244-16,6 1-123 0,6 1-61 0,3-1 638 15,4 1-540-15,2 0-195 0,-1 0 0 0,0 0 0 16,0 0 0-16,-4 2 0 0,3 3 0 0,-12 0 0 16,-2-1 0-16,-7-1 0 0,-3 1-633 0,-6-2 263 15,-2 0 179-15,-6 0-699 16,0 0 427-16,-4-1 214 0,-10-1 106 0,-2 0-206 16</inkml:trace>
  <inkml:trace contextRef="#ctx0" brushRef="#br0" timeOffset="111380.21">21199 6188 1190 0,'-7'3'0'0,"-2"-1"0"0,4 3 0 0,-2 0 0 0,2 1 0 0,-1 2 0 0,1 2 317 16,-3 4-130-16,1-1-81 0,-1 3-34 0,0 5 351 0,-2-3-193 0,-5 7-88 15,1 0 32-15,-3 0-70 0,-2 0-33 0,-1 0 16 16,-2-2-25-16,-1 2 9 0,5-7-35 0,0-6 137 16,5-2-69-16,1-4-34 15,6-5 1-15,-1 2 79 0,7-3-62 0,0 0-85 16,0 0-3-16,7-3 0 31,11-4 0-31,1 0 0 0,3 0 0 0,6 4 0 0,0 1 0 0,1-1 0 0,1 3 0 0,6 0 0 0,-5 0 0 0,-2 0 0 16,1 3 0-16,0 1 0 0,-2 1 0 0,3 0 0 15,-8 3 0-15,-4-4 0 0,0 1 0 0,-8 2 0 16,3-4-283-16,-5-2 90 62,-6-1-948-62,-3 0 553 16,0 0 275-16</inkml:trace>
  <inkml:trace contextRef="#ctx0" brushRef="#br0" timeOffset="111528.8">21217 6342 1424 0,'-5'4'0'0,"2"0"0"0,-1 2 0 16,2 1 0-16,2 5 0 0,0 3 0 0,0 6 66 0,0 1 1 0,8 4-31 0,-2 3 0 0,1 8 1137 0,0-3-574 0,1 3-281 0,-4 0-141 0,0 0-142 0,-3 3-35 0,1-8 0 0,0 0-122 0,-2-6-33 0,0-3 96 0,0-5-686 0,0-1 399 0,0-12 187 0,0-5 98 0,0 0-911 0</inkml:trace>
  <inkml:trace contextRef="#ctx0" brushRef="#br0" timeOffset="111705.33">21032 5741 2143 0,'-8'-17'0'0,"4"3"0"0,2 1 0 0,2 8 0 0,2 1 0 0,10 0 448 0,5 3-206 0,5-2 268 16,4 3-229-16,1 0-126 0,1 0-60 0,1 0-38 16,1 8-57-16,1-1 0 0,2 0 0 0,-6 1 0 15,-1 1 0-15,-4-1 0 16,-2 1 0-16,-3-2-336 0,2 2 18 0,-10-1 172 0,-1-1-919 0,-5-1 482 16,-2 0 274-16</inkml:trace>
  <inkml:trace contextRef="#ctx0" brushRef="#br0" timeOffset="111890.86">21196 5787 1261 0,'-13'4'0'0,"-4"4"0"0,7-3 0 0,1 2 0 0,2 2 0 0,2-1 410 0,-1 6-187 0,4 1-84 16,0 0-57-16,2 4 445 16,0-2-245-16,0 2-124 0,0 1-60 0,0 3-98 62,0-4-9-62,2-1 45 0,0-1-587 0,4-2 293 0,-1-1 147 0,3-3-683 0,-1-4 397 0,1-6 199 0</inkml:trace>
  <inkml:trace contextRef="#ctx0" brushRef="#br0" timeOffset="112005.62">21294 5791 807 0,'2'5'0'0,"0"-2"0"0,1-1 0 0,-1 5 0 0,3 1 0 0,-2 4 0 0,1 2 733 0,2 6-349 0,1 4-173 16,-3 6-88-16,1 7 461 0,-1-3-278 0,0 1-135 15,-1 0-518-15,0 0 191 0,2-5 96 0</inkml:trace>
  <inkml:trace contextRef="#ctx0" brushRef="#br0" timeOffset="141769.99">14860 7978 1712 0,'-4'0'0'0,"-1"0"0"0,2 0 0 0,1 0 0 0,-1 0 0 0,3 0 0 0,0 0 496 0,0 0-219 0,0 0-125 0,0 0-56 0,0 0 197 15,10 0-127-15,0 0-64 16,3-3-22-16,2-2 58 0,1 1-49 0,1-2-26 16,1 0 95-16,2-1-59 0,1 0-89 0,-2 1-10 15,1-1 0-15,2 0 0 0,-1 1 0 0,0 2 0 16,6-4 0-16,-6 5 0 0,0-3 0 0,2 2 0 15,-1 1 0-15,0 0 0 0,3-2 0 0,-2 2 0 16,-1 0 0-16,0 1 0 0,0-3 0 0,6 5 0 16,-7-2 0-16,1 1 0 15,-1 1 0-15,0 0 0 0,3 0 0 0,-1 0 0 0,-3 0 0 0,1 0 0 16,-2 0 0-16,1 0 0 0,0 3 0 0,5 0 0 47,-6 1 0-47,1-4 0 0,0 5 0 0,-3-3 0 0,3 2 0 0,3-2 0 0,-3-1 0 0,0 2 0 0,2-3 0 0,-2 0 0 15,3 0 0-15,5 0 0 0,-4 0 0 0,-2 0 0 47,2 0 0-47,3 0 0 0,-1 0 0 0,5 0 0 0,-4 0 0 0,1 0 0 0,0 0 0 0,1 0 0 0,3 0 0 0,5 0 0 0,-6 0 0 16,4 0 0-16,-1 0 0 0,4 0 0 16,0 0 0-16,8 0 0 0,-9 0 0 0,2 1 0 0,0 2 0 0,0-1 0 15,1 2 0-15,5-1 0 16,-5 2 0-16,0-1 0 0,-1 1 0 0,2-1 0 15,3 3 0-15,8-2 0 0,-10-1 0 0,1 0 0 16,4-1 0-16,-3-1 0 0,2 2 0 0,9-1 0 16,-15-1 0-16,3-2 0 0,0 4 0 0,-1-2 0 15,8 2 0-15,-9-2 0 0,0-1 0 0,1 2 0 16,1-1 0-16,0 0 0 0,7-1 0 0,-9 2 0 78,-2-3 0-78,1 0 0 0,2 0 0 0,0 0 0 0,8 0 0 0,-9 0 0 0,4 0 0 0,-3 0 0 0,4 0 0 0,-2 0 0 0,8 0 0 0,-12 0 0 0,3 0 0 16,0 0 0-16,-1 0 0 0,1 0 0 0,9 0 0 0,-8 0 0 0,-1 0 0 0,2 0 0 0,1 0 0 0,-1 0 0 15,8 0 0-15,-11 0 0 16,1 0 0-16,-1 0 0 0,1 0 0 0,-1 0 0 0,8 0 0 0,-10 0 0 16,2 0 0-16,-1 0 0 15,2 0 0-15,-2 0 0 0,4 0 0 16,-8 0 0-16,1 0 0 0,-1 0 0 0,1 0 0 0,-3 0 0 15,11 0 0-15,-10 0 0 0,0 0 0 0,4 0 0 16,-3 0 0-16,1 0 0 0,7 1 0 0,-11-1 0 16,-1 3 0-16,3-2 0 15,-2 1 0-15,0-1 0 0,5 2 0 0,-9-2 0 0,4-1 0 0,-1 1 0 16,3-1 0-16,-2 0 0 0,11 0 0 0,-11 0 0 16,4 0 0-16,-1 0 0 15,1 0 0-15,7 0 0 0,-8 0 0 0,1 0 0 16,2 0 0-16,-1 0 0 0,2 0 0 0,8-1 0 15,-10 0 0-15,3-2 0 32,-1 2 0-32,-2 1 0 15,0-2 0-15,8 1 0 0,-13 1 0 0,-1-3 0 0,-2 3 0 0,-2 0 0 0,-1 0 0 0,4 0 0 0,-10 0 0 0,-2 0 0 16,0 0 0-16,0 0 0 16,-5 0 0-16,5 0 0 0,-8 0 0 0,0 0 0 0,-4 0 0 0,-2 0 0 0,-1 0 0 0,-1 0 0 15,-2 0 0-15,-2-1 0 16,0 1 0-16,0-3 0 0,0-2 0 0,0 1 0 15,-7-4 0-15,2 2 0 0,-1 1 0 0,-2 1 0 16,0 4 0-16,-3 0 0 0,2 0-564 0</inkml:trace>
  <inkml:trace contextRef="#ctx0" brushRef="#br0" timeOffset="142863.24">22143 8054 888 0,'-6'-7'0'0,"-1"1"0"0,3 2 0 15,2 2 0-15,-1-1 0 0,3 0 589 0,0 2-276 0,0-1-138 16,1 2-69-16,7 0-35 47,3-1 9-47,3 1-43 0,2 0 0 0,3 0-1 0,1 0 1 0,2 0 9 0,1 0-9 0,1 0-1 0,3 0 1 0,1 0-1 0,2 0 1 0,6 0 9 0,-5 1 784 0,2 1-373 0,1-2-457 16,0 1 0-1,0-1 0-15,9 0 0 0,-11 0 0 0,1 0 0 0,1 0 0 0,-2 0 0 16,2 0 0-16,6 0 0 0,-10 0 0 0,0 0 0 47,2 0 0-47,-1-1 0 0,0-1 0 0,7 1 0 0,-7-1 0 0,-1-1 0 0,4 3 0 0,0-2 0 0,1 1 0 0,6-1 0 15,-5 0 0-15,0 0 0 0,2 0 0 0,2 1 0 0,1 1 0 16,4-2 0-16,-6 2 0 0,0-3 0 0,1 3 0 0,2-1 0 16,1 1 0-16,4-2 0 15,-7 2 0-15,5-2 0 0,0 2 0 0,0-2 0 31,4 2 0-31,5 0 0 16,-12 0 0-16,2 0 0 0,3-3 0 0,-1 3 0 0,0-2 0 0,6 2 0 0,-6-1 0 0,0 0 0 0,3-2 0 0,-1 2 0 16,2-1 0-16,7 1 0 0,-10-2 0 0,2 2 0 15,-1 1 0-15,2-4 0 0,-2 0 0 0,12 1 0 16,-11 0 0-16,4-1 0 0,-1 1 0 0,1 0 0 16,7-1 0-16,-10 1 0 15,1 1 0-15,-1 0 0 0,4 2 0 0,0-3 0 16,10 1 0-16,-11 2 0 0,3 0 0 0,-1 0 0 15,1 0 0-15,3-1 0 0,6 1 0 0,-9-1 0 16,2 1 0-16,2-2 0 0,2 0 0 0,2 1 0 16,8 1 0-16,-14-4 0 0,0 2 0 0,1 0 0 15,2-1 0-15,0 2 0 47,10 0 0-47,-13-1 0 0,1 0 0 0,-1 2 0 0,0 0 0 0,-1 0 0 0,10 0 0 0,-14 0 0 0,3 0 0 0,2 0 0 0,0 0 0 0,-1 0 0 16,6 0 0-16,-11 0 0 0,0 0 0 0,1 0 0 15,-1 0 0-15,2 0 0 0,6 0 0 0,-9 0 0 16,1 0 0-16,-1 0 0 0,1-3 0 0,0 3 0 16,7-1 0-16,-15-2 0 0,4 3 0 15,-2 0 0-15,0 0 0 0,3 0 0 0,3 0 0 0,-8 0 0 16,-4 0 0-16,2 0 0 16,-4 0 0-16,0 0 0 0,2 0 0 0,-9 0 0 15,-2 0 0-15,0 0 0 0,-4 0 0 0,2 0 0 16,3 0 0-16,-9 0 0 0,-2 0 0 0,1 0 0 15,-4 0 0-15,3 0 0 0,-9 0 0 0,0 0 0 16,-2 0 0-16,-2 0 0 0,-1 0 0 0,2-3 0 16,-5 3 0-16,0-2 0 15,-1 2 0-15,1 0 0 0,0-3 0 0,-1 3 0 16,-1 0 0-16,0 0 0 0,0 0 0 0,0-3 0 16,0 3 0-16,0-1 0 0,0-1 0 0,0-1 0 0,-5 2 0 0,-6 1 0 15,1 0 0-15,-6 0-590 16,-4 0-44-16</inkml:trace>
  <inkml:trace contextRef="#ctx0" brushRef="#br0" timeOffset="153782.57">16018 8243 1928 0,'0'0'0'0,"0"0"0"0,0 0 0 0,0 0 0 0,0 0 0 0,0 0 0 0,0 0 223 0,1 7-98 32,6 3-44-32,-1 2 130 0,2 9-87 0,3 4-43 0,0 6 9 0,1 4 49 0,-3 5-51 0,1 1-25 15,-1 4 0-15,-1-2 18 0,-2 5-33 0,-4-10-10 16,-1-4-6-16,1 0 6 16,-2-7 0-16,0-4-13 0,0 0 22 0,0-12-9 15,0-3 0-15,-3-5 61 0,1-3-30 0,-1 0-1 16,1 0-20-16,-1-3-40 0,3-11-8 0,-3-7 0 15,3-4 0-15,0-3 0 16,0-5 0-16,3 2 0 0,7-1 0 0,-1 1 0 0,5 2 0 0,-1-2 0 31,0 7 0-31,-1 3 0 0,2 3 0 0,0 2 0 0,0 4 0 0,3 3 0 0,-3 5 0 0,1 2 0 16,0 2 0-16,-2 0 0 31,0 6 0-31,2 2 0 0,-5 1 0 0,-2-1 0 0,-1 2-164 0,0-1 16 0,-4-1 63 0,1-2-134 16,-2 1 96-16,0-4 42 15,-1 0 0-15,-1-1-314 0,0 0 178 0,0-2 80 32,0 0 54-32,0 0-459 0,0-5 253 0</inkml:trace>
  <inkml:trace contextRef="#ctx0" brushRef="#br0" timeOffset="154089.7">16386 8197 2117 0,'3'-5'0'0,"3"1"0"0,-3-2 0 0,2 3 0 0,4 1 0 0,1-3 0 0,0 4 0 0,4 0 0 0,1-1 202 0,2 2-82 0,0 0-41 0,0 0-37 0,1 6-4 0,1 2 10 0,-6 2-10 0,-1 1-172 0,-2-1 86 0,-1 1 43 15,-6 1-152-15,0 0 107 16,-3 0 40-16,0-1 23 0,-3-3-8 0,-9 1 22 0,-1 1-66 0,-4-4 295 16,1 1-135-16,-2-3-57 15,2 1-30-15,1-3 170 0,0 1-63 0,5-1-60 16,2 1 9-16,2-1 202 0,2-2-127 0,4 3-63 31,0-1-23-31,0-1-63 0,5 1-16 0,8 1 0 0,4-2 0 0,1 1 0 0,3-1 0 0,1-1 0 16,1 0 0-16,-1 2 0 0,1-2 0 0,-1 0-246 15,1 0 61-15,-5 0 97 16,-1 0 5-16,-5 0-209 0,2 0 89 0,-5 0 83 31,3 0 31-31,-3 0-486 0,-3 0 269 0</inkml:trace>
  <inkml:trace contextRef="#ctx0" brushRef="#br0" timeOffset="154316.1">16942 8418 1731 0,'-1'0'0'0,"-1"0"0"0,-1 0 0 0,3 0 0 0,0-1 220 47,0-2-92-47,0 3-46 0,5 0 791 0,6-3-409 0,4 2-219 0,5-2-57 0,0 3-188 0,3 0 0 0,2-2 0 0,2 2-63 0,-3 0-100 0,0 0 99 16,0 0 50-16,-1 0-792 15,-4 0 420-15,1 0 217 16,-6 2-487-16</inkml:trace>
  <inkml:trace contextRef="#ctx0" brushRef="#br0" timeOffset="154508.57">16949 8678 2397 0,'-12'5'0'0,"3"2"0"0,2-2 0 0,2-1 0 0,2 4 0 0,3-4 0 0,3-1 0 0,12 2 455 0,6-4-209 15,1 0-105-15,6-1 454 94,-1 0-498-94,1 0-97 0,1 0 0 0,-4 0 0 0,2 0 0 0,2 0 0 0,-7 0 0 0,2 0 0 0,-1 0 0 0,0 0 0 0</inkml:trace>
  <inkml:trace contextRef="#ctx0" brushRef="#br0" timeOffset="155575.24">17620 8288 1108 0,'0'-2'0'0,"0"-1"0"0,0 1 0 0,0-1 0 0,0 2 0 0,0-2 0 0,0 1 0 0,-2 2 0 0,2-1 75 0,0 1-38 0,0 0 0 0,0 0 269 0,0 0-134 47,0 0-59-47,0 6-30 0,-3 2 0 16,0 5-46-16,0 0 0 0,-5 6 21 0,0 0-21 0,-3 2 0 0,0 2 0 0,-3 2 48 0,-2-2-24 0,0 1 9 0,-3-3-33 0,3 0 166 0,0-3-83 15,-1-5-41-15,5-1 200 0,-4-1-112 32,8-4-69-32,2-3-31 0,3-4 110 0,3 0-70 0,0 0-35 0,2 0-20 109,12 0-52-109,8-7 0 0,2 2 0 0,4-2 0 0,3 2 0 0,4 2 0 0,-2 0 0 0,-1 1 0 0,0 2 0 0,0 0 0 0,-1 0 0 0,4 0 0 0,-7 0 0 0,-2 2 0 0,-4 3 0 0,-3-1 0 0,-2 2 0 0,0 2-246 0,-8-4 114 0,-4 1 34 0,-3 0 38 0,-2-1-511 0,0-1 267 0,0 0 124 0,0-3 77 0,-10 0-507 16,1 0 287-16,-2-6 143 0</inkml:trace>
  <inkml:trace contextRef="#ctx0" brushRef="#br0" timeOffset="155766.54">17724 8278 2234 0,'-5'-6'0'0,"-2"1"0"0,2-1 0 0,0 5 0 0,2-2 0 0,1 0 0 0,1 3 0 0,1 0 0 0,0 9 378 0,0 5-170 0,1 2-76 0,4 5 208 0,0 2-151 0,2 6-77 0,-4 0-37 0,2 3 188 0,-2 6-263 0,-1-2 0 0,-1 3 0 0,1 0 0 0,-2 2 0 15,0 0 0-15,0 5-228 0,0-9-6 16,0-2 136-16,0-5-559 0,-2-2 273 0,2-5 182 15,0-3 34 1,0-9-380-16,0-7 255 0,2-4 129 0,4 0 63 0,2-10-170 0</inkml:trace>
  <inkml:trace contextRef="#ctx0" brushRef="#br0" timeOffset="156116.16">17950 8338 2066 0,'3'-6'0'0,"4"-1"0"0,-3 2 0 0,0 3 0 0,3 2 0 0,-2 0 0 0,0 4 0 0,3 11 0 0,-1 5 374 0,1 5-169 0,-4 4 151 0,4 4-159 0,-4 3-80 0,1 5-30 0,-2-2-117 0,-1 0 34 0,0 1 0 0,-1-1 33 0,-1-3-183 16,0 3 101 0,0-13 36-16,0-3 0 0,0-7-4 0,-1-5 24 0,-3 0 10 0,0-11-19 0,-1 0 25 31,2-3-62-31,-3-14 132 0,4-6-59 0,2-4 1 0,0-3-48 0,0 0 34 0,2-2-6 0,5-4-7 0,4 1 35 0,5-3-84 15,-2 5 35-15,4 1-1 0,2 1 40 0,4-1 7 47,3 2-23-47,4-3 7 0,-2 10 66 0,1 4-36 0,-2 3-19 0,-3 7-156 0,-3 5 60 0,1-2 39 0,-7 6-2 0,-5 0-388 0,-2 3 192 0,-3 7 102 16,-3 1 42-16,0 1-600 62,-3-2 322-62,0 1 157 0,0 1 78 0</inkml:trace>
  <inkml:trace contextRef="#ctx0" brushRef="#br0" timeOffset="157291.12">18614 8542 1485 0,'-5'-7'0'0,"2"-2"0"0,-2 1 0 0,0 0 0 0,-1-2 0 0,2-1 0 0,0 1 0 0,1-1 0 0,-2 0 278 31,2-1-120-31,-1 0-62 0,-4 0-20 0,3 5 56 0,-3-2-47 0,1 1-25 0,-4 4 0 0,1 1 54 0,-5 3-31 0,2 0-8 16,-1 15 56-16,-3 6-48 0,0 6-24 0,0 5 31 15,-3 4-18-15,7 3-9 0,4 0-27 0,1 2 131 16,7-2-65-16,1-2-33 0,0 1 9 0,1-7 23 15,12-7-33-15,5-5 1 32,4-4-33-32,1-5-129 0,4-3 73 0,-2-7 24 0,2-3-154 15,-3-10 93-15,1-5 46 0,-2-3-122 0,2-4 83 0,-7-1 4 0,0-4 29 0,-3 1-197 0,-2-1 98 16,-3 2 10 0,1-1 30-16,-5 10 132 0,-2 4-46 0,-2 3-23 15,-2 7 0-15,0 1 245 0,0 4-133 0,-6 0-43 0,-5 16 168 0,2 6-95 141,-1 1-59-141,1 3 80 0,3 1-60 0,1 1-90 0,3-4 0 0,2-3 0 0,0 0 0 0,0 0 0 0,2-6 0 0,4-3 0 0,7-5 0 0,-2-2 0 0,3-5 0 0,3 0-47 0,0-1-31 0,-1-14 20 0,2-5 35 0,-2 0-21 0,-2-2 23 0,4-5-348 0,-5 4 172 0,-4-3 79 0,-1 3 41 0,1-1-16 0,-6 2 29 0,1-4-10 0,-4 7 38 0,0 2 17 0,-2 5-17 0,-10 2 0 15,-2 3 0-15,-4 0-9 0,0 6 9 0,1 1 0 0,-2 0 624 0,3 5-296 16,1 5-148-16,2-3 151 0,5 3-128 0,2-1-110 0,2-1-57 0,4 1 0 16,0-1 0-16,0-1 0 0,9-2 0 0,5-1-6 15,5-1-23-15,0-3 33 16,2 0 0 0,6 0-390-16,-4 0 158 0,3-1 115 0,0-8-265 0,0 1 171 0,1-1 86 0,1-1 23 15,-7-1 36-15,-2 1 0 0,-2 2 26 0,-4 0 163 16,-3 2-82-16,-2 1-49 15,-4 3 8-15,-4 0 115 0,0 1-78 0,-2 1-39 0,-9 0 1 0,-1 6 442 16,-1 4-163-16,-1 0-130 0,5 1 123 0,-1 1-120 16,4 0-83-16,0 1-72 0,5-4 0 15,1 3 0 1,0-3 0-16,0 0-114 0,1 4 44 0,5-6 48 0,3 2 29 0,1-1-108 0,2-2 47 0,-1 1 41 16,0 2-49-16,0-2 34 15,-3 1-79-15,-3 1 48 0,-1 3-87 0,0-1 55 31,-4 2 18-31,0 0 175 0,0 1-64 0,0 1-37 0,-10-1-6 0,0 1 194 0,-2-1-88 0,3-2-52 16,-2-2 3-16,0 0 81 0,3-3-42 0,0 0-33 16,2-3 17-16,0-3-31 0,2-1-39 0,4 0-5 31,0 0-12-31,0 0-10 0,3-5 39 0,6-2-202 0,3-5 101 0,2 0 51 16,3 1 9-16,2-2-171 0,2-4 78 0,3 2 30 15,1-1 34-15,2 0-80 0,-1-1 41 0,2 1 28 16,0-3-9-16,-6 6 11 78,-2 1 26-78,0 1 0 0,-5 3 0 0,-3 2 0 0,-1-2-9 0,-8 7 59 0,-1 1-26 0,-2 0 1 0,0 1-25 0,-10 10 0 0,-2 1-9 0,1 4 10 0,-2 2-1 0,3 0 806 0,2 1-370 16,1-1-162-16,1 3-92 0,3-3-95 0,2 0-51 0,1-1 0 0,0-2 0 0,0 1 0 62,6-1 0-62,3-6 0 0,4-1 0 16,1-4 0-16,1 1 0 0,4-5 0 0,-3 0 0 0,2-1 0 0,2-10 0 0,-2-6-292 0,-2-1 48 0,3-3 81 0,-3-3 69 0,-2-2-92 0,-2-3 75 0,0-3 37 0,-3-3 4 0,0-6-9 15,-7-1 43-15,-1-4-77 0,-1 0 38 0,-1 2 1 0,-13 2 38 0,0 1 95 0,-6 15-43 0,1 4-26 16,-3 8 1-16,-2 5 302 16,4 6-160-16,-6 2-64 0,4 1 234 0,0 12-126 31,5 3-79-31,1 6-1 0,6 0 95 0,0 3-68 0,7 2-49 0,3-4-45 0,0 3-30 0,2-1 0 15,7-5 0-15,2 8 0 0,4-11 0 0,1-1 0 16,2-1 0-16,2-4 0 0,1-2 0 0,4 1 0 16,0-9-274-16,-2 0-89 15,4 0 187-15,-2-4 54 0</inkml:trace>
  <inkml:trace contextRef="#ctx0" brushRef="#br0" timeOffset="165839.74">14865 6486 820 0,'0'0'0'0,"0"-4"0"0,-2-2 0 0,2 5 0 0,0-2 0 0,0 1 0 0,0 2 0 0,0 0 114 0,0 0-28 0,0 0 149 15,0 0-99-15,0 6-50 0,7 6-23 0,-1 4 58 16,2 2-33-16,-1 4-9 0,2 2-41 0,-3 4 101 15,0 3-50-15,1 4-27 16,-2 5 11-16,0-2-4 0,-2 4-31 0,-1 1-1 16,-1 0-30-16,2-4 1 0,-2 4 39 0,-1-14-20 15,0-2 10-15,0-5 1 16,0-8-1-16,0-6 65 0,0 1-23 0,0-9-10 0,0 0-31 0,0-2 81 16,-4-10-40-16,3-5 9 0,1-8-13 0,0-5 0 15,0-2-38-15,0 2 1 16,1-6-76-16,6 1 47 0,0 4-10 0,2-1-21 0,1 2 30 15,1 3-1-15,0-1 31 0,1-2-35 16,1 9 1-16,-2 4 0 0,0 0-11 0,1 6 2 16,-3 3-10-16,1-2 3 0,-1 7-110 0,-3 1 62 15,-1 2 31-15,-1 0 0 0,-2 0-225 0,1 0 115 16,-1 2 51-16,-2 1-337 0,0 0 195 0,0 1 95 16,0-2 49-16,2 1-396 0,-2-3 226 0,2 3 110 15</inkml:trace>
  <inkml:trace contextRef="#ctx0" brushRef="#br0" timeOffset="166107.47">15177 6674 1617 0,'0'0'0'0,"0"-3"0"0,0 2 0 0,0-1 0 0,0-1 0 0,0 1 0 0,0 0 218 0,1-1-90 0,8 0-46 0,1 0 230 0,1 0-142 0,0 1-66 0,3-1-168 0,0 0 51 0,0 2 24 0,0-1 11 0,0 2-431 0,-1 0 224 0,-4 0 110 0,2 0 57 0,-4 0-726 16</inkml:trace>
  <inkml:trace contextRef="#ctx0" brushRef="#br0" timeOffset="166244.12">15157 6828 1486 0,'-13'4'0'0,"3"-2"0"16,1 0 0-16,1 2 0 0,4-1 0 0,-1-1 0 0,2-1 457 0,3 2-214 0,0-3-104 0,6 0 331 0,5 0-217 0,6 0-107 16,2 0-46-16,1 0-45 15,2 0-18-15,0-3 0 0,1 2 1 0,-1-1-530 0,1 0 275 16,-4 1 122-16,1-2-756 0,-3 3 429 0,-1 0 215 0</inkml:trace>
  <inkml:trace contextRef="#ctx0" brushRef="#br0" timeOffset="166607.03">15526 6457 1150 0,'0'0'0'0,"-3"0"0"0,0 0 0 0,-1 0 0 0,2 0 0 0,-3 0 0 0,1 0 0 0,1 0 99 0,0 0-33 0,-1 9 1 0,-1 1-31 0,-1 4-62 0,-2 1 27 0,0 2 0 0,-3 2-28 0,2-2 32 15,-5 0 1-15,0 3 41 0,-2-4 110 16,4 0-60-16,0-3-30 0,-1-1 232 15,2-3-131-15,1-2-55 0,5-1-43 0,1-3 121 16,4-3-77-16,0 0-38 0,2 0 0 0,10 0 49 16,5 0-48-16,7-2-1 0,2-5 3 0,1 2 1 15,3 0-42-15,0 0-69 0,0 2 29 0,-2 0 1 16,-2 1 39-16,1 1-324 0,1-2 171 0,-4 2 72 16,-3 1 7-16,-3 0-244 0,0 0 97 0,-8 0 86 15,5 0-19-15,-10 0-442 0,-2 0 260 0,-1 0 131 16</inkml:trace>
  <inkml:trace contextRef="#ctx0" brushRef="#br0" timeOffset="166805.53">15609 6422 1541 0,'-2'1'0'0,"-3"-1"0"0,0 0 0 0,2 5 0 15,0-5 0-15,3 6 0 0,0 2 0 0,0 2 560 0,0 4-251 0,0 2-141 0,0 2-64 0,0 4 76 16,2 2-70-16,-1 3-37 0,1 3 10 0,-1-2-116 15,1-1 35-15,-2 1 0 16,0-1-347-16,0 0 192 0,0 1 104 0,0-10 39 16,0 1-598-16,1-4 313 31,1-3 49-31</inkml:trace>
  <inkml:trace contextRef="#ctx0" brushRef="#br0" timeOffset="167703.13">15928 6606 741 0,'0'0'0'0,"-4"0"0"0,3 0 0 0,-3 0 0 0,2 0 0 0,1 0 0 0,-1 0 0 0,0 0 251 0,1-2-99 0,1-2-61 0,0 0-28 0,0-2 80 16,0-3-52-16,0 1-28 0,0-2 68 0,0-1-52 15,0 0 0-15,0-1 16 16,0 3-29-16,0 0-1 0,0-2-19 0,0 1 17 0,-4 4-1 0,1-2-25 16,-1 4 0-16,-3 2 39 78,-2 2-31-78,1 0-8 0,0 0 0 0,-2 6-27 0,0 11-1 0,2-2 28 0,-4 6 13 0,6 2-13 0,1 0 0 0,4 2 24 0,1-1 1 0,0-1-25 0,0 1 9 0,0-3-42 0,6-3 0 0,6-1 32 0,1-6-1 0,2 2-35 0,-1-7-9 0,5-6 43 15,-3 0 3-15,2 0-144 0,-2-5 59 0,2-7 41 16,-3-1-164-16,0-5 88 0,-4-3 28 0,1 1-44 16,-2 2 33-16,-1 1 21 0,-4 4-1 0,-1 0 117 15,-1 5-52-15,-1 4 0 0,0-1-51 0,-2 2 85 16,0 3-32-16,0 0 0 0,0 3-21 0,0 13 174 15,0-1-70-15,0 2-49 16,-2-2 97-16,2 2-63 0,0-1-9 0,0 1-45 16,0-4 5-16,2 1 5 0,2-4-8 0,3 0-77 15,1-6 39-15,1-1-1 0,1-3 39 0,0 0-116 16,1 0 44-16,0-7 30 0,-2-9-21 0,4-2-45 16,-5 1 19-16,1-5 31 0,-3 2-122 0,-1-1 66 15,-2-1 18-15,-2 1 0 0,-1-1 28 0,0 0 2 16,0 7-13-16,-6-2 149 0,-3 7-66 15,-2 3-32-15,-2 0-1 0,0 4 137 16,-2 3-69-16,2 0-41 0,0 3-4 0,1 8 14 16,1-1 1-16,-1 1 3 0,4 1-70 0,1 0 1 15,4-3 63-15,0 1-336 0,1 0 149 0,2 2 76 16,0-5 27-16,0 2-533 0,2-3 265 0,7-1 137 16,3 0 67-16</inkml:trace>
  <inkml:trace contextRef="#ctx0" brushRef="#br0" timeOffset="167989.37">16355 6490 1881 0,'-16'3'0'0,"-1"4"0"0,3-3 0 0,1 0 0 0,0 5 0 0,2 2 0 0,3-2 0 0,-3 3 335 0,8-3-154 0,1 3-72 0,2-1 58 46,0 1-65-46,2-1-33 0,7 2 9 0,4-3-96 0,-1 1 28 0,5-4-1 0,0 1 28 0,0 0-179 0,2 1 99 0,-3-4 35 16,-2 2-53-16,-2 2 49 0,-4-1 24 0,1-1-94 16,-3 5 49-16,-4-1-27 0,-2 0 28 0,0 3 158 15,0 0-65-15,-11 0-40 0,-3 3-1 0,-5-3 197 16,0 0-101-16,-5-1-31 16,2-1-33-16,0-3-62 0,0 0 7 0,4-2 52 0,5-6-504 0,1 2 234 15,4-3 118-15,5 0-287 0,1-4 184 16,2-9 61-16,2-2 59 0,13-2-558 0</inkml:trace>
  <inkml:trace contextRef="#ctx0" brushRef="#br0" timeOffset="168306.11">16509 6599 2547 0,'3'0'0'0,"-1"0"0"0,-1 0 0 15,1 0 0-15,-1 0 0 0,1 0 0 0,-2 5 0 0,0 5 0 0,0 5 0 0,0 3 0 0,0 3 0 0,0 6 0 0,0 1 0 0,0 0 0 0,2-1 365 0,2 2-165 0,7-4-81 0,1 1-211 0,2-9 60 0,2-4 34 0,3-6 0 0,1-5-57 0,2-2 45 0,4 0 31 32,-4-13-8-32,-3-7-175 0,1-4 94 0,-5-3-27 0,0-2 49 0,-3-4-155 0,-6 3 66 0,-2-3 49 0,-3 0 89 0,-1 0-1 0,0-1-38 0,-9-5 119 0,-4 10-50 0,-3 5-32 0,-4 2 1 0,0 9 145 15,-5 4-82-15,0 2-27 16,3 7 3-16,1 3 359 0,3 12-157 0,3-2-104 0,2 7-48 0,1-2 199 62,10 2-188-62,2-1-102 0,0 1 0 0,1 0 0 0,9-2 0 0,4 0 0 0,3-6 0 0,2-1 0 0,5-1 0 0,-1-4 0 0,2 3 0 0,2-7 0 0,-1-2 0 0,4 0-996 16</inkml:trace>
  <inkml:trace contextRef="#ctx0" brushRef="#br0" timeOffset="172071.96">17506 6428 921 0,'0'0'0'0,"0"0"0"0,0 0 0 0,0 0 0 0,3 5 0 0,-2 2 0 0,1 1 186 0,-1 5-74 0,3 6-37 0,0 4 0 0,0 6 108 0,3 5-63 0,-2 3-46 16,-2 0-3-16,1 5 0 0,0-4-34 0,-1-1 1 15,0 4 35-15,-1-14-35 0,-1-3-1 0,1-8 47 16,-2-3 0-16,0-6-47 16,0 0 10-16,0-7 46 0,0-2-28 0,0-13 0 15,0-7-28-15,0-6 83 0,0-5-32 0,0-2-10 16,0-1-40-16,0 0-42 0,1 0 1 0,5-1 40 15,4 0-64-15,-1 6 28 0,3 1 0 0,1 2-22 16,2 1 24-16,0-1 10 0,3 13-11 0,-2 0-107 16,1 7 49-16,-3 5 34 0,2 2-4 0,-1 1-119 15,-2 0 60-15,-2 3 38 0,-2 6-447 0,0 3 229 16,-1 0 113-16,-1 1-488 16</inkml:trace>
  <inkml:trace contextRef="#ctx0" brushRef="#br0" timeOffset="172234.51">17806 6422 2360 0,'-4'0'0'0,"1"0"0"0,0 0 0 0,3 0 0 0,0 0 0 0,0 0 0 0,0 0 0 0,1 0 0 0,7 0 0 0,3 0 0 0,1-1 0 0,4-3 108 0,0 3-35 15,0 1 0-15,2 0-26 0,-4 0-472 0,1 0 231 16,-1 0 116-16,-1 0-701 0</inkml:trace>
  <inkml:trace contextRef="#ctx0" brushRef="#br0" timeOffset="172387.62">17768 6638 1073 0,'-5'0'0'0,"2"3"0"0,-2 0 0 0,5 0 0 0,0-1 0 0,0 1 0 0,0-2 442 0,0-1-202 0,11 0-102 31,3 0-140-31,-1 0-1 0,6 0 50 0,-1 0-230 0,2-1 110 0,0-2 55 0,-1 1 28 0</inkml:trace>
  <inkml:trace contextRef="#ctx0" brushRef="#br0" timeOffset="172864.66">18204 6252 1392 0,'-16'-3'0'0,"-1"0"0"15,3 3 0-15,0 0 0 0,-2 0 0 0,2 11 0 0,-1 2 0 0,-2 2 274 0,6 2-122 0,1-1-58 0,2 2 290 0,5-1-174 0,3 0-86 16,0 2-34-16,2-4 120 16,9-2-87-16,7 3-42 0,1-4-13 0,6 0-21 15,0-3-9-15,2-1-118 0,-1 0 59 0,-2 3 29 16,1-1 0-16,-1 2-87 0,-7 1 53 0,-2-3 31 15,-3 5 1-15,-3 0-274 0,-4 2 140 0,-2 2 19 16,-3-1 53-16,-1 1-141 0,-16 1 81 0,-1-2 31 16,-5-3 54-16,-3 1-16 0,1-6 10 0,-1-6 81 15,0 0-41-15,1-4 1 16,2 0-42-16,-3 0 43 0,11-10-8 0,1-2 1 16,5-2-32-16,4-3 174 0,5 0-77 0,0-3-20 15,0 2 0-15,7-3 68 0,8 1-51 0,2-1-9 16,2 0-2-16,1-5 18 0,0 3-34 0,2 4-42 15,0-5 3-15,-2 2 29 0,0 0 4 16,2-2 29 15,-6 4-5-31,-2 1-27 0,-5 2-5 0,-2 0 16 0,-6 0-17 0,1 0 10 16,-2 4-11-16,-7 2 5 0,-5 2-3 0,-6 1 2 0,0 3 51 0,-2-2-29 0,3 6-8 0,-1 1-7 0,-2 0-123 0,3 0 59 16,0 0 26-16,0 6 6 15,3 4 9-15,2-1 14 0,4 2-26 0,1 0-587 16,4 3 258-16,2 0 141 0,1-1 77 0,0-1-420 15</inkml:trace>
  <inkml:trace contextRef="#ctx0" brushRef="#br0" timeOffset="173393.99">18598 6338 1592 0,'0'-7'0'0,"0"0"0"0,0 1 0 0,-2-2 0 0,-2 2 0 0,1-1 0 0,0 1 0 0,-2 0 0 0,-2 1 0 0,0 0 0 0,-2 4 0 0,-4 0 243 16,-1 1-108-16,0 0-50 0,-5 7-23 0,-1 8 84 15,-2 4-55-15,-1 5-18 0,2 1 39 0,3 2-39 16,1 0 1-16,4 1 95 0,4 1-66 0</inkml:trace>
  <inkml:trace contextRef="#ctx0" brushRef="#br0" timeOffset="173620.39">18346 6503 3036 0,'-2'22'70'0,"2"-1"7"0,0-3-41 0,12-3 1 0,4-4-1 0,4-1-115 0,3-7 52 0,4-3 33 0,-2 0-1 0,3-3-226 0,-1-7 126 0,2-5 43 0,-6 1 34 0,1-2-28 0,-5-4 28 0,-2 0-215 0,-1-1 108 0,0-2-34 0,-7 3 66 0,-2 2-43 0,-1 2 50 0,-4 2 24 0,-1 5 1 0,-1-1 228 0,0 9-98 0,0 1-52 0,-10 0-27 0,-1 8 242 0,0 8-123 0,-2 3-25 0,4-1 105 0,1 5-63 0,1-4-49 0,2 2-7 0,2-1-1 0,1 0-23 0,2-4-10 0,0-3-78 16,0 0 38-16,3-2 1 16,6-2 49-16,1-5-116 0,2-4 52 0,2 0 7 15,0 0 1-15,2-8-91 0,0-8 59 0,-3 0 6 16,1-3-78-16,-1-3 43 0,-4 0 31 0,1 2-5 15,-2-6-3-15,-3 5 14 16,-3 1 15-16,0-1 19 0,-2 3-21 0,0 0-6 0,-2-2-1 0,-8 8 61 16,-2 2-27-16,0 3 2 0,-4 2-27 0,2 3 78 15,-3 0-39-15,3 2-6 0,2 0 6 0,1 6 10 16,0 5-33-16,3-4-178 0,0 4 83 16,5-2 46 15,3 2 0-31,0-1-148 0,0 1 90 0,0-1 33 0,5-1-4 0,6-1-379 0,3 0 211 0</inkml:trace>
  <inkml:trace contextRef="#ctx0" brushRef="#br0" timeOffset="173898.64">18977 6374 1851 0,'-10'0'0'0,"1"0"0"0,-2 0 0 0,2 0 0 0,-5-1 0 0,7 1 0 0,0 0 0 0,-1 0 0 0,0 1 369 0,3 6-166 0,1 1-74 15,1 0-51-15,3-1 18 0,0 5-29 0,0 0-1 16,0-3-29-16,1 2 8 0,7-2-8 0,3 3-1 16,1-5 1-16,2 3-1 0,-1-3 1 0,1 3 9 15,0-5-10-15,-3 2 1 16,-1 1-1-16,-2-2 1 16,-1 2-1-16,-1 1-306 0,-4 0 116 0,-2-1 125 0,0 0 5 0,0 3 0 15,-10 0 11-15,-4 2 95 0,-3-2-35 0,-2 1 0 16,0-1-70-16,-2-1 0 0,-1 1 51 0,1-2-275 15,5-4 123-15,1-1 63 0,2-1 26 0,3-3-511 16,4 0 252-16,0 0 120 0,6 0 73 0,0-3-491 16</inkml:trace>
  <inkml:trace contextRef="#ctx0" brushRef="#br0" timeOffset="174253.7">19100 6470 1083 0,'1'0'0'0,"-1"0"0"0,0 0 0 0,0 0 0 0,0 0 0 0,0 0 272 15,0 0-123-15,0 11-56 0,0 1 437 0,-4 6-247 16,0 0-123-16,1 2 78 0,2 2-105 0,1 0-49 16,0 1-23-16,0-1-122 0,0 1 58 0,3-5 16 15,6-2-1-15,2-2-164 0,0-3 94 0,1-3 47 16,6-3-70-16,-4-5 54 16,3 0 32-16,1-5 0 0,-2-10-226 0,1-4 108 31,-1-4-10-31,-1 1-53 0,-4-1 70 0,-1-4 35 0,-3-1 0 0,-2-2 60 0,0-4-35 15,-5 3 10-15,0 0-1 0,0-1 70 16,-15 3-34-16,3 4-1 0,-6 0-44 0,0 13 383 0,-3 5-177 0,-1 6-69 16,0 1 153-16,0 1-91 15,1 8-64-15,4 6 288 0,6 2-170 0,1 1-85 0,5 0-43 16,4 1 120-16,1 1-72 0,0-3-82 16,1-1-45-16,9 0 0 0,3-3 0 0,2-2 0 15,0 0 0-15,1-3-302 0,2 1 68 0,-3-3 135 31,5 0-516-15</inkml:trace>
  <inkml:trace contextRef="#ctx0" brushRef="#br0" timeOffset="195719.54">20821 8088 2379 0,'0'1'0'0,"0"2"0"0,0 0 0 0,0-1 0 0,-1 1 0 0,-2 3 0 0,-1-1 0 0,1-1 0 0,-1 1 0 0,0 1 259 0,0 4-111 0,1-5-56 0,-3 4-4 15,1-1-10-15,-1 2-41 0,-2 0-1 0,2 1-187 16,-4-1 94-16,-2 4 56 0,1-3 14 0,0-2-191 16,-4 3 107-16,-1 0 54 0,0-2-683 0,-4 0 346 15,4-2 79-15</inkml:trace>
  <inkml:trace contextRef="#ctx0" brushRef="#br0" timeOffset="195860.16">20450 8370 1341 0,'-11'8'0'0,"4"-1"0"0,-1 1 0 0,0 2 0 0,4-2 0 0,2-1 0 0,2 1 694 0,0-1-329 0,2 1-164 0,6-1-74 0,6-4-49 0,2-1-1 16,2 1-40-16,4-2 242 0,2 1-112 0,0-2-69 15,-1 0-32-15,4 0-409 0,-1 0 189 0,1 0 95 16,0-2-923-16</inkml:trace>
  <inkml:trace contextRef="#ctx0" brushRef="#br0" timeOffset="196140.41">20849 8361 2023 0,'0'0'0'0,"0"0"0"0,0 0 0 0,-3 0 0 0,-1 0 0 0,-1 0 0 0,1 0 0 0,-3 8 0 0,-1-3 0 0,-2 6 191 0,-1 1-78 0,-4 5-38 0,-3-2-27 16,-5 5-3-16,-4 1-8 15,-4 3-1-15,-5-2-57 32,-3 2 29-32,-2-3 0 0,-4-1 41 0,9-5-12 0,7-8-1 0,2-2 1 0,9-3-1 0,5-2 1 0,4 0 8 0,9 0 341 15,0-4-175-15,9-4-87 0,12-1-44 0,6-4 32 16,6 3-28-16,1 1-10 0,4 3-54 0,2 0-102 16,2-1 51-16,1 4 34 31,3-1-334-31,-10-1 179 0,0 3 95 0,0-1 26 0,-3 2-274 0,-2 1 106 15,2 0 91-15,-12 0-538 0,-2 0 305 0,-8 0 152 0,-3 0 76 0,-2 0-408 16,-6-2 247-16</inkml:trace>
  <inkml:trace contextRef="#ctx0" brushRef="#br0" timeOffset="196475.51">20693 8298 1978 0,'-7'3'0'0,"1"3"0"0,3 0 0 0,-1 3 0 0,3 1 0 0,1 5 0 0,0 4 0 0,0 0 376 15,5 6-170-15,1 1-85 0,3 3 244 0,0 7-154 0,-3-4-93 0,1 1-53 16,0 0-1-16,-2-4-28 16,0 2 1-16,-2 0-385 0,0-10 188 0,-1-1 98 15,-2-4 50-15,0-5-644 0,0-1 346 0,0-6 121 16,0-4-560-16,0 0 356 172,-5-14 178-172</inkml:trace>
  <inkml:trace contextRef="#ctx0" brushRef="#br0" timeOffset="196526.38">20683 8599 1733 0,'-10'-3'0'16,"2"-1"0"-16,2 3 0 0,-4 1 0 0,3 0-1 0,-3 0 0 0,-1 3 0 0,1 6 0 0,-1 6 264 0,-3-1-113 0,0 3-25 0,-1 0-35 0,2 0-9 0,-1 2-45 0,3-5-151 0,2 1 76 0,1-2 37 0,2-1 10 0,6-7-631 0</inkml:trace>
  <inkml:trace contextRef="#ctx0" brushRef="#br0" timeOffset="196568.27">20789 8592 726 0,'13'2'0'0,"7"2"0"0,-2 1 0 0,-2-2 0 0,1 1 0 0,-3 1 0 0,3 0 555 0,0 0-251 0,-1 1-140 0,-4-4-106 0,-2 2-1 0,0-1-22 0,-4 1-520 0,-1-1 258 0,-3-1 121 0,-2-1 63 0</inkml:trace>
  <inkml:trace contextRef="#ctx0" brushRef="#br0" timeOffset="196880.43">20621 8757 1312 0,'0'4'0'0,"-2"0"0"0,2 4 0 0,0-1 0 0,0-2 0 0,0 7 0 0,0-3 0 0,2 3 327 0,-1 2-137 0,5-2-81 16,-2 1 86-16,1-1-79 0,0-1-40 0,0 0 9 16,-3-1-277-16,2-5 114 15,1 2 57-15,-4-5-357 0,1 1 208 0,1-3 111 16,-2 0 44-16,1-3-285 0,-1-8 96 0,0-2 94 0,2-4-18 0,-2 0 47 15,3-1 10-15,-1 0 35 16,3 2 182-16,1 1-91 0,1 3-46 0,2-2 324 16,2 6-176-16,-1-1-95 0,4 5 1 0,0-1 332 15,3 3-149-15,1 2-96 0,0 0-61 0,-2 2 101 16,3 7-76-16,-3 5-39 0,-1-1-1 16,3 3-53-16,-9 0 15 0,0 1 0 0,-2-1-271 15,-4 2 135-15,-2-1 68 0,0 0-386 16,-2-5 217-16,0 0 62 0,-10 0 70 0,-1-4-420 0,-1-3 226 15,-2 1 105-15,0-6 65 0,-2 0-235 16</inkml:trace>
  <inkml:trace contextRef="#ctx0" brushRef="#br0" timeOffset="197103.43">20762 8889 1110 0,'-3'-3'0'0,"0"2"0"0,0-3 0 0,-1 3 0 0,1 1 0 0,1-1 0 0,0 1 0 0,2 0 0 0,0 0 354 0,0 0-159 0,0 0-79 15,0 0-31-15,2 0-27 0,3 0-22 0,0 0 0 16,2 0-161-16,-1 0 80 0,0 0 50 0,-1 0-450 15,1 0 241-15,-1 0 120 16,-2 0 60-16,-2 0-359 0,3 0 172 0,-3 0 65 16,-1 0 54-16,0 0 145 0,0 0-45 0,0 0 0 15,0 6-53-15,0-2 347 0,-1 0-169 0,-3 4-84 16,1-3 353-16,2 2-172 0,1 0-110 0,-2 0 50 16,2-2-67-16,0 2-34 0,0-6 1 0,0 3-34 15,2 1 9-15,2-4-9 0,4-1 1 0</inkml:trace>
  <inkml:trace contextRef="#ctx0" brushRef="#br0" timeOffset="197570.02">21105 8308 1454 0,'2'-23'0'0,"3"-2"0"15,0 8 0-15,3 3 0 0,0 3 0 0,0 0 0 0,3 7 255 0,1-3-101 0,0 6 142 16,1-2-130-16,0 3-65 0,1 0-33 0,-2 0 57 0,2 5-35 0,-3 5-10 15,-1 1-45-15,2 2 150 16,-5 3-74-16,2 4-29 0,-2 3-9 0,-4 7 183 16,-1 5-110-16,3 5-55 0,-2 3 72 0,0 8-163 15,-2-7 0-15,3 2 0 0,-3-1 0 0,2 2 0 16,2-4 0-16,-2 7-5 16,-2-12-64-16,3-3 52 0,-3-4 25 0,-1-1-570 0,0-8 232 0,0 4 155 78,-8-12-8-78,-2-6-312 0,-6-7 230 0,-1-1 114 0,-1 0-319 0,-3-3 208 0,-2-12 117 0,1-4-144 0,0-4 127 0,-2-6 63 0,0-6 32 0,-4-8-33 0,4 2 37 0,4-4 33 0,-2 2 30 0,6 3 0 93,2 5 0-93,0-2 0 0,7 14 0 0,5 5 182 0,2 5-127 0,0 5-45 0,10 3-23 0,7 1-9 0,1 4 20 0,1 0 616 0,1 4-290 0,0 3-143 0,-1 3-73 0,1 3-378 0,-4-1 148 0,-5 2 80 0,-2 4 38 0,-1 0-189 0,-4 3 114 0,1 4 67 0,-5 0-36 0,0 1 35 0,0 1-117 0,-6-3 63 16,-3 0-52-16,-1 3 32 0,1-10 9 0,-2 1 475 16,3-7-215-16,0-2-109 0,4-4-28 0,0-3 361 15,4-2-158-15,0-3-106 0,2-13-53 0,8-7-76 16,6-3 32-16,2-6-10 16,5-2 1-16</inkml:trace>
  <inkml:trace contextRef="#ctx0" brushRef="#br0" timeOffset="197870.19">21432 8226 1326 0,'0'0'0'0,"-1"0"0"0,-1 0 0 0,2 0 0 0,0 0 0 0,0 0 0 0,0 0 243 16,5 0-104-16,4 0-42 0,4 0 77 0,2 0-69 0,4 0-35 16,-1 0 0-16,0 0-31 0,2 3 5 0,-3 1-8 15,0 3 34-15,-1 1-34 16,1 4 0-16,-4 0-1 0,4 6 171 0,-8 2-90 0,2 5-40 0,-5 6 227 15,0 3-133-15,-1 5-68 16,0 8-24-16,2-2 100 0,-2 3-72 0,0-2-35 16,0 1-66-16,1-3-40 0,0 4 12 0,2-13 24 15,-2-1-164-15,0-2 99 0,-4-4 50 0,0-1 25 16,1 2-483-16,-3-12 189 0,0-5 138 0,-7-6-419 16,-2-3 264-16,-7 0 123 15,4-3 75-15,-6-4-327 0,0-9 196 31,0-6 98-31,1-3 50 0,-5-7-265 0</inkml:trace>
  <inkml:trace contextRef="#ctx0" brushRef="#br0" timeOffset="198082.63">21492 8568 1157 0,'0'-2'0'0,"0"-2"0"16,0-1 0-16,0 3 0 0,2 0 0 0,2 0 0 0,2 1 158 0,2 1-66 0,-1 0-28 0,4 0 0 0,0 5-78 31,-1 6 26-31,2 0 8 0,-1 6-141 0,-5-1 78 16,-1 6 39-16,-2 0-316 0,-3 2 170 0,0 3 90 15,0-3 37-15,0 0-128 0,-8-3 72 0,-1 2-49 0,1-5 47 0,-1-1 231 16,2-5-89-16,1-3-48 0,3-5 303 0,-1-4-161 16,1 0-84-16,3 0-11 15,0-14 11-15,3-6-1 16,9-6 1-16,2-1-256 0,5-5 109 0</inkml:trace>
  <inkml:trace contextRef="#ctx0" brushRef="#br0" timeOffset="198187.35">21914 8229 1275 0,'0'0'0'0,"0"0"0"0,0 0 0 0,0 0 0 0,0 0 0 0,0 0 0 0,0 0 367 0,0 0-166 0,0 0-83 15,0 0-111-15,0 0 0 0,0 2 38 0,0 6-10 16,2 0-831-16</inkml:trace>
  <inkml:trace contextRef="#ctx0" brushRef="#br0" timeOffset="198431.69">21894 8547 1318 0,'0'6'0'0,"0"1"0"0,0 1 0 0,0-2 0 0,0 1 0 0,0 1 198 0,2-1-82 0,8 0-40 0,-2 4 9 0,1-3 210 0,2 2-129 0,0 2-66 0,-3-1-211 0,2 1 73 16,-2 7 45-16,-6 0-8 0,3-2-72 0,-5 7 55 15,0 0 26-15,0 3 4 0,-2 2 10 0,-4-1 13 47,-1-1-38-47,2 1 78 0,-2-5-65 0,4-1 3 0,1 2-49 0,2-10 343 0,0-4-137 0,0-4-74 0,2-4 3 0,6-2-25 16,6 0-8-16,0-13-33 0,4-8-356 0,0-4 179 15,2-3 89-15,2-4-749 0,-5-2 376 0,3-2 203 16</inkml:trace>
  <inkml:trace contextRef="#ctx0" brushRef="#br0" timeOffset="198755.84">22214 8293 1686 0,'0'-10'0'0,"0"1"0"0,0 0 0 16,2-2 0-16,3 4 0 0,1-3 0 0,0 4 0 0,2 3 342 0,3 1-154 0,-3 0-76 0,4 2-39 0,-1 0 240 0,-3 9-143 0,-1 6-68 0,-2 4 40 0,-3 4-53 0,-2 5-28 0,0 1-82 0,-12 2 24 0,-6 5-1 0,-4-5 33 0,-2 3-315 15,-2-2 157-15,1 2 88 0,-1-7 31 0,0-1-213 16,1-6 46-16,1-5 88 0,2-3-630 0,1-6 329 15,5-6 180-15,5-1 84 16,3-13-298-16,5-8 191 0,-1-1 96 0,3-3 15 16,1 1 45-16,0 0 71 0,1 4 0 0,8 3 252 15,-1 1-161-15,1 2-72 0,2 7-22 0,2 1 799 16,3 4-410-16,3 2-114 0,6 1 331 0,3 0-289 47,2 0-139-47,3 7-70 0,3 2 488 0,0 3-280 0,7 0-298 0,-7 2-15 0,-2 2 0 0,0-1 0 0,-1 0 0 0,-6 0-39 15,5 0-172-15,-10-2 119 0,-5-2 63 0,-7-1-1112 16</inkml:trace>
  <inkml:trace contextRef="#ctx0" brushRef="#br0" timeOffset="198914.94">22221 8666 2828 0,'0'1'0'0,"0"4"0"0,0-2 0 0,0 0 0 0,8 0 0 0,4 2 0 0,5-1 0 0,3 1 0 0,1-2 398 0,4 1-173 0,0-3-100 16,-1-1-46-16,-1 2-814 0,-2-2 385 0,-5 2 192 15</inkml:trace>
  <inkml:trace contextRef="#ctx0" brushRef="#br0" timeOffset="199087.48">22219 8844 1138 0,'-3'1'0'0,"3"4"0"0,0-5 0 0,0 4 0 0,3-1 336 0,10 0-142 0,4-2-85 0,3 2 168 16,4 1-122-16,-1-3-60 0,6 1-31 0,0-2-44 15,-2 0-9-15,-2 0 23 0,-6 0 0 0,-2 0-437 16,-7 0 218-16,3 0 118 0,-11-3-582 0,-2-1 312 31</inkml:trace>
  <inkml:trace contextRef="#ctx0" brushRef="#br0" timeOffset="199212.14">22316 8589 2547 0,'-7'9'0'0,"1"6"0"0,1 4 0 0,4 10 0 0,1 5 0 0,0 10 0 0,0 11 368 0,0 11-167 0,5 9-84 0,2 14 271 0,-2-7-182 0,-3 3-102 0,0 2-104 0,1-8-344 15,-2 1 142-15</inkml:trace>
  <inkml:trace contextRef="#ctx0" brushRef="#br0" timeOffset="201928.48">23083 8396 1810 0,'-5'0'0'0,"0"0"0"15,2 0 0-15,-1 0 0 0,4 0 0 0,0-1 0 0,0-1 256 0,7-1-109 0,10-2-56 0,7-2 391 0,7-2-213 47,3 1-121-47,3-4 44 0,2 1-77 0,0 3-40 0,2-2 0 0,2 1-124 0,-11 5 38 0,-1 0 24 0,-6 2-1 0,-5 0-451 16,-8 2 238-16,-3 0 127 0,-6 2-673 0,-3 7 324 0,-8 1 206 0,-10 2 19 15,-2-6-329-15,-3 3 237 0,-2-4 132 0</inkml:trace>
  <inkml:trace contextRef="#ctx0" brushRef="#br0" timeOffset="202203.74">23235 8346 983 0,'-9'0'0'0,"0"0"0"0,0 0 0 0,1 0 0 0,3 0 0 0,0 3 0 0,0 6 0 0,-1 6 382 0,0 2-164 0,0 7-96 0,-2 3 174 16,-3 5-130-16,-2 2-65 0,-1 2-32 0,-4 5 21 16,5-5-9-16,-4-5-45 0,3-1 0 0,1-4-109 15,4-9 54-15,0-1 36 0,8-10-168 0,1-6 93 47,0 0 47-47,7 0-130 0,9-12 62 0,4-1 55 0,5-3-33 0,2-1 96 0,2 4-73 0,-1-1 19 0,1 4-40 0,-1 4 261 16,-4 1-108-16,-2 4-53 0,-2 1-16 0,-4 0 119 15,-3 3-48-15,2 6-40 16,-10 5 231-16,-3 4-127 0,-2 1-65 0,0 1-31 16,-2 2 9-16,-8-2-40 0,-1-2-1 0,-5-3 0 0,4-3 0 0,-2-5 0 15,0-2 9-15,2-5-9 16,-1 0 0-16,2-7 1 0,4-13-1 0,0-4 0 0,0-7 9 0,6-5-9 16,1-8-1792-16</inkml:trace>
  <inkml:trace contextRef="#ctx0" brushRef="#br0" timeOffset="202499.95">23249 8136 510 0,'2'-7'0'0,"1"2"0"0,1 3 0 0,0 2 0 0,3 0 378 0,-1 8-162 0,2 15-95 0,3 6 624 0,3 13-355 0,2 8-177 0,4 11 467 0,3 11-313 0,0 6-170 0,1-1-83 0,3 3-114 16,-2-3 0-16,4-11 0 16,0 2 0-16,-3-20 0 0,-2-10 0 0,-3-6 0 15,-1-6 0-15,-1-4-22 0,-5-5-63 0,-6-11 56 47,-6-6-521-47,0 0 290 0,-1-10 14 0,-1-12 118 0,0-7-305 0,0-2 203 0,-3-7 97 0,-2-3-65 0,-3-4 81 0,-2-1 41 0,0-3-10 16,2 13 51-16,-2 5-1 0,0 4 0 0,0 8 0 0,-1-3 344 15,-2 15-167-15,3 7-89 0,-5 0 192 0,0 18-91 16,-1 6-85-16,-3 4 382 16,3 3-212-16,0 3-101 0,-2 0-50 0,-1 2-118 15,3-1 34-15,-4 0 9 0,6-8 24 0,2-3-509 16,2-4 254-16,6-5 128 15,2-9 64-15,2-5-867 0</inkml:trace>
  <inkml:trace contextRef="#ctx0" brushRef="#br0" timeOffset="202634.59">23650 8081 2192 0,'3'-10'0'0,"2"0"0"0,-2 7 0 0,4 1 0 0,-2 2 0 0,-1 0 265 0,-1 5-115 16,1 9-56-16,-2 6 564 0,1 0-312 0,0 5-145 15,1 0-176-15,0 5-508 0,3-1 216 0,1 1 151 16</inkml:trace>
  <inkml:trace contextRef="#ctx0" brushRef="#br0" timeOffset="203615.25">20049 8006 1653 0,'-5'0'0'0,"-2"0"3"15,5 0 0-15,-3 0 1 0,2 0-1 0,1 2 0 0,0 5 302 0,1 4-132 0,1 4-67 16,0 2 323-16,0 0-197 0,0 5-94 0,0 0-44 16,0 2-26-16,0 4 8 0,0-2-36 0,1 3-225 15,1-1 111-15,0-3 55 0,-1 3 28 0,2-3-576 16,-1-5 298-16,1-6 153 0,0-2-724 0</inkml:trace>
  <inkml:trace contextRef="#ctx0" brushRef="#br0" timeOffset="203797.76">20197 8039 1208 0,'0'-4'0'0,"-2"1"0"0,-1 3 0 0,0-3 0 0,-2 3 0 0,2 0 0 0,-2 8 28 0,-2 2 0 0,5 4 972 0,-3 3-481 0,1 4-232 0,1-1-129 0,-1 0-61 0,1 1-29 0,3 1-1 0,0 3-29 0,0 1 395 0,0 1-433 0,8-6 0 0</inkml:trace>
  <inkml:trace contextRef="#ctx0" brushRef="#br0" timeOffset="204269.5">22574 8103 2428 0,'0'0'0'0,"0"-1"0"0,2-2 0 0,-1-1 0 0,1 4 0 0,1-3 0 0,0 3 0 0,2 0 318 0,0 3-146 0,2 9-68 16,-5 3 344-16,3 4-205 0,-2 4-104 0,-2 1-272 15,1 1 80-15,-2-1 45 0,0 0 0 0,0 0-807 16,0-1 426-16,0-1 221 0</inkml:trace>
  <inkml:trace contextRef="#ctx0" brushRef="#br0" timeOffset="204407.14">22732 8064 3353 0,'-2'-3'0'0,"-3"-2"0"0,-1 2 0 0,5-1 0 0,-2 2 0 0,1 2 0 0,1 0 0 0,-1 0 578 0,0 9-578 0,1 8 0 0,-2 5 0 0,0 2 0 0,2 5 0 0,1 4 0 0,0 1 0 0,0 3 0 16</inkml:trace>
  <inkml:trace contextRef="#ctx0" brushRef="#br0" timeOffset="204869.13">24260 8510 1463 0,'-3'-10'0'0,"3"4"0"15,0 1 0-15,2 1 0 0,11-1 37 0,3 4 0 0,6 1-37 0,0 0 250 0,5 0 369 0,1 0-292 0,5 1-136 0,-4 8-245 0,-2-1 45 0,-3 2 22 0,-1-1 0 0,-6 1-603 0,2 2 311 0,-9-3 147 0,-3-1-677 0</inkml:trace>
  <inkml:trace contextRef="#ctx0" brushRef="#br0" timeOffset="205052.66">24393 8218 2500 0,'-9'0'0'0,"2"1"0"0,1 6 0 0,5 6 0 0,1 8 0 0,0 4 0 0,0 10 0 0,6 11 0 0,3-1 0 0,0 9 0 0,-1 1 0 0,-4 4 0 0,2-2 0 0,-3 3 0 0,0-12 0 0,-1-7 0 0,0 2 0 0,-2-6 0 0,0 7 0 0,0-14 0 0,0-3-290 16,-2-6 163-16,-3-6 81 0</inkml:trace>
  <inkml:trace contextRef="#ctx0" brushRef="#br0" timeOffset="205170.34">24436 8586 1522 0,'-9'3'0'0,"-2"4"0"0,1 3 0 0,0 4 0 0,-2 2 0 0,-4 5 0 0,2 3 0 0,-5 8 760 0,2-2-366 16,1 1-180-16,-1 4-121 0,3-5-29 0,0 0 0 15,3-1-19-15,6-12-749 0,5-4 371 0,0-6 184 0</inkml:trace>
  <inkml:trace contextRef="#ctx0" brushRef="#br0" timeOffset="205294.01">24499 8633 1842 0,'4'0'0'0,"3"0"0"0,0 0 0 0,0 0 0 0,-1 0 0 0,-1 3 0 0,0 1 296 0,2 1-130 16,-2 0-105-16,1 0 9 0,-2 1-34 0,5-2 0 0,-1 2-715 15</inkml:trace>
  <inkml:trace contextRef="#ctx0" brushRef="#br0" timeOffset="205553.32">24839 8354 1115 0,'-9'-7'0'0,"3"4"0"0,1-1 0 0,-3 2 0 0,4 1 0 0,0 1 0 0,-3 0 513 0,3 0-243 0,2 6-117 0,2 0 210 0,0 6-163 15,0 0-82-15,2 1-99 16,5 1-8-16,4 0 24 0,3-2 1 0,-1 3-83 16,4-3 41-16,-2 5 9 0,1-2 33 0,0-1-92 15,-1 2 45-15,-2 0 24 16,0 1 0-16,0 4-3 0,-4-1 26 0,-1-2-56 0,-3 2 23 0,-3 2-19 15,-1 0 22-15,-1 2 10 0,0-3-10 0,-6 1 6 16,-6-2-5-16,2 1-91 16,-3-3 46-16,-1 1 19 31,4-6 30-31,-3 1-535 0,4-4 252 0,-1-3 103 0,1-3 71 0,0 1-6 0</inkml:trace>
  <inkml:trace contextRef="#ctx0" brushRef="#br0" timeOffset="205674">24806 8565 1870 0,'-7'-5'0'0,"0"2"0"0,3 3 0 0,-3 0 0 0,-2 0 0 0,4 15 0 0,-2 7 0 0,-1 4 0 0,1 5 0 0,-1 4 227 16,-1 5-86-16,-3 2-153 0,3-1 24 0,-1-3 0 15,0 1 23-15,0-10-774 0,3 5 388 0</inkml:trace>
  <inkml:trace contextRef="#ctx0" brushRef="#br0" timeOffset="205884.44">24760 8772 1601 0,'8'0'0'0,"0"0"0"0,3 0 0 0,1 0 0 0,4 0 0 0,4 2 0 0,7 9 0 0,-2-2 872 16,7 3-418-16,0 3-210 15,-1 1 59-15,3-3-134 94,2 5-58-94,-9-5-673 0,2 1 298 0,-4-5 150 0,-5 0 75 0,-3-4 38 0</inkml:trace>
  <inkml:trace contextRef="#ctx0" brushRef="#br0" timeOffset="205988.67">25347 8247 2856 0,'-4'0'0'0,"1"1"0"0,0 5 0 0,-3 5 0 0,0 5 0 0,-4 7 0 0,1 8 0 0,-6 7 0 0,3 3 393 0,-3 4-180 15,0 0-89-15,-1 6-441 0,9-15 171 0,3-3 90 16,2-7 46-16,2-5-958 0,0-11 501 0</inkml:trace>
  <inkml:trace contextRef="#ctx0" brushRef="#br0" timeOffset="206110.34">25320 8518 1549 0,'0'0'0'0,"0"0"0"0,0 0 0 0,0 0 0 0,0 0 0 0,0 0 0 0,0 6 0 0,0 1 639 0,3 0-303 0,5 3-150 16,1 2-111-16,2 0 8 0,1 0-48 0,1 0-615 0,1-2 307 0,5-2 154 0</inkml:trace>
  <inkml:trace contextRef="#ctx0" brushRef="#br0" timeOffset="206376.58">25677 8325 1306 0,'0'-3'0'0,"-3"1"0"0,-2 2 0 0,-3 0 0 0,-1 0 0 0,2 0 0 0,-2 12 0 0,0 5 613 15,-5 3-280-15,5 1-154 0,-4 6-72 0,1-1-1 16,-1 1-36-16,0 2 0 0,-3 0-476 0,9-6 215 47,-2-2 114-47,5-7-172 0,0-4 142 0,3-3 71 0,-1-3 44 0,2-4-347 0,0 0 166 0,0-6 3 0,6-6 68 15,-1 0 215-15,6 1-83 0,-4 2-27 0,6 0-1 0,-2 3 386 0,0-1-212 0,3 3-105 16,0 4 407-16,-1-3-191 16,1 3-129-16,-2 0-42 0,-1 0-41 0,1 5 1 15,2 2-33-15,-6 1-445 31,-3 1 218-31,4 2 110 0</inkml:trace>
  <inkml:trace contextRef="#ctx0" brushRef="#br0" timeOffset="206527.35">25225 8788 2204 0,'-27'3'0'0,"7"3"0"0,1 2 0 0,13-2 0 0,4 1 0 0,2-2 0 0,2 1 0 0,15 2 0 0,10-6 832 0,4-2-399 0,7 0-199 0,2 0-50 0,1 0-140 0,6-1-44 0,-9-4 0 0,-2 0 0 15,-3 0-60-15,-1 0 37 0,-6-2 29 0,4 2-747 16,-11-2 383-16,-6 2 197 16,-7-1 98-16,-4-2-897 0</inkml:trace>
  <inkml:trace contextRef="#ctx0" brushRef="#br0" timeOffset="206786.36">25444 8456 2045 0,'-4'0'0'0,"2"0"0"0,-1 3 0 0,2 3 0 16,1 2 0-16,0 5 0 0,0 5 0 0,1 9 0 0,4-1 292 0,1 8-120 0,2-1-72 0,-4 2-150 0,-1-1 43 0,-2 2 0 16,-1 0 42-16,0 4-150 0,-8-8 70 0,-6-4 40 15,-5-2-221-15,0-2 130 0,-2-7 66 0,-3 2 41 47,5-9-46-47,1-5 26 0,4-2-63 0,2-1 426 0,4-2-201 0,3 0-82 0,5 0-52 0,0 0 424 16,5 2-193-16,13 1-108 0,3 2-44 0,7 1 117 0,2 0-90 0,7 2-45 15,1-2-57-15,1 1-23 16,4-2 0-16,-2 1 0 0,-1-3 0 0,-1 0-136 16,1-3 79-16,-1 0-891 0,5 0 445 0,-10-6 253 15</inkml:trace>
  <inkml:trace contextRef="#ctx0" brushRef="#br0" timeOffset="206963.91">25769 8594 1801 0,'0'-3'0'0,"0"-4"0"0,0 2 0 0,8 0 0 0,4 3 0 0,4-2 91 0,7 1-20 0,3 0-9 0,3 3 547 0,5 0-287 0,-2 0-144 0,3 0-386 0,-2 0 131 0,-4 0 51 0,-4 0 30 15,-6 0-701-15,-4 0 366 0,-6 0 183 0</inkml:trace>
  <inkml:trace contextRef="#ctx0" brushRef="#br0" timeOffset="207135.45">25979 8311 2129 0,'0'4'0'0,"0"3"0"16,0 3 0-16,0 7 0 0,0 7 0 0,5 5 0 0,-2 8 0 0,2 9 564 0,-1 7-265 0,-3 3-132 0,1 7 437 0,0-10-436 0,-2-2-168 15,0-3 0-15,0-7 0 0,0-2 0 0,0-1 0 16,0-14 0-16,0-7-647 0,0-4 276 15,0-4 203-15,0-6 102 0,0-3-957 16,0 0 499-16</inkml:trace>
  <inkml:trace contextRef="#ctx0" brushRef="#br0" timeOffset="207258.12">26004 8673 1288 0,'-7'0'0'0,"2"0"0"0,-3 0 0 0,0 2 0 0,-1 2 0 0,0 7 0 0,2 1 551 0,-4 5-258 0,2 2-129 0,-2 4-38 16,1 1-49-16,0 0-1 0,2-1-41 0,0 2-520 15,6-8 260-15,-1 0 138 0,3-7 57 0</inkml:trace>
  <inkml:trace contextRef="#ctx0" brushRef="#br0" timeOffset="207410.71">25992 8758 2823 0,'3'0'0'0,"1"3"0"0,5 1 0 0,0 1 0 0,3-1 0 0,2 7 0 0,-1-5 0 0,6 5 0 0,1 2 0 0,-1-2 380 16,-1 1-173-16,0 0-86 0,0-1-309 0,-3-1 112 47,1-1 64-47,-6-3-932 0,0-1 490 0,-2-5 244 0</inkml:trace>
  <inkml:trace contextRef="#ctx0" brushRef="#br0" timeOffset="207545.35">26265 8427 2028 0,'7'0'0'0,"2"-1"0"0,4 0 0 0,1 0 0 0,4 1 0 0,4 0 0 0,1 0 403 0,1 0-184 0,-1 0-92 16,6 0 280-16,-3 3-186 0,5 2-84 0,-6-4-552 16,-2 4 225-16,-4 0 112 0,-2 0 56 0,-6 0-1089 15</inkml:trace>
  <inkml:trace contextRef="#ctx0" brushRef="#br0" timeOffset="207994.74">26319 8598 1496 0,'0'3'0'0,"0"-1"0"0,0 2 0 0,0-1 0 0,3 1 0 0,6 0 0 0,1-2 0 0,2 2 0 0,3-1 460 0,-1 1-205 0,2-2-114 0,-2 1-409 16,0-2 151-16,-3-1 76 0,-1 0 37 0,-1 2-376 16,-6-2 203-16,-1 0 106 0,0 0 52 15,-2 0-139-15,0 0 86 0,-4 0 49 16,-2 0-97-16,-2 0 43 0,0 1 0 0,0 4 43 0,0 0 377 0,4 6-197 15,-1 0-86-15,4 3 521 0,1 5-254 0,0 2-156 16,0 7-19-16,0 3 298 31,1 4-212-31,5-2-102 0,2 3-51 0,-2-4-15 0,-1 1-36 0,-1 5 9 0,-2-13-118 0,-2-3 54 16,0-3 28-16,0-4 0 0,-5-3-315 0,-5-3 179 16,-4-6 78-16,0-3-346 0,-3 0 157 0,4-3 119 15,-4-8-31-15,1-4-58 0,1-2 92 0,0-6 42 16,3 0 0-16,1-1 18 0,3-1 23 0,-3 1-8 15,9 7 44-15,-3 3 0 125,3 2-36-125,1 2 1 0,-1 2 174 0,2 5-82 0,0 0-47 0,0 3 133 0,-1 3-80 0,-2 8-40 0,1 1 17 0,0 6 20 0,1-4-27 0,-4 2 31 0,4-1-299 0</inkml:trace>
  <inkml:trace contextRef="#ctx0" brushRef="#br0" timeOffset="208062.56">26527 8886 2388 0,'7'12'0'0,"6"2"0"15,2 1 0-15,3 4 0 0,-4-2 0 0,2 1 0 0,-3 3 410 0,-1-1-188 0,1 0-94 0,1-1 34 0,-5-4-69 0,-1-1-29 0,-2-2-781 16,-1 3 376-16</inkml:trace>
  <inkml:trace contextRef="#ctx0" brushRef="#br0" timeOffset="208365.76">27042 8158 2095 0,'0'0'0'0,"0"0"0"0,0 0 0 0,0 3 0 0,0 4 0 0,0 4 0 0,-2 5 0 0,-9 3 0 0,-2 6 0 0,-6 3 214 0,-1 8-89 0,-6 1-36 0,0 1-444 0,0-2 185 0,2-6 92 0,2-1-653 0,5-7 349 0</inkml:trace>
  <inkml:trace contextRef="#ctx0" brushRef="#br0" timeOffset="208590.16">27085 8396 1059 0,'6'4'0'0,"1"-1"0"0,-3 1 0 0,2 6 0 0,-3-2 0 0,-2 0 136 16,-1 7-50-16,0-1-26 0,-4 4 10 0,-8 2 474 15,-3 0-255-15,-1 0-126 0,-4 1-50 0,0-1-39 16,-3 2 9-16,2-7-101 0,-3-1 27 0,1-2 0 15,-2-5 27-15,5 1-29 16,-6-2 10-16,10-6 18 0,3 0 0 0,4 0 160 16,4 0-80-16,1 0-39 0,4 0 8 0,0-1 35 15,4-2-41-15,12 1-1 0,4 0-118 0,1 0 38 16,7 2 9-16,0 0-529 0,0 0 271 0,0 0 138 16,-1 0 61-16,3 0-764 0,0 4 382 0,-4-2 204 15,-1 2 98-15</inkml:trace>
  <inkml:trace contextRef="#ctx0" brushRef="#br0" timeOffset="208810.57">27202 8640 1045 0,'0'0'0'0,"-1"0"0"0,-3 0 0 0,0 0 0 0,-4 0 0 0,0 0 271 0,-1 0-122 15,3 0-57-15,-6 5 411 0,2 4-233 0,-3 2-118 16,-3 2-49-16,3-1 103 0,-3 5-85 0,-1-2-44 31,-3 3 144-31,-2-1-93 0,-5 4-38 0,4-5-77 0,-2 1 0 0,0-2 22 0,3-2 1 0,-2-2-97 16,13-1 44-16,1-6 26 0,5-3 0 0,3 2-42 15,2-2 35-15,2-1 3 0,16 0 29 0,5 0-76 16,2 0 9-16,6-1 23 0,-1-2-127 0,5-1 52 16,-3 0 40-16,-4 1-415 15,1-1 213-15,-2 1 105 0,-1 0 52 0,0-1-597 16,-6 1 331-16,-3-2 160 0</inkml:trace>
  <inkml:trace contextRef="#ctx0" brushRef="#br0" timeOffset="209031.98">27193 8749 1716 0,'0'-5'0'0,"0"-1"0"0,0 2 0 0,-3-1 0 0,2 2 0 0,1 1 0 0,0 0 0 0,0 2 0 0,1 0 641 16,8 4-304-16,0 6-141 0,4 1-85 0,-2 0 163 15,-1 3-119-15,1-1-59 0,0 1-477 0,2 2 217 16,-6-2 95-16,2-3 52 94,-3 3-388-94,-2-3 219 0,1 1 111 0</inkml:trace>
  <inkml:trace contextRef="#ctx0" brushRef="#br0" timeOffset="209227.46">27076 8920 1383 0,'-6'10'0'0,"1"0"0"0,1 4 0 0,2 3 0 0,-2 2 0 0,4-2 0 0,0 3 0 0,0 2 822 0,0-3-393 0,0 3-197 46,0-1 128-46,0-4-166 0,0 0-80 0,0-2-96 0,0-1 17 0,0-4 0 0,0 0 9 0,-5-1-363 0,0-6 177 0,-6-3 89 0,2 0 44 0,-3 0-370 0,1 0 215 0,-2-6 91 16,1-5 53-16,-1-4-170 0,2 1 88 0,-2-2-62 47,1-2 56-47,1 0 41 0,3 0 0 0,-2 1 32 0,5 2-1 0,-3 2 1 0,-1 0-9 0,4 6 9 0,-1 1 0 0,-1 4-1 0,1 0 1 16,0 2 444-16,-2 0-209 0,5 0-50 0,0 4-69 0,0 4-145 15,3 1 46-15,0 0 38 0,0-1-800 0</inkml:trace>
  <inkml:trace contextRef="#ctx0" brushRef="#br0" timeOffset="209379.57">27165 9167 1932 0,'8'13'0'0,"1"4"0"62,3-4 0-62,-2-1 0 0,2-1 0 0,-4 0 365 0,6 2-156 0,-3-6-91 0,-2 0 41 0,-2-4-62 0,5-3-31 0,-5 0 0 0,5 0-316 0,-4-9 139 0,5-9 72 0</inkml:trace>
  <inkml:trace contextRef="#ctx0" brushRef="#br0" timeOffset="209526.55">27467 8561 2017 0,'0'0'0'0,"0"0"0"0,0 0 0 0,5 0 0 0,3 0 0 0,3 0 0 0,6 0 899 15,4 0-433-15,7 0-215 16,2-1-109-16,7-2-33 0,-2 1-62 0,1 0-47 0,-2 0 0 0,-1 2-480 0,-1 0 196 0,-3 0 168 16,-9 0-1076-16</inkml:trace>
  <inkml:trace contextRef="#ctx0" brushRef="#br0" timeOffset="209669.17">27732 8572 2358 0,'-11'2'0'0,"2"1"0"0,0 3 0 0,1 3 0 0,3 5 0 0,-1 5 0 15,5 7 0-15,1 9 0 0,0 10 550 0,0 2-261 0,0 4-128 0,0 1 333 0,0 3-415 0,0-4-79 16,0 1 0-16,0-13 0 0,0-6 0 16,0-5 0-16,0-9-439 0,0-5 214 15,0-2 139-15,0-12 55 0</inkml:trace>
  <inkml:trace contextRef="#ctx0" brushRef="#br0" timeOffset="209800.14">27774 8879 1339 0,'0'-5'0'0,"2"2"0"0,-1 0 0 0,0 0 0 0,2 2 240 0,3 1-103 16,4 0-51-16,1 0 1140 0,4 10-587 0,2 5-375 16,6 0-264-16,0 6 0 0,-1 0 0 0,4 2 0 15,3 1 0-15,-2-2-512 0,2-1 101 0</inkml:trace>
  <inkml:trace contextRef="#ctx0" brushRef="#br0" timeOffset="210396.06">28439 8414 1784 0,'10'-4'0'0,"-2"1"0"0,2 1 0 0,0 2 0 0,-2 0 0 0,0 2 0 0,-4 9 178 0,-4 3-71 0,0 5-35 0,0 3 148 0,-12 2-92 0,-2 4-37 0,0 0-8 0,-2 0-323 0,-3-1 138 0,0 2 69 0,1-2-345 0,-1-1 198 0,5-6 94 0,0-4 50 15,5-4-217-15,1-3 116 16,4 0 58-16,2-4-9 0,2-2 51 0,0-3 0 16,11 0 1-16,3 0 68 0,2-3-34 0,1 0-9 15,0-1-26-15,-4 3 231 0,-3-2-115 0,-1 3-41 16,0 0 336-16,-7 3-182 0,-2 5-50 0,0 5-58 16,0 4 162-16,-11 3-105 0,-1 1-43 0,-5 1 37 15,4-2-49-15,-2 4-25 0,3-7 1 16,2 0-53-16,-1 2 10 0,6-6 18 31,4-3-1-15,1 0-96-16,0-2 49 0,1-5 24 0,8 3-82 0,7-5 49 0,1-1 16 0,0 0-1 0,2 0-13 0,-3 2 0 0,4 1 1 0,-7 2 176 15,2 2-77-15,-6 1-35 0,0 4-3 0,-2 2 178 16,-1 2-81-16,-6 2-58 0,0 1-14 0,0 1 33 16,-12-2-33-16,2 0 0 0,-4-1-50 0,-3-5-8 46,0-3 25-46,-3-3-5 0,0-6-267 0,1 0 133 0,-3 0 79 0,2-3-594 0,4-11 285 0,0-6 161 0,4-2 32 0,4-6-517 16,2-8 301-16,6-5 164 16</inkml:trace>
  <inkml:trace contextRef="#ctx0" brushRef="#br0" timeOffset="210515.74">28952 8310 2097 0,'14'-6'0'0,"0"5"0"0,-2-1 0 0,-2 2 0 0,-4 0 0 0,0 0 0 0,-6 0 0 0,0 6 360 0,-6 2-161 0,-8 7-82 15,-2 1-212-15,-5 2 75 16,1 3 24-16,-5 4-950 0</inkml:trace>
  <inkml:trace contextRef="#ctx0" brushRef="#br0" timeOffset="210665.34">28659 8778 1777 0,'7'-6'0'0,"5"2"0"0,0 0 0 0,8-3 0 15,1 0 0-15,4 1 0 0,9 0 0 0,3-3 834 0,4 1-399 0,2-2-191 16,-5 4-39-16,-1 3-85 0,-2 0-42 0,-7 3 0 16,-2 0-599-16,-1 0 287 0,-14 8 131 0,-5 4-1050 15</inkml:trace>
  <inkml:trace contextRef="#ctx0" brushRef="#br0" timeOffset="210850.85">28879 8608 2913 0,'0'2'0'0,"0"2"0"0,0 2 0 0,2 6 0 0,-1 6 0 0,3 10 0 0,0 8 0 0,-1 11 0 0,-1 8 428 0,-1 8-197 0,-1-2-97 0,0 7 88 0,0-13-219 0,0-7-3 0,0-7 0 0,-1-7 0 0,-4-5 0 0,1-3 0 0,-1-15-619 0,0-6 322 0,1-5 166 0,1 0 83 0,2-13-1002 0</inkml:trace>
  <inkml:trace contextRef="#ctx0" brushRef="#br0" timeOffset="210979.5">28871 8857 2031 0,'-8'0'0'0,"-1"0"0"0,1 3 0 0,-2 6 0 0,-2 7 0 0,-2 2 0 0,1 6 0 0,-4 1 382 0,2 7-172 0,-5 1-88 16,-3 6 76-16,1-9-85 31,3-1-39-31,1-1-187 0,2-7 75 0,3-6 36 0,1-4 10 0,8-11-806 0</inkml:trace>
  <inkml:trace contextRef="#ctx0" brushRef="#br0" timeOffset="211157.62">29010 8874 2816 0,'9'7'0'0,"-1"5"0"0,4-1 0 0,-5 0 0 0,2 2 0 0,-2-1 0 0,3 2 0 0,-4 1 0 0,-2-3 111 0,1-1-37 0,-1-5-1 0,-1 1-951 0,3-4 445 0,-2 1 228 0</inkml:trace>
  <inkml:trace contextRef="#ctx0" brushRef="#br0" timeOffset="211514.2">29258 8561 1810 0,'0'0'0'0,"0"0"0"0,0 0 0 0,0 1 0 0,0 2 0 0,0-2 0 0,0 1 382 0,0 2-173 0,-2-2-78 15,2 1 19-15,0 1-58 47,-1-1-27-47,1 2-430 0,0-3 200 0,0 1 110 0,0-1 41 0,0 0-222 0,0-2 136 0,0 0 66 0,0 0 34 0,0-2-426 0,0-5 205 0,1-1 98 16,2-4 165-16,5 0-40 0,-2-3-8 0,3 1-30 16,1 0 393-16,2 0-197 0,1 0-98 0,1 4 408 15,5-1-193-15,1 2-133 0,-1 4-8 0,3 2 17 63,-2 3-59-63,-1 0-29 0,1 0 9 0,-7 13-70 0,-6 3 1 0,0 4 31 0,-5 3-148 0,-2 2 74 0,-3 4 46 0,-13-4-9 0,-3 0-60 0,-2-2 48 0,-5-4 11 0,1-2 88 15,0 2-31-15,4-10-40 0,1-1-50 0,5-5 381 16,1-1-160-16,5-2-81 0,-1 2-19 0,8-2 81 16,2 0-167-16,0-6 0 0,4-4 0 0,12-2 0 15,3 0 0-15,0 1 0 16,5 0 0-16,0 1 0 0,1 0 0 0,-3 3-345 0,2-2 41 15,-3 6 162-15,-2 2 27 0,0-1-846 0,-2 2 463 0,-5 0 231 16</inkml:trace>
  <inkml:trace contextRef="#ctx0" brushRef="#br0" timeOffset="211660.8">29328 8806 1462 0,'-29'5'0'0,"12"0"0"0,3 0 0 0,4 0 0 0,3-5 0 0,5 2 0 0,-2-1 0 0,4-1 719 0,2 0-341 0,13 0-172 16,5 0 127-16,6 0-140 15,1 0-84-15,3-3-36 0,1 0 4 0,-1-2-41 0,-1 2-1 0,2 2-607 16,-8-2 299-16,0 3 155 16,-7 0 76-16,1 0-859 0,-3 0 451 0</inkml:trace>
  <inkml:trace contextRef="#ctx0" brushRef="#br0" timeOffset="211814.39">29364 8915 1056 0,'-8'0'0'0,"2"0"0"0,2 3 0 0,1-3 0 0,1 2 0 0,2-2 0 0,0 1 569 0,5 1-266 0,8-2-134 16,1 2 137-16,4-2-126 0,0 0-76 0,-1 0-35 16,4 0-166-16,-1 0 66 0,-4 0 34 0,3 0-632 31,-6 0 328-31,-2 0 168 0,-2 0 85 0,-2 0-633 0</inkml:trace>
  <inkml:trace contextRef="#ctx0" brushRef="#br0" timeOffset="211982.94">29476 8891 1445 0,'-8'0'0'0,"3"0"0"0,-1 0 0 32,0 0 0-32,2 0 0 0,1 0 0 0,0 7 0 15,3 1 0-15,0 7 0 0,0 4 496 0,0 5-229 0,0 5-107 0,0 2-67 0,0 1 351 0,0-2-204 0,0-1-103 0,0 3 222 0,2-10-166 0,-1 0-96 0,1-5-97 0,-1-5 0 0,7-2 0 16,2-5 0-16,7-5 0 0,5 0 0 0,10-8 0 16,6-4 0-16,7-5-639 0,7-1 324 0,0 2 140 31,3-1 100-31</inkml:trace>
  <inkml:trace contextRef="#ctx0" brushRef="#br0" timeOffset="212174.44">30424 9123 1714 0,'3'2'0'0,"-2"1"0"0,1-3 0 0,-2 3 0 0,0-3 0 0,0 0 0 0,-2 0 369 0,-3 0-168 0,-1-3-82 31,-3 0-548-31</inkml:trace>
  <inkml:trace contextRef="#ctx0" brushRef="#br0" timeOffset="-211564.79">24711 4418 1897 0,'0'7'0'0,"0"3"0"0,1-2 0 0,0 2 0 0,2 3 0 0,3 1 1 0,-2 3 310 16,2 6-127-16,-1 5-79 0,0 1-9 0,-2 5-30 15,0 6 0-15,-1 1-29 0,0 7-90 0,0-6 40 16,1-3 25-16,-3-2-374 0,0-6 199 0,0-2 99 16,0-5 59-16,0-12-551 0,0-6 270 0,-5-6 134 15,3 0 7-15,-3-13-280 0,2-14 199 16</inkml:trace>
  <inkml:trace contextRef="#ctx0" brushRef="#br0" timeOffset="-211341.39">24703 4495 987 0,'-3'-39'0'0,"0"15"0"0,3 3 0 0,0 4 0 0,3 0 0 0,8 4 0 0,6 1 484 0,0 2-228 0,6 7-110 0,1 2-55 0,5 1 275 16,0 0-165-16,4 9-74 0,-6 8 63 0,-3 5-77 0,-3 4-38 0,-2 7 94 15,-5 2-66-15,-2 9-23 16,-11-5-9-16,-1 5-9 0,0 0-25 0,-13-2-1 31,-1 2 0-31,-5 3 103 0,-2-10-55 0,-2-3-25 16,-3-5-40-16,0-2-19 0,-2-8 0 0,0 3 0 0,4-13 0 0,4-3 0 0,-2-2 0 0,5-4-402 47,3 0 178-47,1-4 97 0,11-9 65 0,2-5-759 0,0-5 393 0,12-6 195 0</inkml:trace>
  <inkml:trace contextRef="#ctx0" brushRef="#br0" timeOffset="-211221.71">25141 4445 1471 0,'1'-7'0'0,"1"1"0"0,1 3 0 0,1-1 0 0,-1 3 0 0,2-2 0 0,0 3 693 15,3 0-320-15,-2 0-172 0,3 0-252 0,1 6 44 16,-1 2 0-16,3 3-326 0,-1 3 194 0,2 1 83 16</inkml:trace>
  <inkml:trace contextRef="#ctx0" brushRef="#br0" timeOffset="-211002.3">25205 4778 2398 0,'-12'0'0'0,"3"0"0"0,-1 2 0 0,3 0 0 15,4 0 0-15,3-1 0 0,0 2 0 0,2-2 0 0,5 1 282 0,7-2-114 0,2 0-70 0,1 1-31 0,2-1 0 0,1 0-31 0,2 3-394 0,1-3-733 0,-4 0 532 0</inkml:trace>
  <inkml:trace contextRef="#ctx0" brushRef="#br0" timeOffset="-210431.91">25843 4381 798 0,'-12'-11'0'0,"1"2"0"0,-5 2 0 0,4 6 0 0,0 1 0 0,-3 0 529 0,1 10-246 0,-1 8-115 0,1 6 333 15,0 7-232-15,-1 5-116 0,5 8-59 0,-1 3 210 16,2 6-125-16,7-2-76 31,2-1-33-31,0-3 144 0,13-4-89 0,6-5-45 0,5 1-19 0,3-19-61 0,1-5 0 0,1-6 0 16,4-7 0-16,-3-2 0 0,6 0 0 0,-7-8 0 15,-1-10 0-15,-4-2 0 0,0-8 0 0,-5-2 0 16,1-5-91-16,-9 2 20 16,-2-3 45-16,-4-1-136 0,-3 1 41 0,-2-2 56 0,0-5-171 0,-3 6 104 15,-12 2 48-15,-3-2 24 0,-4-2-67 0,-6 3 45 16,-3-2 14-16,0 17 3 16,0 7 28-16,-2 4 1 0,1 10 0 0,2 0 180 15,-5 10-99-15,10 12-36 0,5 4 0 0,4 3 341 16,5 1-179-16,7 1-63 0,3 0 209 0,1-4-134 15,5-3-73-15,11 0-57 0,3-7-53 0,4 1 0 16,6 0 0-16,-2-8-14 0,5-3-71 0,0-2 61 16,2-4 30-16,1 1-668 0,4-2 339 0,-8 0 122 31,-1 0 98-31,2-2-830 0</inkml:trace>
  <inkml:trace contextRef="#ctx0" brushRef="#br0" timeOffset="-210112.25">26253 4323 1388 0,'0'0'0'0,"0"0"0"0,-1 0 0 0,1 0 0 0,0 0 493 0,0 0-219 0,0 0-123 0,7 0 323 16,10 0-219-16,2-1-109 0,5-1-54 0,3 0 106 15,0 2-85-15,0 0-39 0,2 0 1 0,-1 0-521 47,-1 0 251-47,-4 4 111 0,-3 2-857 0,-5 3 485 0</inkml:trace>
  <inkml:trace contextRef="#ctx0" brushRef="#br0" timeOffset="-209949.68">26246 4470 2443 0,'-8'0'0'0,"0"0"0"0,7 0 0 0,1 1 0 0,0 3 0 0,1-1 0 0,16-1 0 0,2 1 0 0,7 2 360 0,4-4-162 0,1 2-80 0,2 0-41 0,-2-3 96 0,3 1-59 0,-2 0-43 0,-4-1-517 0,0 0 241 0,-5 0 121 0,-3 0 60 0,0 0-750 0,-10 0 390 0,-4 0 197 0,-5 0-536 0</inkml:trace>
  <inkml:trace contextRef="#ctx0" brushRef="#br0" timeOffset="-209782.13">26353 4339 1206 0,'-11'0'0'0,"2"0"0"0,0 0 0 0,4 6 0 0,-2 3 0 0,2 3 0 0,3 3 683 16,2 4-323-16,0 5-161 16,0 2-82-16,0 4 233 0,2 1-162 0,3 0-75 0,0-1 95 0,-2 0-86 15,1 1-42-15,0-2-426 16,-1-7 187-16,2-4 98 0,-4-3 48 0,2-3-726 0,-1-7 387 0,4 1 204 16,1-6 55-16,-2-3-738 15</inkml:trace>
  <inkml:trace contextRef="#ctx0" brushRef="#br0" timeOffset="-209609.6">26434 4414 2048 0,'-2'-1'0'0,"-1"0"0"0,0 0 0 0,-1 1 0 0,3 0 0 0,1 1 0 0,0 11 0 0,0 2 0 0,0 7 435 0,5 0-204 16,1 3-97-16,-1 3 381 0,-1 2-239 16,3 1-120-16,-2 3-50 0,0-5-235 0,2-1 83 15,-2-6 41-15,0-3-724 0,-2-1 383 0,3 0 200 16,-2-10 87-16,-1-4-972 31</inkml:trace>
  <inkml:trace contextRef="#ctx0" brushRef="#br0" timeOffset="-209481.94">26641 4325 1562 0,'0'6'0'0,"0"-2"0"15,0 3 0-15,0-2 0 0,0 7 0 0,0-1 245 0,0 2-96 0,0 1 520 0,0 2-317 0,0 3-157 0,0-2-80 0,0 0-314 0,0 3 127 0,2-5 50 0,-1-3 30 0,1 0-922 16,-1-1 459-16</inkml:trace>
  <inkml:trace contextRef="#ctx0" brushRef="#br0" timeOffset="-209334.33">26822 4258 1547 0,'2'5'0'0,"-2"2"0"0,0-3 0 0,1 4 0 0,-1 2 0 0,3 2 0 0,-1 4 293 15,-2 6-118-15,1 0-74 16,-1 5 176-16,2 2-119 0,-2 3-61 0,0-1-239 16,1 4 99-1,-1-4 35-15,0-1 0 0,0-5-728 0</inkml:trace>
  <inkml:trace contextRef="#ctx0" brushRef="#br0" timeOffset="-209162.11">26414 4836 1658 0,'-8'0'0'0,"2"0"0"0,5 0 0 0,1 0 0 0,0 0 0 0,4 5 243 0,11-5-108 0,6 2 314 47,5-2-205-47,2 2-104 0,2 0-52 0,0-2-140 0,-1 0 40 0,-3 0 25 0,-3 1-1 0,3-1-535 0,-4 0 280 0,-2 0 149 0,-9 0 61 0,-2 0-707 16,-6 2 356-16,-3-2 177 15</inkml:trace>
  <inkml:trace contextRef="#ctx0" brushRef="#br0" timeOffset="-208902.13">26579 4723 1167 0,'0'6'0'0,"0"-1"0"0,0 4 0 0,0-1 0 0,0 5 0 0,0 1 0 0,0 3 0 16,0 0 167-16,0 3-65 0,0 3-33 0,0 3-102 0,0-1 29 0,0-1 1 0,-7 0 39 0,0 1-86 15,-5-1 43-15,-5-1 9 0,4-6 34 0,-6-6-85 94,2-2 42-94,-3-2 0 0,1-4 175 0,0 2-58 0,4-5-60 0,3 0-26 0,2 0-46 0,5 0 0 0,1 0 7 0,4-3 828 0,0 3-389 0,13 0-193 0,5 0-97 0,6 0 115 0,6 0-97 0,-1 0-62 0,6 0-27 0,1 0 0 0,2-2-63 16,0-1 0-16,3 0 0 0,-4-1 0 0,-1 0 0 0,0-1 0 15,-2 0 0-15,-2 0 0 0,7-1 0 0,-8 0-1787 0</inkml:trace>
  <inkml:trace contextRef="#ctx0" brushRef="#br0" timeOffset="-208584.18">27222 4438 2187 0,'11'0'0'0,"5"0"0"0,-1 0 0 0,3 0 0 0,8 3 0 0,-4-2 0 0,0 0 0 0,1 2 0 0,-1 0 580 0,-1 0-272 15,6-1-127-15,-5 3-399 0,-3-3 127 0,-1 3 63 0,-2-3 33 0,-6 1-720 16,2 3 351-16,-9-3 179 0,-1 0 87 0,-2 2-411 16,0-1 236-16,-7-1 110 15,-4-1 6-15,2-2 61 0,-3 0 29 0,0 3 128 16,2-3-48-16,-1 1-34 0,5 1 9 0,-1 2 380 16,0 5-202-16,2 2-101 0,-1 5-51 0,-2 4 533 15,1 3-272-15,-3 4-48 0,4 2-95 0,-7 4 131 16,1 2-113-16,-4 3-48 0,-1-4-85 0,-1-1 19 15,0-3 0-15,-2-3-377 0,2-4 189 0,-3 0 103 32,6-13 37-32,0-6-647 0,3-4 335 0,0-2 92 0,3-10 109 0</inkml:trace>
  <inkml:trace contextRef="#ctx0" brushRef="#br0" timeOffset="-208461.53">27246 4717 1165 0,'9'-9'0'0,"-2"1"0"0,4 1 0 0,0 2 0 0,1 2 0 0,5 0 0 0,-5 3 0 0,4 0 543 0,2 0-254 0,2 2-126 16,-2 5-64-16,4-2 323 0,-5 4-197 0,1-2-95 15,-2 1-47-15,-3 1-155 0,-4-4 54 0,3 4 35 16,-7-4-613-16,-3 1 316 16,-2-2 158-16,0-1-287 0,0 0 222 0,-5-3 49 0</inkml:trace>
  <inkml:trace contextRef="#ctx0" brushRef="#br0" timeOffset="-208132.41">27120 4616 1831 0,'0'9'0'0,"0"3"0"0,0 0 0 0,0 5 0 0,0 1 0 0,1 4 0 0,4 4 0 0,-3 3 0 0,-1 5 341 0,-1 1-143 0,0-1-86 15,0-2 158-15,-3 0-118 0,-8-6-57 0,-2-2 125 16,-1 2-83-16,2-12-55 0,-1-5-23 0,2-4 50 16,2-3-36-16,4-2-1 0,-2 0-27 0,7 0 90 15,0 0-135-15,2 0 0 0,11 0 0 0,7 0 0 16,5 0 0-16,4 0 0 0,1 0 0 0,5 1 0 15,2 5 0-15,1-1 0 0,3 3 0 0,-4-3 0 16,0 2 0-16,-1-5 0 0,-2 3 0 0,-2-3 0 16,4-2 0-16,-5 0-879 0,-4 0 360 0,2-2 242 78,-5-10-649-63</inkml:trace>
  <inkml:trace contextRef="#ctx0" brushRef="#br0" timeOffset="-208022.7">27627 4649 2634 0,'0'-15'0'0,"0"6"0"0,0 3 0 0,0 0 0 0,7 3 0 0,4 0 0 0,6-2 0 0,1 4 529 0,1-1-246 0,4 2-124 0,0 0 167 0,3-3-326 0,1 3 0 31,-5 0 0-31,2 0 0 0,-2 0 0 0,0 0 0 0,-5 0-214 0,3 0-118 0,-10 0 179 0,2 0 95 0,-8 3-1019 0,-3 0 539 0</inkml:trace>
  <inkml:trace contextRef="#ctx0" brushRef="#br0" timeOffset="-207711.56">27805 4443 2119 0,'0'0'0'0,"0"0"0"0,0 2 0 0,0 2 0 0,2 0 0 0,-1 6 0 0,4 5 0 0,-2 7 0 0,-1 9 0 0,0 6 0 0,1 8 538 0,-3 6-251 0,0 2-126 0,-5 4 65 0,-3 1-87 0,-1-12-55 0,0-5-25 0,-1-6 80 0,5-4-52 0,-1-8-25 0,0-2-63 0,4-15 14 0,2-6 0 0,0 0-8 0,0 0-126 16,0-10 63-16,8-7 56 0,3-3 15 0,4-5-1 15,0 1 24-15,1-2 0 0,3-3-596 0,-2 0 274 16,2 0 80-16,0 0 85 0,-1-1-282 0,1 3 183 16,3-8 83-16,-3 8-221 31,-2-2 161-31,-1 1 81 0,1 0 40 0,0 2-86 0,2-3 54 0,-6 7 41 0,0 3 0 0,0 2 165 0,2 5-67 0,-1 0-34 15,-1 1 64-15,0 8-44 0,-2 2-26 0,-1-2 0 16,-1 3-7-16,-3 0-19 0,-2 5-10 0,-2 5-214 16,-1 3 114-16,-1 1 76 0</inkml:trace>
  <inkml:trace contextRef="#ctx0" brushRef="#br0" timeOffset="-207580.91">28067 4675 1052 0,'-9'9'0'0,"-2"-1"0"0,6 2 0 0,0 2 0 0,4-4 0 0,1 0 0 15,0-1 0-15,0-1 0 0,1 2 299 0,5-1-123 0,1-1-75 16,4 0-32-16,-3-3-102 0,1 2 34 0,-3-2 0 0,2 0-306 0,-2-2 166 16,-1-1 88-16,-3 0 43 15,-1 0-245-15</inkml:trace>
  <inkml:trace contextRef="#ctx0" brushRef="#br0" timeOffset="-207247.06">28108 4242 1302 0,'0'-3'0'0,"0"-2"0"0,-2 4 0 0,2 1 0 0,0 0 0 0,0 8 0 0,0 11 579 0,4 8-271 15,5 11-127-15,0 4 488 0,3 9-316 16,1 9-158-16,4 5-80 0,3 5 114 0,0 5-229 16,4-12 0-16,-1-5 0 15,2-6 0-15,1-5 0 0,-2-8 0 0,1-1 0 16,-6-15 0-16,-3-5-60 0,-2-6 47 0,-2-4-503 15,-3-8 275-15,2 0 67 0,-5 0-505 16,-1-8 321-16,-3-8 162 0,4-4 79 16,-2-7 41-16,-3-5-9 0,1 2 49 0,0-2 0 0,-1-1 0 0,-1 4 1 31,0 2-1-31,0 1-9 0,0 9 9 0,0 5 0 0,-5 4 0 0,-3 1 0 0,1 5 0 0,-5 2-9 16,1 2 992-16,-3 13-458 0,-3 5-218 0,0 3-117 31,-2-1 106-31,-2 5-104 15,3-3-64-15,-2-3-524 0,3 1 234 0,1-5 117 0,-2 2 67 0,6-8-396 0</inkml:trace>
  <inkml:trace contextRef="#ctx0" brushRef="#br0" timeOffset="-207088.49">28386 4183 3162 0,'6'-15'0'0,"4"6"5"0,1 6 4 0,2 3-5 0,-1 0-2 0,-4 10-2 0,-1 4 621 0,-3 5-493 0,-3 5-128 0,2 3 0 0,-3 4 0 0,0 2 0 0,0 7 0 0,0-3-990 0</inkml:trace>
  <inkml:trace contextRef="#ctx0" brushRef="#br0" timeOffset="-206219.81">25133 5324 1193 0,'-10'-11'0'0,"-3"-2"0"0,2 4 0 0,3 2 0 0,-6 4 0 0,1 1 0 0,-2 2 163 16,-4 0-53-16,-1 10-42 0,-2 7 0 16,-1 2 86-16,3 5-58 0,-4 2-21 15,6 2-9-15,6-5 41 0,3 4-35 0,3-6 0 16,6 0 46-16,0 0-32 0,0-5-9 0,11-6-40 0,5 1 44 0,4-3-1 62,-2-1-43-62,-2-1 70 0,-2 0-39 0,-4 0-1 0,0-1-30 0,-5 6 218 0,0-1-109 0,-4 6-46 0,-1-1-36 0,0 5 263 0,0 1-327 0,-2 5 0 16,-5 2 0-16,-2 9 0 0,4-4 0 0,0 1 0 0,2 3 0 0,3-1 0 16,0 2 0-16,0 1 0 0,1-4 0 0,6-5 0 15,0 0 0-15,3-4 0 0,-2-2 0 0,1 2 0 16,-3-11-83-16,-4-2-577 47,1-4 312-47,-3-2 155 0,0-5-355 0,0 0 246 0,-3-2 137 0,-2 0-314 0,-1-4 221 0,0-12 111 0</inkml:trace>
  <inkml:trace contextRef="#ctx0" brushRef="#br0" timeOffset="-206026.05">25323 5467 1115 0,'-9'0'0'0,"-1"0"0"0,1 0 0 0,1 0 0 0,-1 18 314 0,-2 3-139 0,0 6-69 0,1 14 685 0,2 0-381 0,3 7-187 0,5 5-93 15,0-2 305-15,3-1-203 0,11 2-232 0,5-13 0 16,6-8 0-16,1-2 0 0,4-8 0 0,-1-6-442 16,4 2 186-16,-5-14 141 0,1-3 76 0,-2 0-364 15,-3-5 196-15,-1-12 117 0</inkml:trace>
  <inkml:trace contextRef="#ctx0" brushRef="#br0" timeOffset="-205755.26">25576 5499 1336 0,'0'0'0'0,"-2"0"0"0,1 0 0 0,-1 0 0 0,2 3 0 0,0 8 0 0,0 4 603 0,0 7-283 0,0 5-142 0,5 9-71 0,0 5 143 0,2 7-98 0,-4-1-63 0,0 0-26 0,-1 2 6 0,0-8-1 0,-2 0-31 109,0 0 69-109,0-17-39 0,-2-7 0 0,0-5 149 0,-3-11-89 0,2-1-51 0,0-1-76 0,3-22 0 0,0-5 0 0,2-6 0 0,6-5 0 0,5-4 0 0,-3 3 0 0,6 1 0 0,-1 0 0 0,-1-2-175 0,3 6 41 0,-2-4 59 0,1 12-88 0,-3 4 40 0,-1 5 56 0,-1 4-49 0,-1 7 43 0,1 4-11 0,-4 3 9 0,0 3-556 16,-3 15 298-16,1 3 147 0,-1 2 76 0</inkml:trace>
  <inkml:trace contextRef="#ctx0" brushRef="#br0" timeOffset="-205445.09">26024 5859 743 0,'0'0'0'0,"-4"0"0"0,3 0 0 0,-3 0 0 0,4-2 0 0,-3 1 0 0,1 1 236 0,0 0-100 0,2 0-50 0,-1 0-26 0,-1 0 1 15,1 1-17-15,1 4-9 0,-3 4 280 0,-1 0-140 0,2 2-70 0,-1 1-120 16,-4 2 34-16,1 1-9 0,3 2 25 0,-5 2-171 16,1-4 86-16,3 4 43 15,-1 0 8-15,2-6-499 0,0-1 256 0</inkml:trace>
  <inkml:trace contextRef="#ctx0" brushRef="#br0" timeOffset="-204998.28">26263 5591 990 0,'-11'7'0'0,"-5"7"0"0,4-1 0 0,-3 1 0 0,2 7 0 0,-3 2 475 16,2 3-219-16,-1 6-101 47,8-6-65-47,4 3 123 0,2-2-89 0,1-3-44 0,0 0 197 0,7-2-112 0,9-5-69 0,-2-5-30 0,5-2 75 0,1-3-53 0,-1-4-26 0,2 0-46 0,-1-3-9 0,-4 0 29 16,3-4-1-16,-4-8-119 0,0-1 60 0,2 0 38 15,-5-7-8-15,-2 3-210 0,-1-4 102 0,-2-3 63 16,-3-1-8-16,2-4-87 0,-6 4 25 0,0-3 49 47,0 2-122-47,-4-2 74 0,-6 0 36 0,0-4-27 0,-4 6 36 0,-1 2 0 0,-2 6 27 0,-4 4 112 0,0 5-57 0,-1-2-36 15,3 11 9-15,1 0 193 0,3 1-97 0,2 11-58 16,6 4 103-16,-2 2-72 0,9-1-6 0,0 4-28 16,0-2 82-16,5 3-44 0,6-4 6 0,1 3-300 15,-1-6 132-15,3-1 60 31,-2 1 39-31,0-3-615 0,4-3 283 0,-1 5 149 0,-2-7 40 0</inkml:trace>
  <inkml:trace contextRef="#ctx0" brushRef="#br0" timeOffset="-204729.6">26563 5375 1730 0,'2'-2'0'0,"-2"1"0"0,2-3 0 0,-1 2 0 0,1 2 0 0,0 0 0 0,6 0 0 0,-1 7 850 0,1 8-408 0,5 6-204 94,0 4 123-94,-1 4-163 0,5 7-86 0,-2 4-112 0,-3 4 0 0,-2 2 0 0,-1 5 0 0,-5 5 0 0,-2 4 0 0,-2-9 0 0,-6-1 0 0,-7-5 0 0,-4-1-87 0,-1-9 30 0,-3 5-454 0,2-15 195 0,-2-6 154 0,1-4-1 0,2-3-432 0,1-4 280 0,-1-5 131 0,10-3-192 0,0 0 170 0</inkml:trace>
  <inkml:trace contextRef="#ctx0" brushRef="#br0" timeOffset="-204558.12">26953 5617 2410 0,'1'-7'6'0,"2"4"0"0,4 1-1 0,-2-1 0 0,0 3-2 0,2 0 0 0,-2 0-1 0,1 7 0 0,-2 2-1 0,4 5 0 0,-5 0-1 0,0 1 140 0</inkml:trace>
  <inkml:trace contextRef="#ctx0" brushRef="#br0" timeOffset="-204411.51">26982 6009 2293 0,'-7'10'0'0,"5"1"0"0,2 0 0 0,0-2 0 0,0 4 0 0,8-6 0 15,1-2 269 1,5-1-117-16,2-1-59 0,4-1 67 0,1 1-54 0,2-3-40 0,0 0-1386 31</inkml:trace>
  <inkml:trace contextRef="#ctx0" brushRef="#br0" timeOffset="-203333.39">27394 5799 1146 0,'0'0'0'0,"0"0"0"0,1 0 0 0,9 0 0 0,3 0 816 15,5 0-394-15,10 0-192 0,2 0-97 0,6-3 240 16,3-2-168-16,7 0-74 0,-5 1-52 0,-2-2 317 31,1 0-396-31,-4-1 0 0,-6 0 0 0,5 3 0 16,-12 1 0-16,-4-1 0 0,-2 2-52 0,-4 1-152 0,-3 0 121 0,-1 1-726 0,-8 0 346 0,-1 0 230 31,0 0 15-31,0 0-221 31,0 0 201-31</inkml:trace>
  <inkml:trace contextRef="#ctx0" brushRef="#br0" timeOffset="-203047.93">27683 5821 1468 0,'0'3'0'0,"-1"-2"0"0,-4 5 0 0,2-2 0 0,-4 3 0 0,3 3 0 0,-2 0 0 0,-1 2 240 0,0 5-101 0,-4 2-51 0,0 2 74 0,-6 4-52 0,0-1-42 15,-2 3 1-15,-2 0 4 0,-3-4-36 0,1 1 0 16,-5-1 51-16,6-8-10 62,3-6-41-62,1-2 151 16,4-2-76-16,6-5-37 0,0 0 9 0,8 0 186 0,0 0-116 0,3-7-59 0,14-1-28 0,5-1 125 0,5 4-192 0,5-2 0 0,1 2 0 0,6 2 0 0,-4 1 0 0,4 2 0 0,5 0 0 0,-8 0 0 0,-1 0 0 0,-1 0 0 16,2 0 0-16,-5 2 0 0,1 4 0 0,-8-3-385 15,-4 1 72-15,-7 0 99 0,0-4 95 0,-7 3-635 16,1-3 350-16,-5 0 188 0,-2 0 89 0,0-3-487 16</inkml:trace>
  <inkml:trace contextRef="#ctx0" brushRef="#br0" timeOffset="-202874.4">27735 5866 1540 0,'-13'0'0'0,"6"0"0"0,2 3 0 0,-1 2 0 0,6 7 0 0,0 0 0 0,0 5 0 0,0 4 211 15,9 4-87-15,1 4-44 16,3 3 482-16,-4 6-253 0,0-2-141 0,-4 0 215 0,-2 2-173 0,-2-1-87 16,1-3-43-16,-2 2-256 0,0-9 102 0,0-5 55 15,0-2 28-15,0-3-536 0,-2-7 282 0,-2-1 150 16,2-7-648-16,-3-2 302 0,2-2 202 0,-1-10-150 15</inkml:trace>
  <inkml:trace contextRef="#ctx0" brushRef="#br0" timeOffset="-202637.04">27435 5392 1046 0,'-10'-17'0'0,"0"3"0"0,8 4 0 0,2 3 0 0,0 0 0 0,3 1 571 0,15-1-267 0,2 0-123 16,6 2 538-16,2-1-341 94,3 3-170-94,1 0 20 0,1-1-95 0,4 0-38 0,-4 4-33 0,-3 0-192 0,1 0 85 0,-4 0 41 0,-2 6 0 0,3 2 51 0,-11 2-9 0,-3-1 0 0,-3 3-642 0,0-1-647 0</inkml:trace>
  <inkml:trace contextRef="#ctx0" brushRef="#br0" timeOffset="-202517.35">27643 5316 1657 0,'-9'8'0'0,"3"0"0"0,2 6 0 0,1 1 0 0,0 3 0 0,3 1 0 0,0 4 0 0,0 0 313 0,0 0-137 0,2 1-70 16,2 3-24-16,2-3-142 0,1-5 49 0,0-1 24 15,1-3-523-15,0-2 274 0,-1-2 147 0</inkml:trace>
  <inkml:trace contextRef="#ctx0" brushRef="#br0" timeOffset="-202339.83">27796 5336 1684 0,'0'8'0'0,"0"2"0"0,0 2 0 0,-2 3 0 0,2 6 0 0,0-2 0 0,0 3 0 0,0 2 308 16,0 0-135-16,0 5-58 0,0-7-44 0,2 2-155 0,3-4 61 0,4 1 31 15,-1-3-538-15,6 0 294 16,-2-7 132-16</inkml:trace>
  <inkml:trace contextRef="#ctx0" brushRef="#br0" timeOffset="-202114.96">28334 5426 1108 0,'0'0'0'0,"0"0"0"0,0 0 0 0,0 0 0 0,0 0 0 0,-8 0 528 0,-5 8-245 0,-6 1-113 0,-2 2-71 0,-5 2 318 16,-3 2-189-16,-3-1-95 0,0 3 70 0,-2 2-73 0,6-4-50 0,5 2-1 0,3-4 231 0,8 1-147 15,4 0-163-15,4 1 0 0,4-3 0 0,5-1 0 16,14-1 0-16,4 3 0 0,6-6 0 0,4 3 0 16,-3-3 0-16,4-2 0 46,-3-1 0-46,1 1 0 16,-2 0 0-16,3 2-45 0,-8-2-336 0,-1-1 136 0,-4 2-441 0,0 1 323 0</inkml:trace>
  <inkml:trace contextRef="#ctx0" brushRef="#br0" timeOffset="-201949.41">28143 5839 1398 0,'-20'2'0'0,"3"2"0"0,7 0 0 16,-3 3 0-16,9-2 0 0,4 1 0 0,0 1 782 0,2 2-372 0,12-1-187 0,3 4 450 0,5-5-323 15,1 0-255-15,1 3-95 16,1-5 0-16,3 4 0 0,0-1 0 0,0-3-2 16,-3 2-200-16,-2-2 120 0,2 2 60 0,-2-2-927 15,4-2 502-15</inkml:trace>
  <inkml:trace contextRef="#ctx0" brushRef="#br0" timeOffset="-201577.39">28592 5649 919 0,'-17'0'0'0,"7"0"0"0,1 4 0 0,-2 4 0 0,5 6 633 0,1 3-298 0,-2 3-140 0,7 6 213 0,0-1-186 0,0 8-93 16,5-4-46-16,7 5 333 31,3-7-194-31,1-5-93 0,4-1-46 0,0-4-38 0,1-4-9 0,2-2 9 0,-3-6-208 0,-1-5 99 16,1 0 51-16,-1-7 24 0,-2-5-299 0,3-6 171 0,-5-5 72 0,-4-4-298 15,-2 0 172-15,-4-6 27 16,0 4 58-16,0-8-65 0,-5 6 62 0,0-3 26 16,0 3 0-16,-11-6-51 0,2 2 38 0,-6-9-9 15,-1 10 2-15,-4 0 23 0,1 2 1 0,-1 6 22 16,1 9 150-16,0-2-83 94,2 16-29-94,3 1 342 0,3 2-171 15,2 9-96-15,2 8-49 0,1 3 248 0,1 4-96 0,5 0-78 0,0 1 12 0,0 0-38 0,1-2-1 0,8 1-28 0,-1-7 186 0,4 1-97 0,4-2-50 0,0-2-24 0,2-4 3 0,5 2 8 0,2-7-36 0,1-2-1183 0,8-3 541 0,4 0 297 0,2-3 84 0,12-14-225 0,-6 0 211 0</inkml:trace>
  <inkml:trace contextRef="#ctx0" brushRef="#br0" timeOffset="-201343.02">29340 5407 752 0,'0'-5'0'0,"0"1"0"0,0-2 0 0,0 4 0 0,-4 0 468 0,-3 1-215 0,-2 1-109 15,-3 0-53-15,-3 5 189 16,-4 6-113-16,0 1-70 0,-2 4 239 0,-4 3-150 16,-2-2-75-16,-2 2-37 0,-4 4 35 0,5-5-40 15,-1 0-1-15,5-4 16 32,1 1-23-32,4-3 0 0,2 0-16 0,5-7 98 0,10 1-53 0,2-3-26 0,0 0-1 0,4 0 19 0,13 0-49 0,4 0-33 31,7 0 0-31,-1-1 0 15,8 4 0-15,-2 1 0 0,3 0 0 0,-7 2 0 0,1 1 0 0,-2 0-475 16,-2 0 156-16,-2 1 163 0,3 4 36 0,-10-4-705 16,-3 2 394-16,-3-1 198 0</inkml:trace>
  <inkml:trace contextRef="#ctx0" brushRef="#br0" timeOffset="-201180.46">29097 5850 1617 0,'-19'2'0'0,"3"2"0"0,6-1 0 0,0 0 0 16,5 6 0-16,5-4 0 0,0 2 186 0,4 3-75 0,8 0-29 47,8 1 708-47,4 0-376 0,-1-2-189 0,4 3 269 0,1-2-482 0,0 2-12 0,0-2 0 0,-4-5 0 0,3 2 0 0,-3-2 0 0,1-2 0 0,4 3-992 0,-4-6 504 0</inkml:trace>
  <inkml:trace contextRef="#ctx0" brushRef="#br0" timeOffset="-200988.97">29542 5677 1827 0,'0'-9'0'0,"0"2"0"0,3 0 0 0,7 2 0 0,0-1 0 0,5 2 0 0,4 0 0 0,1 1 689 16,1 3-327-16,5 0-163 0,0 0-81 0,4 0-206 15,-5 0 57-15,-2 7 34 0,-3 3-990 0,0 1 499 16,-8-2 251 15,-3 2 128-31</inkml:trace>
  <inkml:trace contextRef="#ctx0" brushRef="#br0" timeOffset="-200723.7">29583 5793 1072 0,'-2'0'0'0,"1"0"0"0,0 0 0 0,1 0 0 0,0 3 0 0,0-3 148 0,4 3-60 0,8 2-25 0,1 4 286 15,1-2-156-15,1 1-78 0,1 5-31 0,-6-2 2 16,-1 3-25-16,-3 0 0 0,-4 3-118 0,-2 0 46 15,0 3 33-15,-13-1-9 16,-4-2-43-16,-6 0 34 0,-3 0-1 0,-1-5 58 16,-2 5 10-16,3-9-35 0,4-1 0 0,1-1 165 15,4-3-83-15,5 0-58 0,3-2 9 0,9-1 230 16,0 0-131-16,5 0-66 16,15 0 171-16,6 0-118 15,9 0-137-15,3 0-18 0,2 0 0 0,5 0 0 0,-1-1 0 0,-2-2 0 16,8-1-21-16,-11-1 17 0,-1 2 0 0,-3-3-506 15,-6 3 271-15,-3 0 78 0,1-6-2 0,-13 4-507 16,-4-2 318-16,-6-3 157 0,-3-3-428 0</inkml:trace>
  <inkml:trace contextRef="#ctx0" brushRef="#br0" timeOffset="-200514.52">29468 5225 2947 0,'0'-12'0'0,"6"0"0"0,3 5 0 0,10-2 0 0,6 1 0 0,9-3 0 0,2 4 0 0,4 1 0 0,3-1 0 0,0 2 0 0,1-3 434 0,-1 1-190 0,-10 5-109 0,-6-1-50 0,-2 3-454 0,-11-3 203 0,0 3 100 0,-7 0-650 0,-7 0 371 0,0 3 191 0,-6 5 94 0,-10-1-757 0,-3-1 366 0</inkml:trace>
  <inkml:trace contextRef="#ctx0" brushRef="#br0" timeOffset="-200405.81">29653 5211 729 0,'-15'10'0'0,"8"2"0"0,0 2 0 0,2 1 0 0,5 4 284 0,-2 0-124 0,1 3-53 0,1-2-40 16,0-1 133-16,0-1-82 0,0-1-41 0,0 0-19 0,0 1-13 31,1-8-10-31,1-1 1 0,1-4-517 0</inkml:trace>
  <inkml:trace contextRef="#ctx0" brushRef="#br0" timeOffset="-200257.7">29867 5199 1731 0,'0'-3'0'0,"0"-1"0"0,0 3 0 0,0 1 0 0,0 0 0 0,0 8 0 0,0 11 0 0,0 5 1001 0,0 8-474 0,0 6-251 16,0-1-119-16,0 9 82 15,0 0-239-15,-4-1 0 0,4 5 0 0,0-9 0 0,0-3 0 0,0-2 0 16,0-4-1079-16</inkml:trace>
  <inkml:trace contextRef="#ctx1" brushRef="#br1" timeOffset="190158.25">26528 6363 0</inkml:trace>
  <inkml:trace contextRef="#ctx1" brushRef="#br1" timeOffset="190366.69">26528 6363 0,'0'0'62,"0"0"-62,-211-274 0,211 274 0,-12-37 0,12-37 0,0 49 0,-13 12 16,-12-10-16,2-3 15,-41-37 1,40 51-16,-14-12 16</inkml:trace>
  <inkml:trace contextRef="#ctx0" brushRef="#br1" timeOffset="-191815">14550 6235 393 0,'0'0'0'0,"0"0"0"0,-1 0 0 0,1 0 0 0,-2 0 0 0,1 0 0 0,1 0 0 0,-2 0 0 0,1-1-14 15,1-1 26-15,-2 2-1 0,2 0 60 0,-2 0-22 16,1-3-5-16,1 3-26 0,-2 0 39 0,2-2 0 16,0 2-34-16,0-1 71 0,-3 1-36 0,3 0 0 15,0-2-29-15,-2 2 23 0,2 0-18 0,0-2 23 16,0 2-20-16,0 0-44 0,0-2 44 0,0 2 4 15,0 0-55-15,0 0 56 0,0 0-7 0,0 0-8 16,0 0-15-16,0-3 16 0,0 3 10 0,0 0-3 16,0 0-6-16,2-1-5 0,-2 1 4 0,3 0 17 15,-3 0-9-15,0 0-3 16,2-1-4-16,-1 1-29 0,1 0 0 0,0 0 26 16,-1-2-27-16,1 2 26 15,-1-2 1-15,1 2 2 0,-1-2-4 0,1 1-1 0,1 0 7 0,-3-3 6 16,3 4-12-16,-2 0-5 0,1-1 4 0,-2-1 5 15,2 0 1-15,-1 0-5 32,1 1 0-32,-2-1-27 0,1 0 0 0,1 2 27 15,0-3 6-15,-2 3-64 0,1-2 26 0,2 1-35 0,-3 0 28 0,2-2-6 0,-1 3 27 0,1-2-40 0,0 1 41 0,-1-1-7 16,1 2 5-16,0-2 20 16,0 2-27-16,0-3 4 93,0 3-1-93,-1-1 45 0,0-1-1 0,1 2-38 0,0-1 39 0,-1-2-37 0,1 3-1 0,-1-1 8 0,1-1-7 0,-1 2 14 0,1-1 8 0,0-2-50 0,0 3 1 0,-1 0 30 0,0-3 0 0,2 3-18 0,-1-2 15 0,-1 0 1 0,1 2-8 0,-1-1 10 0,1-2-9 0,0 2 6 0,-1-1-5 0,2 1 2 16,-2-1-2-16,0 2 19 0,-1-3-15 0,1 1 2 16,1 0 0-16,0 1-17 0,-1-1 15 0,1 0 1 15,-2 2-1-15,1-3-16 0,1 1 15 0,0 1 1 47,-2-1-3-47,2 1-32 0,1-2 28 0,-2 3 5 0,0-3-25 0,1 3 22 0,-2-2-4 0,1 0-6 0,1 1 7 0,-1-2 1 0,1 0-2 0,-1 2 18 16,1-1-17-16,0-1 0 0,-2 1 1 0,1 0 14 15,2-1-13-15,-3 1-1 16,2-1 2-16,0 1-4 0,-1 1 4 0,2-2 0 16,-2 0-10-16,1 0 9 0,-2 2 1 0,2 0-1 15,-1-1-10-15,1-2 10 0,-1 3-1 0,-1-1-4 16,3 1 4-16,-3-2 0 0,0 0-3 0,2 2 11 15,0-2-9-15,-1 1 1 0,1 0 0 0,-2-1-2 16,1 1 3-16,1-1-1 0,0 1 7 0,-1 0-7 16,-1 1 1-16,2-2 18 0,-1 0-18 0,2-2 1 15,-1 4 0-15,-2-1 1 16,1-1 0-16,1 3-1 0,-2-4 0 0,1 1-12 16,1 1 12-16,-1-1 0 0,-1 1 0 0,2 0-13 15,0-1 13-15,-1 1-1 0,1-1-6 0,0 0 6 16,-1 0-2-16,1-2-16 0,-1 3 16 0,1-2 0 15,-1-1-1-15,1 3-33 0,1-3 32 0,-2 1 0 16,1-1-1-16,-1 0 7 0,1 1-7 0,0 0 1 47,-1-1-2-47,1 1 7 0,-1-1-8 0,1 3 0 0,-1-2 18 0,1 0-16 0,0 2 1 0,-1-1 5 0,1-1-5 0,-1 1 2 16,2 1-1-16,-2-1 1 0,0 0 0 0,2-1-1 15,0 2 1-15,-2-3-1 0,1 5 0 0,0-4-1 16,-1 1 1-16,2-2 13 0,0 2-12 0,-2-1-1 15,0-1 4-15,1 4-3 0,1-3 0 0,-1 1 5 16,-1-2-4-16,3 1 0 0,-2 1 0 0,1 0 1 16,-1-2-1-16,-1 2 0 15,2-3 0-15,-1 2-4 0,1 0 4 0,0 0 0 0,-1-1 0 16,2 0-9-16,-3 1 9 0,2-2-1 16,0 0-4-16,0 3 3 0,-2-2 1 0,1 1 0 15,1-1 0-15,0 1-1 0,-1 0 1 0,-1-2 8 16,1 2-8-16,1-3-1 0,0 3 1 0,-1-1 2 15,2 0-2-15,-1-2 0 0,0 2 0 0,2-4-2 16,-2 3 2-16,1-1 1 0,-1 0-8 0,0 0 8 16,0 1-1-16,3-3-1 15,-3 2 1-15,1 0 0 0,-2 2-1 0,2-2 21 32,-1 1-20-32,0-2 0 0,-1 4 0 0,1-2 29 0,1 0-28 0,-1 1 2 0,-1 0-1 0,1-2 1 15,0 3 0-15,0-3 2 16,1 2-20-16,-1 0 18 0,0-1 0 0,0-1-20 15,1 3 20-15,-2-3-2 0,2 4 1 0,-2-2-6 16,0 1 5-16,1-2-3 0,0 2 2 0,-1 1 28 16,1-2-27-16,-2 1-2 0,2-1 1 0,2 0 45 15,-4 2-43-15,2-2 3 0,-1 1 8 0,1-2-7 16,-1 2-2-16,1-1-16 31,0 0 17-15,-1-2 1-16,1 2 0 0,0 0-10 0,-1 1 9 0,2-3 2 0,-1 2-2 0,0 0 7 0,0-2-8 0,1 1-3 0,-3 2 3 0,4-6 31 0,-2 4-31 0,0-2 0 15,1 1-2-15,0-2 4 16,-1 2-1-16,2-2-20 0,-2 1 20 0,1 1 2 16,0-2-2-16,-1 2-12 0,3-3 14 0,-2 2-2 15,0 1-3-15,-1 0-6 0,1-2 8 0,1 2-4 16,0-3-2-16,-1 1 20 0,1 1-18 0,0-2 2 16,-1 0-8-16,3-2 8 0,-1 0 2 0,0-1-14 15,0 2 12-15,-1-2 0 0,1-1 1 0,1 2-11 16,0-3 10-16,-1 4 0 0,-1-2-2 0,0 2 7 15,0-1-8-15,1 3 2 94,0-4-3-94,-1 2 39 0,-2 2 0 0,2-2-34 0,-2 2 39 0,2 0-36 0,2-4 5 0,-2 2-5 0,-1-1 8 0,1 2-6 0,2-4 11 0,0 0-44 0,-1-1 3 0,2 0 29 0,-1 2 1 16,-1-3-20-16,3 2 16 0,-3-1 2 0,2-2-8 0,-2 4-17 0,2 0 17 0,-2 0 4 0,1 2-7 0,-1-2 7 0,1-1-9 0,0 4 37 0,-3 0-30 0,3-1 1 15,-3-2 2-15,1 4 31 32,4-6 3-32,-4 4-31 0,1-3 3 0,0 3-29 0,-1-3 26 0,3 2 0 0,-2-6 4 0,0 4-20 15,1 1 16-15,0-1 0 0,0-1-28 0,0-1 27 16,-2 2-7-16,2 0 31 0,0 2-28 0,-1-3 1 16,1 1-2-16,-1 1 33 0,0-1 0 0,2-1-29 15,-2 2 3-15,0-1 18 0,1-1-16 0,3-3 0 16,-3 1 3-16,1 1-4 15,-2-1 5-15,3 1-3 0,-1-1 6 0,1 0-4 16,0 0 1-16,-1 2 17 0,0 0-19 0,0-1 0 0,3 1-1 0,-2-3 24 16,-1 3-23-16,1-1 1 0,-1 3 1 0,1 0-20 15,-4 1 20-15,4-5 3 16,-3 8-1-16,-2 4-30 0,-1-3 28 0,0 6 0 16,-1-3-25-16,-1 5 25 31,1-2-6-31,-2 2 28 0,0 0-27 0,0 0 1 0,0 0-2 0,0 0 4 0,0 0-6 0,0 2 3 0,0-2-3 0,0 3 53 15,0-1-44-15,0-1 1 0,0-1 3 0,0 1-94 16,0-1 42-16,0 2 1 16,0-2-107-16,0 3 63 0,0-3 38 0,0 0-596 15,0 3 297-15,0 0 149 0</inkml:trace>
  <inkml:trace contextRef="#ctx0" brushRef="#br0" timeOffset="-178249.3">28729 6321 875 0,'0'-17'0'0,"0"6"0"0,0 1 0 0,-1 2 0 0,1 1 192 0,0 5-72 16,0-1-45-16,0 1 356 0,1 2-196 0,7 0-98 15,3 5-39-15,-3 6 169 0,6 4-113 0,-4 3-58 16,2 5-28-16,0 3 83 0,-2 4-47 0,0 2-36 16,-2-1 22-16,-4 3-25 0,1 3 0 0,-3-1-26 31,1 4-27-31,-1-6-11 0,-2-2 38 0,0-3-28 0,0-5 28 0,0-2 0 0,-3-5 11 0,-1-8 19 15,-1-6-29-15,2-3-1 16,2-1 1-16,1-20 98 0,0-5-54 0,0-7-84 16,11-3 0-16,3-4 0 0,5 1 0 0,1 0 0 15,8-5-17-15,-5 11-6 0,0 4 28 0,4 1-30 16,0 3 26-16,-3 7-17 0,3 2 7 0,-8 9 93 31,-4 4-84-31,-3 3 0 0,0 0 0 0,-2 0 0 0,-5 2 0 0,-1 6 0 0,-3-1-186 0,1-2 71 16,-1 1 59-16,2-2 30 0,-3 3-838 0,0-4 413 15,0-1 205-15</inkml:trace>
  <inkml:trace contextRef="#ctx0" brushRef="#br0" timeOffset="-177661.93">28406 6425 1591 0,'-4'-2'0'0,"-5"-4"0"0,7 5 0 0,-1-2 0 0,-2 1 0 0,2 0 0 0,-1 2 0 0,1 0 454 0,1 0-207 0,-3 0-104 16,-2 2-42-16,1 3 37 15,0 7-49-15,-5-3-25 0,1 3-3 0,-1 2-21 16,-6-1 9-16,4 1-10 0,-2 1 68 0,0-3-34 16,1 0 0-16,2 0 183 0,-3-1-99 0,6-4-64 15,2 0-26-15,0-2 22 0,3-1-89 0,4-1 0 16,0 1 0-16,0-1 0 15,11-1 0-15,5-2 0 0,4 1 0 0,4 1 0 0,3-2 0 0,-1 5 0 16,-1-4 0-16,2 2 0 0,0 2 0 0,-2 0 0 16,-2 0 0-16,-4 2 0 15,-2-1 0-15,0 2 0 0,-3-2-311 0,1 3 91 16,-8-2 97-16,-2 1-734 31,-3-2 409-31,0 0 204 0</inkml:trace>
  <inkml:trace contextRef="#ctx0" brushRef="#br0" timeOffset="-177459.48">28237 6805 1564 0,'-18'8'0'16,"4"2"0"-16,2 3-1 0,5 0-3 0,4-4 0 0,3 1 423 0,0-3-193 0,10 3-96 0,3 0 736 0,10-5-421 0,0 1-204 0,3-1-192 0,0 1-49 0,2-1 0 0,2 2 0 0,-6-2 0 0,0 1 0 0,-2 1 0 0,-1-1 0 0,-1 5-458 0,1 0-169 0,-8 0 328 0</inkml:trace>
  <inkml:trace contextRef="#ctx0" brushRef="#br0" timeOffset="-176849.63">26395 6438 747 0,'-13'-13'0'0,"6"1"0"0,-1 0 0 0,1 6 0 0,6 0 0 0,0 1 0 0,1 2 468 0,0 1-216 15,0 0-97-15,0 2 158 0,0 0-138 16,0 0-69-16,-2 10 16 0,-3 3-42 0,-5 8 10 16,-1-2-52-16,-4 5 43 0,-5 2 1 0,0 1-44 15,-6 1 0-15,-1 2 128 0,-1-6-68 0,2-1-31 16,-2-4 1-16,0 1 60 0,3-7-45 0,-2 1 9 15,11-7 158-15,4-3-107 16,4-4-92-16,3 0-51 0,5 0 0 0,0 0 0 0,9 0 0 0,12 0 0 16,5 0 0-16,7-4 0 15,5 0 0-15,4-2 0 0,-1 3 0 0,1 0 0 16,1-1 0-16,-1 0 0 31,0 3 0-31,5-1 0 0,-9 1 0 0,0-1 0 16,-5 2 0-16,0 0 0 0,-6 0 0 0,3 0-164 0,-12 0 61 0,-5 0-574 0,-3-2 319 0,-5 1 160 15,-1-4 80-15,1-5-531 0,-5 1 310 0,0-7 151 32,-9 0 75-32</inkml:trace>
  <inkml:trace contextRef="#ctx0" brushRef="#br0" timeOffset="-176686.53">26490 6342 1327 0,'-15'-8'0'0,"5"3"0"0,-4 0 0 0,8 3 0 0,-1 1 0 0,4 1 0 0,0 0 0 0,3 8 635 15,0 5-289-15,0 7-158 16,0 0 195-16,0 7-173 31,0 4-86-31,2 3 408 0,-2 7-346 0,0 0-186 0,0 6 0 0,0 0 0 0,0 2 0 0,-5 2 0 0,2 1 0 0,-1-8 0 16,3-2 0-16,-1-6 0 0,2-4 0 0,0-4-574 0,0-1 278 0,0-14 70 15,3-6-314-15,7-7 237 16,-1 0 133-16,6-3-554 0</inkml:trace>
  <inkml:trace contextRef="#ctx0" brushRef="#br0" timeOffset="-175634.53">26774 6579 813 0,'1'-20'0'0,"2"2"0"0,1-1 0 0,-4 0 0 0,2-3 0 0,-2 5 449 0,0 1-205 0,0 2-103 16,0 2-52-16,-4-1 168 0,-4 5-114 0,-1 7-52 16,-2 1 71-16,-2 0-62 15,-2 7-31-15,-2 9 48 0,3 6-44 0,0 7 0 0,-2 1-35 0,3 0 146 110,4 4-74-110,-3-2-26 0,10-3-9 0,2-5 40 0,0 0-38 0,0-2 0 0,4-6-39 0,9 3 9 0,0-8-9 0,4-5 0 0,2-3-307 0,4-3 153 0,0 0 77 0,3-7-251 0,-3-7 151 0,0-4 52 0,-1-2 45 0,-2-1-112 0,-3-3 66 0,2 0-20 0,-9 2 33 0,0 3 72 0,-2 2-35 0,-2 4 0 15,-4 2 0-15,1 1 184 0,-3 5-88 0,0 5-47 16,0 0 265-16,0 8-131 0,-5 7-79 0,1 1 245 0,2 3-126 0,1-2-75 15,1 1-29-15,0-2-13 32,0 1 0-32,1-2-21 0,5-3-9 0,2-2-107 0,-1-3 53 0,5-2 28 15,-1-3-1-15,2-2-159 0,-1 0 84 0,-1-3 51 0,4-9-274 0,-4-4 145 16,-1-2 37-16,2-1-77 0,-7 1 60 0,0-5 42 16,-1 4 0-16,-2-3 41 0,-2 3 1 0,0-6-10 15,-6 6 10-15,-3 1 28 0,-4 4 1 0,-3 2-29 16,-1 3-10-16,3 6 204 0,-3 0-85 0,1 3-51 47,1 0 268-47,3 0-145 0,1 3-45 0,2 2 99 0,4 5-69 0,1-5-48 0,4 4-8 0,0-1-96 0,0-1 41 0,8-2-11 15,4-1 32-15,6-1-88 0,4-3 43 0,3 0 1 16,3 0 53-16,-2 0-289 0,4-3 105 0,0-3 75 16,1-3-184-16,0 3 115 0,1-4 13 0,-6 3 65 15,-5 0 9-15,-3 2 6 31,-5 2 0-31,-3 0 134 0,-3 2-77 0,-4-1-24 16,-3 2 0-16,0 0 165 0,-7 6-76 0,-5 2-53 0,1 4 512 0,-2 1-262 0,0-2-92 0,2 1-91 0,2 0-98 16,0 0 0-16,3 0 0 0,3 0 0 0,3-4 0 15,0 2 0-15,0 1 0 0,0-3 0 16,7 2 0-16,2-2 0 0,4-1 0 0,1-1 0 16,2 1 0-16,-1-1 0 15,1 3 0-15,-1-2 0 0,-1-1 0 0,-6 0 0 0,3 2-8 0,-5 2-93 16,-1 1-1-16,-3 2 117 0,-2-3-17 0,0 1-36 15,-4-1-2-15,-7 0 190 0,-2-3-82 0,-3 0-47 16,3-2-10-16,-4 0 15 0,3-3-26 16,-1 0 0-16,5-2 0 0,1 0 0 15,2 0 0-15,3 0 0 0,4-4 0 0,0-3-79 16,0-3 29-16,7-2-328 0,7-1 175 0,5 0 89 16,2-3 13-16,0 0-170 0,2 1 121 0,0 0 56 15,1 1 28-15,1-1 5 0,0 1 23 0,2-1-10 16,-6 6 86-16,-2 0-39 0,-2 4 1 0,-5 4-38 15,-1 1 251-15,-2 0-135 0,-8 1-54 0,-1 15 484 16,0 2-250-16,-1 1-74 16,-6 5-80-16,-3 1 181 31,5-4-285-31,0-1 0 0,3-1 0 0,1-2 0 0,1-1 0 0,0-1 0 0,1-3 0 0,7-7 0 0,6-1 0 0,0-4 0 16,5 0 0-16,1-2 0 0,2-11 0 0,1-5-208 15,-1-5 68-15,-2 0 16 0,1-2 52 0,-1-4-150 16,-4 3 97-16,-4-5 44 0,-4 2-1 0,-6-4-28 15,-2-1 36-15,0-7-9 0,-9 6 45 0,-11 2-24 16,-1 5 0-16,-5 7 24 47,1 8 107-47,-4 1-64 0,4 12-16 0,3 0 486 0,1 12-248 0,3 5-94 0,1 0-75 0,9 2 462 0,5-1-475 0,3 6-45 0,0-4 0 16,11 2 0-16,8 1 0 0,2-2 0 0,5-3 0 0,3-1 0 15,7-3 0-15,-2-2 0 0,10 3-1030 0,0-9 449 16,7-2 282-16</inkml:trace>
  <inkml:trace contextRef="#ctx0" brushRef="#br0" timeOffset="-175071.05">29813 6250 1004 0,'1'-7'0'0,"1"-2"0"0,0 4 0 0,2 2 0 0,-3 1-112 47,2 2 42-47,-3 0 0 0,0 5 620 0,0 9-256 0,-4 0-128 0,-8 3-54 0,-1 2 36 0,-1 2-54 0,-7-2-28 0,2 1-58 0,-2-3 1 0,-6 3 39 16,3-6-10-16,0-1-47 0,-2-2-1 0,2-5 49 15,1 0-1-15,-3-1 19 0,10-5-19 0,0 0 0 16,6 0 95-16,3 0-48 0,2 0 4 0,5 0-53 47,0 0 34-47,3 0 0 0,11 0-32 0,4 4 25 0,6 4-15 0,2-1-10 0,2 3 0 0,1 0-370 0,2 2 182 0,-2-1 92 15,5-1 44-15,-9 2-403 0,3 0 177 0</inkml:trace>
  <inkml:trace contextRef="#ctx0" brushRef="#br0" timeOffset="-174904.5">29599 6668 1980 0,'-16'-1'0'0,"4"-1"0"0,1 0 0 0,6 1 0 0,3 1 0 0,2 0 0 0,0 0 0 0,9 0 0 0,9 1 340 0,3 3-156 0,8 0-73 0,-1 2 83 16,5-1-79-16,-2-1-38 0,4 4 10 0,-3-3-494 16,-3 2 222-16,2-2 112 0,-1 2-284 0,0-1 198 15,5-1 108-15</inkml:trace>
  <inkml:trace contextRef="#ctx0" brushRef="#br0" timeOffset="-174435.75">30382 6184 1600 0,'-23'-16'0'0,"3"9"0"0,-1 6 0 0,-6 1 0 0,-2 0 0 0,-3 8 0 0,-10 10 271 0,6 4-121 0,2 2-56 15,4 5 166-15,4 1-110 0,7 0-56 0,1 2 230 16,14-4-147-16,4-2-69 16,5-2-35-16,14 2 72 0,8-3-54 0,3 2-16 15,4-7-10-15,0 0-98 0,4-1 35 0,-2 0 1 16,-2-2-250-16,2 4 153 0,-8-4 61 0,-8-1 36 16,-3 3-376-16,-5-1 156 0,-5 4 107 0,-1 0-146 15,-6-2 114-15,-12 3 46 0,-8-5 28 0,-6-1-39 16,-6-3 35-16,-1 0-10 0,-1-8 43 0,0-4 81 15,2 0-40-15,3-2 0 16,3-10 110-16,1-5-84 0,9 1-29 0,8-1 0 16,6-4 166-16,2 0-72 0,3 0-55 0,13-4 62 15,6 4-49-15,6-1 12 0,2 1-24 0,2-1 30 16,0 0-43-16,2-5 36 0,-1 5-31 0,-2-3-38 16,-2 2 38-16,1-1 0 0,-2-3 34 0,-8 7-35 15,-6-2-7-15,-6 4 5 0,-6-1-46 0,-2 4 44 47,-3-4-1-47,-16 8-1 0,-5 1 5 0,-5 4-4 0,-2-1 15 0,-3 5-81 0,-4-1 37 0,7 3-6 0,1 0 25 0,-1 0-23 16,4 1 27-16,4 10-11 0,-3 1-225 0,15 2 103 15,3 1 57-15,8 4 20 0,0-1-557 0,9 5 273 16,13-1 132-16,2-2-482 0</inkml:trace>
  <inkml:trace contextRef="#ctx0" brushRef="#br0" timeOffset="-173273.6">30903 6329 1244 0,'0'-20'0'0,"0"4"0"0,0 0 0 0,-2 2 0 0,-3 1 0 0,-2 0 0 0,-1 8 0 0,-2 2 274 0,0 3-118 0,-6 0-59 0,-2 12-1 16,-1 8-34-16,-1 4 1 0,1 6-25 0,-3 1 24 15,0 4-25-15,1 5 11 16,6-9 35-16,5 1 1 0,3-1-46 0,4-2 0 109,3-5 77-109,0 3-29 0,0-10-9 0,14-3-85 16,3-4 46-16,5-6 0 0,5-4 0 0,1 0-138 0,-2 0 64 0,-1-4 38 0,2-8-1 0,-4-3 37 0,0 1 0 0,1-3 9 0,-5 2-58 0,-2-3 44 0,1 1-57 0,-5 0 24 0,-3-1-83 0,3 1 49 0,-8 5-88 0,-2 5 60 0,2-2-108 0,-4 6 76 0,-1 0-124 0,0 2 252 0,0 1-25 0,0 8-1 63,-7 6-1-63,4 3 115 0,-1-1-41 0,2 2-5 0,1 0 49 0,1-4-52 0,0 1-2 0,0-1 0 0,1-2-9 0,6-2-11 0,4-3-13 0,1-2-65 0,3-5 32 0,1 0 0 15,1 0 27-15,4-6-90 0,-4-7 40 0,0-2 14 0,0-4-1 0,-4 1-67 16,0-3 43-16,1 0 9 15,-8 0-120-15,-1 3 55 0,-4-2 40 0,2 0-1 0,-3 2-70 0,-3 0 27 16,-5 3 35-16,-9 5-2 0,1 4 24 0,0 1-16 16,-3 2 3-16,3 3 158 0,1 0-71 0,1 3-33 15,4 5 0-15,1 1 191 0,1-1-106 0,6-1-32 16,2 3 44-16,0-2-28 0,0 1-33 0,3-2 18 16,8-1 46-16,3 0-23 15,5-1-25-15,1-5-80 0,-1 0 28 0,6 0 0 0,2 0 38 0,-1 0-95 16,0-6 41-16,2-3 9 0,-5 0 0 0,-2 2-57 15,1-1 40-15,-9 3 0 16,-3 0-15-16,-1 1 30 0,-7 2 7 0,0-1-16 16,-1 3 98-16,-1 0-42 0,-3 0-1 0,-8 3 116 15,-3 6-71-15,0 2-24 0,0 3 5 0,6 0 69 16,-1-4-51-16,5 4-26 0,2-2-1 0,2 1-87 16,0-1 40-16,3-1-9 0,11 1-43 0,1-2 37 15,4 0 1-15,1-1 36 0,2 1-71 0,-1-5 12 16,0 2 25-16,-2-2-190 0,0 0 97 15,-2-1 29-15,-2 1 31 0,-8-1-173 0,-4 4 92 0,-3-2 24 16,0 1 30-16,-5 4 29 16,-6 0-17-16,-6 0-7 0,-1-4 143 0,-2 3-66 15,3-2-31-15,-3 2 62 0,3-3-39 0,3-3-13 16,6-1 0-16,-1 0 65 0,4-2-40 0,2 1 0 16,3-2 1-16,0 0-97 0,10 0 34 0,10 0 22 15,3-3 16-15,5-3-47 0,-1-2 0 0,4-1 32 16,4 0-119-16,0-3 51 0,0 4 32 0,5-5-7 15,-9-1 1-15,2 3 24 0,-5-3 0 0,0 3 25 16,-6-1 0-16,1 0-44 16,-9 4 13-16,-6 2 182 31,-4 2-83-31,-3 1-35 0,-1 1-23 0,0 1 282 16,-8 1-121-16,-4 0-77 0,-2 3 26 0,-1 6-42 0,3 6 0 0,1-1-16 0,2 1-81 0,4 3 30 0,3 2-1 15,2-1-10-15,0-1-1 0,0 6 51 0,0-6-11 0,5-2-78 16,6 1 21-16,2-5 0 0,1 0-7 15,4-2 18-15,-1-6-8 0,4-4 0 0,0 0 101 0,3-9-37 16,-1-8 3-16,1-2-37 16,-3-3-49-16,-2-6 27 0,-1 1 4 0,-1-5-169 15,-7-1 87-15,3-5 46 0,-5 2 16 0,-6 0-99 16,-2-5 49-16,0 0 32 0,-16 0-4 0,-4-1-284 16,-3 15 151-16,-6 6 71 15,0 6 116-15,-1 8-1 0,-3 5-53 0,7 2 115 0,0 7-53 16,3 10-26-16,6 2 0 0,4 4 156 15,1 3-90-15,10 0-39 94,2 1 2-94,0 0 108 0,9-3-35 0,5 0-45 0,2 4 39 0,4-11 109 0,1 0-58 0,5-3-49 0,2-8-25 0,3 1 1 0,5-3-16 0,-2-4-734 0,1-1 340 0,2-9 176 0,-1-7 68 0,-5 0-722 0,2 1 384 0</inkml:trace>
  <inkml:trace contextRef="#ctx0" brushRef="#br0" timeOffset="-172961.44">32215 6021 1584 0,'0'-19'0'0,"0"4"0"0,9 3 0 0,14-4 0 0,7 6 0 0,2 0 0 0,2 3 0 0,1 2 0 0,-4 5 166 78,1-2-81-78,-9 2-42 0,-1 0 513 0,-5 4-259 0,-4 6-131 0,-1 2-72 0,-7 5-20 0,-5-2-9 0,0 6-28 0,-14-1 96 0,-1 4-47 0,-5-1-25 0,0 2 82 0,4-1-58 0,0-2-24 0,1 0 0 0,1 0 73 0,2 5-134 0,5-8 0 0,2 3 0 16,5-1 0-16,0 2 0 0,0 0 0 0,3 4 0 15,9-5 0-15,3 0 0 0,0 2 0 0,2 0 0 16,1 0 0-16,-2 5 0 0,0 0 0 0,-4-2 0 16,-3-1 0-16,-3 3 0 0,-2 0 0 0,-2 6 0 15,-1-4 0-15,-1 3 0 0,0 1 0 0,0-1 0 16,0 1 0-16,0 5 0 0,0-6 0 0,0-4 0 15,0 2 0-15,-1-2 0 16,-5-1-61-16,0 4-105 0,-3-7-570 0,-5 0 349 16,-1-1 176-16,-2 2 86 0,0-1-358 0</inkml:trace>
  <inkml:trace contextRef="#ctx0" brushRef="#br0" timeOffset="-172826.79">32902 7128 0 0</inkml:trace>
  <inkml:trace contextRef="#ctx0" brushRef="#br0" timeOffset="-164032.35">3876 14431 1072 0,'-17'-6'0'0,"2"1"0"0,1 0 0 0,7 3 0 0,1 1 0 0,0-1 0 0,4 2 357 16,-2-2-146-16,4 2-89 0,0 0-40 0,0 0 188 15,0 0-113-15,2 0-57 0,2 0-18 0,5 0 120 16,-2 4-79-16,4 1-40 0,0 0 84 0,1 1-61 15,1 3-21-15,-1-4 177 0,1 4-109 16,3-2-55-16,-4 1-27 0,3-2 57 16,1 2-128-16,0-2 0 0,-1-2 0 0,-1 3 0 0,2-2 0 0,-1 0 0 15,5 0 0-15,-3-1 0 16,2-3 0-16,0 2 0 0,2-1 0 0,0 1 0 16,4-3 0-16,-3 2 0 0,1 0 0 0,0-1 0 15,-3-1 0-15,1 2 0 0,4 0 0 0,-5 0 0 16,-1-1 0-16,1-1 0 0,0 0 0 0,-1 0 0 15,7 0 0-15,-7 0 0 0,0 0 0 0,1 0 0 16,0 0 0-16,-1 0 0 16,3-1 0-16,-3-1 0 0,0 0 0 0,1 0 0 0,0-1 0 0,-1 1 0 47,6-3 0-47,-5 2 0 0,0 0 0 0,0 0 0 0,3-1 0 0,-2-1 0 0,2 3 0 0,-1-3 0 0,0 0 0 0,-3 3 0 15,2-3 0-15,4 2 0 0,-1 0 0 0,-2-3 0 16,-1 3 0-16,4 1 0 0,1-5 0 0,1 2 0 31,-3 0 0-31,2 3 0 0,1-3 0 0,2 0 0 16,-1-1 0-16,10 0 0 0,-6-1 0 0,2 1 0 0,1-1 0 0,-1 0 0 15,2-1 0-15,5 1 0 16,-7-1 0-16,3 2 0 0,0 1 0 0,-1 0 0 16,-3 2 0-16,12 0 0 0,-11 0 0 0,1 3 0 15,1 0 0-15,1 0 0 0,4 0 0 0,3 0 0 0,-6 0 0 0,-1 0 0 16,4 0 0-16,-1 0 0 0,3 0 0 0,6 0 0 15,-5 0 0-15,-2 0 0 16,7 0 0-16,-1-5 0 0,3-1 0 0,5 0 0 16,-12 1 0-1,3 1 0-15,-2 0 0 0,2 2 0 0,-1 0 0 0,6 1 0 0,-9 0 0 0,0 1 0 0,2 0 0 0,4 0 0 16,-3 0 0-16,7 0 0 16,-8 0 0-16,0 0 0 0,-1 0 0 0,3-2 0 15,0-2 0-15,9 0 0 0,-11-2 0 0,4 2 0 16,-2-1 0-16,4-1 0 0,-5 3 0 0,9-2 0 15,-12 2 0-15,2-2 0 0,-3 4 0 16,2-3 0-16,-2 2 0 0,9 0 0 0,-8 1 0 0,3-1 0 16,-2 1 0-16,3 0 0 0,5-2 0 0,-11 2 0 15,1-2 0-15,4 0 0 16,-3 1 0-16,2-1 0 0,5-1 0 0,-6 1 0 0,2-2 0 16</inkml:trace>
  <inkml:trace contextRef="#ctx0" brushRef="#br0" timeOffset="-163112.22">8467 14226 3931 0,'47'-3'0'0,"0"1"0"0,7 0 0 0,-12 0 0 0,3 0 0 0,0 1 0 0,-1 1 0 0,0 0 0 0,10 0 0 0,-10 0 0 0,4 0 0 0,1 0 0 0,1 0 0 0,0 0 0 0,6 0 0 0,-11 0 0 0,3 0 0 0,-1 0 0 0,4 0 0 0,-1 0 0 0,11 0 0 0,-11 0 0 0,2 0 0 0,1 0 0 0,-1 0 0 0,1 0 0 0,9 0 0 0,-12 0 0 0,0 0 0 0,5 0 0 0,2 0 0 0,1 0 0 0,8 0 0 0,-12 1 0 0,0 3 0 0,1-2 0 0,-2 1 0 0,3-1 0 0,8 1 0 0,-10 0 0 15,4 1 0-15,1-2 0 0,0-1 0 0,2 3 0 16,8-4 0-16,-11 3 0 0,1-3 0 0,5 0 0 16,1 0 0-16,2 0 0 0,11 0 0 0,-16 0 0 15,-1 0 0-15,5 0 0 16,-1 0 0-16,8 0 0 94,-10 0 0-94,2 0 0 0,3 0 0 0,-5 0 0 0,4 0 0 0,8 0 0 0,-15 0 0 0,4 0 0 0,5 0 0 0,2 0 0 0,-2 0 0 0,10 0 0 0,-15-3 0 0,3 1 0 0,-1-3 0 0,4 0 0 0,4 0 0 0,5 0 0 0,-13 1 0 0,-2 1 0 15,4 1 0-15,0-1 0 0,-1-2 0 0,14 2 0 0,-14-1 0 0,3 2 0 0,0-2 0 0,-1 0 0 16,1-1 0-16,8-2 0 0,-11 0 0 0,5 3 0 16,-2-1 0-16,0 0 0 0,1-2 0 0,6 0 0 15,-13 3 0-15,1-2 0 0,5 1 0 0,0 0 0 16,1 2 0-16,6-1 0 15,-14 1 0-15,-1 1 0 0,0 2 0 0,4 0 0 0,3 0 0 0,8 0 0 16,-12 0 0-16,-3 0 0 0,2 0 0 0,1 0 0 16,0 0 0-16,9 0 0 0,-10 0 0 15,3 2 0-15,1 1 0 0,-1 0 0 16,0 0 0-16,8-2 0 16,-12 1 0-16,3 1 0 0,3-3 0 0,1 2 0 15,1 0 0-15,8-2 0 31,-17 1 0-31,2 1 0 0,4 0 0 0,1 0 0 0,12-1 0 0,-14 1 0 0,0-1 0 0,1 2 0 0,1 0 0 0,2 0 0 0,9-2 0 0,-10 0 0 16,1 2 0-16,1-3 0 0,1 0 0 0,1 0 0 16,8 0 0-16,-16 0 0 0,7 0 0 0,0 0 0 15,2 0 0-15,-2 0 0 16,9 0 0-16,-16 0 0 0,1 0 0 0,2 0 0 16,7 0 0-1,-3 5 0-15,10 0 0 0,-19-1 0 0,1-1 0 0,2 1 0 0,1-1 0 0,1 1 0 16,11-2 0-16,-16 1 0 0,2-2 0 0,-2-1 0 15,0 2 0-15,-1-2 0 0,9 0 0 0,-12 0 0 16,3 0 0-16,2 1 0 0,-3-1 0 0,-1 2 0 16,8-2 0-16,-15 2 0 0,4-2 0 0,-2 0 0 15,5 2 0-15,1-2 0 0,5 0 0 0,-15 0 0 16,-1 0 0-16,3 0 0 16,-3 0 0-16,0 0 0 0,8 0 0 0,-9 0 0 15,2 0 0-15,0-2 0 16,0 2 0-16,0-4 0 0,6 3 0 0,-16-1 0 0,2 1 0 0,1-2 0 15,-1 2 0-15,7 0 0 16,-9-1 0-16,1 0 0 0,-3 0 0 0,3 1 0 31,-4-1 0-31,4-1 0 0,-15 1 0 0,3 0 0 0,-6 2 0 0,3-2 0 0,-4-1 0 0,3 2 0 32,-8 0 0-32,2-2 0 0,-3 1 0 0,2 2 0 0,-3 0 0 0,6 0 0 15,-8 0 0-15,4 0 0 0,-1 0 0 0,-1 0 0 0,0 0 0 0,3 5 0 16,-4-3 0-16,-2 3 0 15,-1-3 0-15,4 0 0 47,-3 1 0-47,1 0 0 0,-3 1 0 0,1-1 0 0,-4 1 0 0,1-1 0 0,1-2 0 0,0 3 0 0,-5-2 0 0,1 1 0 0,0-1 0 0,-4 0 0 0,3 1 0 0,-1-2 0 16,-3 0 0-16,-1-1 0 0,1 3 0 0,-2-3 0 16,0 0 0-16,0 0 0 0,0 0 0 0,0 0 0 15,0 0 0-15,0 0 0 0,-2 0 0 0,-1 0 0 47,0 0 0-47,-2 0-74 0,0 0-141 0,1-3 88 0,-4 2-853 0</inkml:trace>
  <inkml:trace contextRef="#ctx0" brushRef="#br0" timeOffset="-149038.04">25230 9726 848 0,'-1'0'0'0,"0"0"0"0,-1-1 0 0,1-1 0 0,-1 1 0 0,-1-2 0 0,1 0 260 0,1 2-110 0,-2-3-57 0,2 1 47 16,-2-1-51-16,3-1-17 16,-2 0-9-16,0 1 8 0,2-1-34 0,-1 0 0 0,-1-3 0 0,1-1 17 15,-3-1-17-15,3 1 1 0,-2-1 42 0,0-2 1 16,1 0-43-16,-3-4 9 0,2 3 49 0,-4 0-28 16,3-2-1-16,-2 2 38 31,-1-4-24-31,1 6-9 0,-1 0-35 0,0 1 72 0,0 1-36 0,-1 3 0 0,-3-2-27 0,3 4-8 0,-1 3 0 0,0 1-1 109,-1 0 55-109,1 1-27 0,-2 9 10 0,3 5-38 0,-1 2 32 0,4 4-1 0,-2 4-30 0,1 1-1 0,2 7 10 0,3 0-9 0,-1 4-1 0,0 1 79 0,2 6-116 0,0 4 0 0,0 10 0 0,0-3 0 0,2 7 0 0,4 0 0 0,2 3 0 0,0-2 0 0,-1 9 0 0,-2-19 0 0,0-1 0 0,-2-4 0 16,-1 0 0-16,-2-4 0 0,0 6 0 0,0-14 0 0,-2-1 0 0,-7-5 0 15,-4 0 0-15,-1-4 0 16,-4 1 0-16,-1-11 0 0,-1-5 0 0,1-1 0 0,-3-6 0 0,-3-4 0 31,-2 0 0-31,6 0 0 0,1-8 0 0,2-8 0 0,3-1 0 0,3-1-201 16,-1-2-166-16,13-1 169 0,0 3 80 0,0-2-571 16,5 4 326-16,9 1 163 0,5-4 71 0</inkml:trace>
  <inkml:trace contextRef="#ctx0" brushRef="#br0" timeOffset="-148427.67">25294 10461 1390 0,'-7'0'0'0,"2"0"0"0,2 0 0 0,2 0 0 0,1 0 307 0,0 0-127 0,9 0-77 16,11 0-34-16,8 0 652 0,2-1-343 0,6 0-172 15,3-3 51-15,-3 3-115 0,0-1-54 0,2 2-26 16,0 0-254-16,-4 0 114 0,4 0 66 16,-10 0-537-16,-6 0 292 0,-4 3 146 0,-4 1 74 0,-7 1-709 15,0 0 319-15,-7-1 200 0,0 1 96 0,-11 0-153 16,-4-1 125-16,-5-1 53 16</inkml:trace>
  <inkml:trace contextRef="#ctx0" brushRef="#br0" timeOffset="-148112.52">25549 10467 617 0,'0'2'0'0,"0"1"0"0,-2 1 0 0,1-2 0 0,-2 3 0 0,0 2 108 0,0-1-37 0,2 5 10 0,-2-1 283 0,-1 2-163 15,-1 2-84-15,-2 2 171 0,-3 2-126 0,-1 4-55 16,-4-3-40-16,0 1 163 0,-3 0-98 0,0-1-48 16,0-2-24-16,-2 1 235 0,6-6-134 0,0-6-62 0,6 1-32 0,-1-2 117 15,7-4-74-15,0 3-28 0,2-4 89 0,4 0-98 16,13 0-73-16,5-3 0 0,5 0 0 0,4-5 0 15,-1 5 0-15,1-3 0 0,0 3 0 0,-1-3 0 16,-2 4 0-16,3-1-237 0,-6 2 24 0,-1-2 119 16,-1 3 2-16,-7-3-333 0,1 3 156 0,1 0 108 109,-10 0-504-109,0 0 316 0,-6-2 156 0,0 2 79 0</inkml:trace>
  <inkml:trace contextRef="#ctx0" brushRef="#br0" timeOffset="-148032.73">25645 10592 698 0,'-1'0'0'0,"-4"0"0"0,0 0 0 0,3 0 0 16,-1 2 0-16,3 1 0 0,0 6 566 0,0-1-269 0,0 6-131 0,1 5 348 0,3 2-239 0,4 0-119 0,0 11-52 0,-1-6 156 0,-1 3-113 0,1 0-55 0,-3-3-29 0,2-1-343 0,-3 2 167 0,-1-8 69 16,-1 0-633-16,1-5 356 0,-2-6 178 0,0-2 79 15</inkml:trace>
  <inkml:trace contextRef="#ctx0" brushRef="#br0" timeOffset="-147838.25">25455 10147 1400 0,'0'-14'0'0,"0"4"0"0,0 5 0 0,0-2 0 0,2 2 0 0,7 0 816 15,5 0-381-15,3 2-204 0,3 2 371 0,0-4-284 47,4 4-189-47,0-1-238 16,2 0 57-16,-5 1 40 0,1 1 24 0,-2 0-336 0,-3 0 181 0,4 0 98 0,-9 0 37 0,-4 5-1 0,-1 4 46 0,-5-3-1 0,-1 3 1 0</inkml:trace>
  <inkml:trace contextRef="#ctx0" brushRef="#br0" timeOffset="-147694.64">25579 10131 1893 0,'-10'4'0'0,"2"1"0"0,0 2 0 0,2 0 0 0,-2 3 0 0,5 1 0 0,2 0 0 0,1 2 0 0,0 2 294 16,0 0-128-16,0 3-21 0,0-4-58 0,0 2-26 16,0 1 1-16,0-4-235 0,2 1 105 0,1 0 61 0,4-4 18 0,-2-3-654 15,0-4 334-15,3-3 167 0</inkml:trace>
  <inkml:trace contextRef="#ctx0" brushRef="#br0" timeOffset="-147555.97">25669 10158 1035 0,'1'-4'0'0,"0"-1"0"0,0 3 0 0,1 2 0 0,1-3 0 0,0 3 0 0,0 0 0 0,2 3 642 0,-3 6-307 0,5 2-149 16,-4 5 292-16,2 1-221 0,-2 1-110 0,-1 3-262 15,1-4 71-15,0 3 40 0,-2-2 1 0,3-1-652 16,-3 2 356-16,1-4 163 0,-1-5 86 0</inkml:trace>
  <inkml:trace contextRef="#ctx0" brushRef="#br0" timeOffset="-147322.39">25478 9544 2313 0,'-12'-7'0'0,"6"5"0"0,1-3 0 0,4 4 0 0,1-1 0 0,0 1 0 0,3-3 0 0,11 2 0 0,6 1 0 0,5-3 0 0,-1 1 0 0,7 0 0 0,0 0 0 0,-1 1 0 0,-2 1 0 0,0-1 0 0,0 2 0 0,-2 0 0 0,1 0 0 0,-7 2 0 0,-1 4 66 0,-3 3-899 0,-3 0 329 0</inkml:trace>
  <inkml:trace contextRef="#ctx0" brushRef="#br0" timeOffset="-147009.23">25624 9659 1267 0,'-13'4'0'0,"4"1"0"0,2-4 0 0,5 5 0 0,0-1 0 0,2-2 0 0,0 1 184 0,2 1-78 0,9 2 249 0,0-2-159 0,3-1-79 15,-1 3-41-15,-3 1-119 16,1-3 36-16,-3 6-1 0,-1-5 45 0,-2 4-225 16,-3-1 112-16,-2 1 66 109,0-1 19-109,0 1-60 0,-8-2 43 0,-5-1-4 0,0 0 65 0,-4 1-76 0,2-3 1 0,0 2 352 0,0-7-160 0,3 3-82 0,1-1-38 0,1 0 15 16,6-2-4-16,2 0 29 0,2 4-29 0,0-4 292 0,9 0-157 0,6 0-71 0,5 0-49 0,1 0 86 0,5 0-63 0,0 0-46 0,0 0-174 0,3 0 80 0,-4 0 34 0,0 0-216 0,-2 0 129 0,-2 0 66 0,-3-4 32 0,4 3-710 0,-10-5 342 0,1 3 152 31,-5-2 88-31,-4-4-412 0,-1-1 250 0,1-1 116 0</inkml:trace>
  <inkml:trace contextRef="#ctx0" brushRef="#br0" timeOffset="-146824.72">25543 9215 2340 0,'4'0'0'0,"1"0"0"0,2 0 0 0,2 0 0 0,4 0 0 0,0 0 0 0,6 0 0 0,0 0 0 0,3 0 0 0,5 0 428 15,0-1-186-15,-3-3-107 0,-1 0-354 0,0 1 128 16,-3 3 64-16,-1-3 31 0,0 3-630 0,-9 0 326 16,1 0 167-16,-5 0-645 15,-5 3 370-15</inkml:trace>
  <inkml:trace contextRef="#ctx0" brushRef="#br0" timeOffset="-146696.06">25688 9222 664 0,'-10'10'0'0,"2"2"0"0,1 1 0 0,-2 4 0 0,5-1 273 0,1 1-118 0,0 3-59 16,1 1-30-16,-1 3 386 0,0-2-213 0,3-1-101 16,0 1-225-16,0 1 62 15,0-4 31-15,0 5 9 0,8-9-661 0</inkml:trace>
  <inkml:trace contextRef="#ctx0" brushRef="#br0" timeOffset="-146520.53">25789 9297 1189 0,'0'5'0'0,"0"0"0"0,0 1 0 0,3 3 0 0,-2 1 0 0,4 1 752 0,0 0-357 0,0 6-179 15,3-1-90-15,0 6 260 0,-1-2-179 0,1 4-85 16,-3 1-177-16,4 0 46 47,-1-1 0-47,-3 2 55 0,2-4-872 0,-1-3 431 0</inkml:trace>
  <inkml:trace contextRef="#ctx0" brushRef="#br0" timeOffset="-143733.71">26324 10152 1198 0,'-10'-15'0'0,"-2"1"0"0,4 2 0 0,-2 0 0 0,-2 0 0 0,-2-1 186 31,2 3-78-31,-4 3 67 0,5 1-67 0,-5 3-34 0,1 3 1 0,-2 0 52 0,6 3-48 0,-2 14 0 16,0 4-39-16,3 9 48 0,-2 5 0 0,5 5-37 15,2 0-11-15,5-1 116 0,0-3-58 0,0-3-29 0,2-3-2 16,6-1 11-16,7-8-38 0,1-6-29 16,4-6 0-16,3-6 30 0,2-3-1 0,5-5-75 15,-3-17 32-15,1-7 1 63,-2-9 42-63,-4-6-107 0,3-4 51 0,-1-9 12 0,-4 2-8 0,-2-9-162 0,-2-4 90 0,-2-6 23 0,-2-3-24 0,-3-10 25 0,-5 17 3 15,-4-2 82-15,0 14-44 0,0 12-6 0,-9 4-2 0,-1 27 72 0,1 13-32 0,0 2-4 0,-1 6-29 0,1 21 239 16,-7 8-111-16,3 14-39 0,-3 6-33 0,3 5 69 16,1 1-43-16,2 5 2 0,-1 9 45 0,4-14-41 15,-1 2 1-15,5-2 14 0,-1-2 1 0,4-5-44 16,0 3 11-16,0-23-11 0,5-11 1 0,6-6-1 16,2-11 1-16,2-6-85 0,2 0 51 15,-1 0-10-15,1-15-54 0,0-6 45 0,0-5 15 0,1-4 0 16,4-5-148-16,-4 5 77 109,-1-4 25-109,-1 3-110 0,2 7 63 0,-5 1 40 0,2 4-5 0,-5 9 5 0,-2 6-7 0,-2 1 32 0,0 3-40 0,0 8 135 0,-1 12-62 0,-3 4 8 0,-1 7 275 0,-1 2-150 0,2-1-64 0,-1-1-40 0,0 3 232 0,4-5-180 0,3-7-89 0,-1-2 0 0,2-4 0 0,1-4 0 0,6-4 0 0,0-5 0 0,-1-3 0 0,4-3 0 0,-4-14 0 0,2-4 0 16,0-7 0-16,-5 4 0 31,-5-6 0-31,0-2 0 0,-5 0 0 0,-1-1 0 0,-1-4-85 0,0 3 37 0,-7-1 3 0,-6 1-58 16,-8 0 34-16,-1 1-5 0,0 10 40 0,2 9 109 15,-1 4-50-15,-1 6 0 0,5 4-46 0,-5 0 75 16,8 3-30-16,3 12 0 0,2 1-23 0,2 5 102 16,4 2-42-16,2 0-30 0,1 1-32 0,0-6 9 15,1 2 19-15,9 0-291 0,1-6 133 0,4 3 66 16,0-10 33-16,4 2-451 0,2-6 211 0,2-2 116 15,5-1 57-15,5 0-558 16,0 0 313-16,4-4 152 0</inkml:trace>
  <inkml:trace contextRef="#ctx0" brushRef="#br0" timeOffset="-143440.49">27434 9600 1518 0,'-12'-19'0'0,"3"5"0"0,-4-1 0 0,2 3 0 0,-1 2 0 0,-3 2 0 0,6 6 0 0,-3 2 546 0,3 0-252 0,-3 6-127 16,3 8-64-16,-2 7 319 0,4 1-197 0,-1 6-92 15,4 5 115-15,1 3-104 0,-1 6-42 0,4-4-73 16,0 5-29-16,0 1 0 0,0 6 0 0,0 4 0 16,0 11 0-16,3-7 0 0,-2 3 0 0,1 3 0 15,-2 0 0-15,0-1 0 0,0 9 0 0,-2-16 0 16,-5-3 0-16,1 1 0 0,-1-9 0 0,1-1 0 15,-5 0 0-15,3-16 0 16,-1-6 0-16,1-2 0 16,-2-8 0-16,1-5 0 0,-3-1-193 0,4-6 24 0,-2 0 64 0,3 0-565 15,-5-11 315-15,5 0 157 0,1-3 69 0,0 3-637 16</inkml:trace>
  <inkml:trace contextRef="#ctx0" brushRef="#br0" timeOffset="-142865.03">27699 10386 804 0,'0'-12'0'0,"0"7"0"0,0-4 0 0,0 6 0 0,0 1 0 0,0 0 0 0,-1 2 473 0,-2 0-221 0,-5 12-107 0,1 4 14 0,-6 4-59 0,2 8-31 0,-8 0-8 0,3 2-22 0,-4-3 1 0,1 2 0 0,-3-3 37 15,1-3 1-15,-3 2-29 16,7-8-9-16,2-4 188 0,2-5-94 0,5-1-47 0,0-4 233 0,4 1-130 16,4-4-80-16,0 0-35 0,14 0 78 0,6-1-56 15,7-2-29-15,6-4-25 0,-1 2-43 16,4-1 0-16,-1 3 0 0,1 1 0 0,-1 0 0 0,2 0 0 15,-5 2 0-15,-2 0-93 16,-1 0-55-16,-3 0 94 0,1 0-722 0,-6 0 376 109,-7 2 161-93,0 0 100-16,-4-1-483 0,-4-1 291 0,0 0 136 0,-5 0-283 0</inkml:trace>
  <inkml:trace contextRef="#ctx0" brushRef="#br0" timeOffset="-142787.2">27818 10478 1272 0,'-10'-2'0'0,"0"2"0"0,0 0 0 0,3 0 0 0,0 0 0 0,4 0 0 0,0 9 293 0,3 2-127 0,0 6-63 0,0 4 338 0,0 0-191 0,0 6-109 0,0 2-51 0,0 3 60 0,0 2-55 0,0 1-28 0,0 4-207 0,0-6 85 0,1 0 47 0,1-1 1 16,3-4-595-16,0-4 321 0,4 3 170 0,2-15-713 31</inkml:trace>
  <inkml:trace contextRef="#ctx0" brushRef="#br0" timeOffset="-141753.11">28162 10535 978 0,'0'-18'0'16,"-8"-3"0"-16,4 10 0 0,-2-1 0 0,1 4 0 0,-2 3 594 0,-2 2-278 0,0 1-128 0,-1 2 81 0,-2 6-114 16,1 13-59-16,-4 4-27 15,1 5 82-15,1 6-45 0,1 1-39 0,4 0 91 0,2-2-60 0,3-1-29 16,3-2 0-16,0-2-51 0,0-6 22 0,7-5-1 15,5-4 1-15,6-4-250 0,2-4 125 0,5-4 72 16,0-1-307-16,0-3 145 16,-3-11 92-16,1-1 11 0,-1-3-97 0,1-3 26 31,-8 2 58-31,-1-1-11 0,-1 0 28 0,-5 4 0 0,0-1 28 0,-1 5 163 0,-6 2-76 0,1 4-44 16,-2 1 0-16,0 4 409 0,-2 1-216 0,-5 6-75 15,-3 7 233-15,0 5-138 0,0 3-89 0,4-1-44 16,0 1 15-16,-1-1-20 15,6 0-10-15,1-4-74 0,0-2 0 0,0-3 45 16,0 0-1-16,3-3-190 0,7-4 90 0,1-4 50 16,2 0 26-16,2-4-213 31,0-11 111-31,3-3 14 0,-1-3-198 0,-3-3 104 0,3-3 71 0,0-1-6 0,-2-4 32 0,1-2-10 31,-6 3 42-31,0-1-53 0,-5 2 26 0,-3 5 11 0,0 0 6 0,-2 9 126 16,0 6-58-16,-7 3-29 0,-5 6 0 0,-1 1 233 0,-1 0-133 0,0 8-31 0,3 6 224 0,0 1-117 15,-1 4-76-15,7-4-2 32,-1 6 77-32,3-6-68 0,3 2-29 0,0-5-45 0,0 3 16 0,1-3 0 15,7 0 9-15,3-3-89 0,2-4 39 0,3-2 1 0,4-3 40 0,1 0-176 16,7 0 95-16,-3-1 12 0,1-12-206 0,1 1 104 16,-1-2 65-16,1 1 2 0,-2-1-23 0,-6 2 34 15,-4 1 0-15,-5 2 85 0,-1 2-32 0,-1 4-20 16,-5-3-42-16,-3 4 334 47,0 2-145-47,0 0-62 0,-8 0-39 0,-5 9 337 0,3 2-129 0,-3 1-194 0,6-1-39 0,-1 2 0 0,4-1 0 0,1 0 0 15,3 0 0-15,0-1 0 0,0 2 0 0,2-2 0 0,6-2 0 0,4 1 0 16,2 1 0-16,-2-5 0 0,4 5 0 0,-3-5 0 16,0 1 0-16,0 2-23 0,-2-1-137 0,-3 4 73 46,-4-1-139-46,-3 0 94 0,-1 3 46 0,0 1 1 0,-5-1 3 0,-6-2 43 0,-1 1 0 0,-4-2 96 0,1-1-48 0,-2 1-9 16,5-4-39-16,0-3 91 0,3-1-45 0,1-1-1 16,3 0-39-16,0-1 213 0,5-1-69 0,0 0-61 15,2 0-49-15,11-3 4 0,2-5 32 0,4-3-22 16,4 0-267-16,2-3 126 31,0 2 59-31,4-5-148 0,-1 0 86 0,5 0 44 0,-6-2 6 0,0 6 5 0,-3-4 35 0,-1 3 0 16,-4 4 0-16,0-1-10 15,-8 5 10-15,-5 2 0 0,-3 2 455 0,-2 2-220 0,-1 2-89 0,0 12-67 16,-6 2 315-16,-5 5-166 0,2 0-37 16,0 1-38-16,4 1-38 0,-1 0 10 0,6-3-47 0,0-3-139 15,0 2 69-15,0-4 35 0,8-3 0 0,6 3-58 16,1-11 42-16,3-1 25 0,2-3-227 0,5 0 116 16,-1-7 22-16,5-11 41 0,-3 1-154 15,1-5 84 63,-4-2 7-78,0-2-48 0,-5 0 53 0,3-4 17 0,-9 3 11 0,-5-2 26 0,-4-4 0 0,-3 2 0 0,0-3-98 16,-13-2-53-16,-6 9 80 0,-4 8 35 0,-1 4 8 0,-4 7 0 0,-3 3 18 0,3 5 10 0,3 0 338 0,4 13-168 0,1 1-86 0,5 0 492 0,2 1-247 0,7 2-142 0,6-1-27 0,0 2 174 0,2 2-128 0,12-2-64 16,3 1-22-16,4-2-74 15,-1-2-7-15,5-1 0 0,0-2-75 0,0-2-36 0,1 4 84 0,0-3 29 16,-3-1-852-16,0-3 364 15,-3 0 237-15</inkml:trace>
  <inkml:trace contextRef="#ctx0" brushRef="#br0" timeOffset="-141091.89">27740 9493 1097 0,'0'-21'0'0,"0"9"0"0,-4-2 0 0,3 3-1 0,-2-2-1 0,-3 2 0 0,1-1 1 0,-1 5 147 0,-3 2-52 0,1 3-27 0,-4-1 114 31,-2 3-70-31,-2 0-25 0,0 4-10 0,-1 9 16 0,-2 2-1 0,2 2-50 0,-1 4 116 0,2 1-48 31,7 0-39-31,4 1 0 0,3 0 132 0,2-1-81 0,0 0-39 0,10 3 51 16,7-3-51-16,3-4 0 0,2-1-41 0,4 0 13 31,4-1-13-31,1 2 10 0,-4-4-10 0,-4-2-159 0,-1 3 80 0,-5-1 39 0,-2 1-169 0,-2 2 108 16,-11-1 12-16,-2 0-108 0,-4-2 61 0,-14 2 46 16,-7-5-10-16,-4 0 22 0,-3-6-26 0,0-3 35 15,1-2-51-15,-2 0 182 0,7-2-66 0,-3-4-40 16,12-4 23-16,4-4 125 0,3 1-61 0,8-1-44 15,2-4 118-15,2-1-74 0,15 1-15 0,5-1-2 16,2-2 13-16,4 0-49 31,2-7 27-31,-2 6-80 0,0-1 5 0,0-2 50 0,-1-1 3 0,-1-1-32 0,1-4 2 0,-9 6 24 0,-2-1-15 0,-8 0 23 16,-4 3-24-16,-4-3 10 0,0-1 49 0,-5 11-50 16,-11 1-3-16,-4 4 18 0,-2 5-13 0,0 1 0 15,-4 3 11-15,5 2-106 0,-4 0 48 0,5 2-1 16,1 9 48-16,3 0-151 47,-1 1 67-47,5 6 34 0,4 0 4 0,4 4-519 0,4-3 229 0,0 3 138 0,5 0-555 0,14-2 348 0,3-3 170 0</inkml:trace>
  <inkml:trace contextRef="#ctx0" brushRef="#br0" timeOffset="-140039.41">28112 9537 1264 0,'0'-14'-2'0,"0"2"1"0,0-3 0 0,0 1 0 0,-2 3 0 0,-2 1 1 0,2 2-1 0,-4-2 321 0,-2 7-145 0,1 3-68 16,-6 0 7-16,1 0-37 0,-3 20 0 0,-5 1-27 15,3 7 77-15,-2 5-44 0,-1 3 0 0,4 2 45 16,2-3-44-16,4 1 10 0,7-5-54 0,3-4 4 16,0-5-4-16,0-3 0 0,6-4-1 0,9 2-116 15,4-12 53-15,4-5 32 0,3 0-91 0,0-1 62 16,0-10 30-16,1-3-4 31,-5-4-284-31,-2-1 114 0,-4-1 80 0,0 2-115 78,-3-5 65-78,3 0 22 16,-9 6 41-16,1-3 110 0,-4 8-39 0,0 1 0 0,-3 2-39 0,0 0-10 0,-1 8 10 0,0 1 0 0,-2 0 317 0,-7 10 167 0,0 5-217 0,2 2-69 0,-3 4 23 0,6 0-53 0,0-3-44 0,0 1-15 0,3-2 0 0,1 3-19 0,0-6-10 0,0-2-115 0,1-3 57 0,6 0 28 0,2-5 1 0,3-1-118 0,1-3 68 0,0 0 12 15,1-6-138-15,2-8 73 16,-1-3 49-16,2 0-8 0,-7-1-48 0,3-2 17 16,-5-2 30-16,1-2-106 31,-2 2 59-31,-1-2 14 0,-3 0 10 0,-3 1 2 0,0 4-1 0,0 0 34 0,-7 1-10 0,-2 7 10 0,-3 2 0 0,-2 4 0 16,4 4 377-16,-2-1-176 15,1 2-99-15,4 0-22 0,1 0 170 0,3 2-87 16,2 4-57-16,1 1-6 0,0 2 6 0,0-4 10 15,3 2-40-15,8-2-37 0,3 0 1 0,3-3 40 16,4-1 9-16,2-1-198 0,2 0 91 0,1 0 30 16,2-3-139-16,-1-4 76 15,1-1 48-15,-5 1-3 0,-4 3-27 0,-5-3 17 0,-2 4 0 0,-6 0 60 16,4-1-35-16,-9 3-13 0,-1 1 16 0,0 0 340 16,-13 0-162-16,-1 5-71 0,-2 5-46 0,2 0 279 15,-1 1-143-15,2 0-40 0,5-1-20 16,0 1-34-1,1 2 9-15,5-2-44 0,2-2-114 0,0 4 57 0,0-4 28 0,5 1-66 16,8 3 57-16,0-3-10 0,4 0 47 0,-2-1-263 16,2 3 123-16,-1-2 21 0,1 4 47 0,-4-3-267 15,-2 2 137-15,-3 4 27 0,-5-4 3 0,-2 4 46 16,-1 1-9-16,0 0 56 0,-9-6 100 0,-3 3-50 31,-3-4-25-31,-2-1 191 0,1 0-116 0,1-3-45 0,4-4-9 0,-1 0 106 16,4-3-66-16,-1 3-4 0,6-3 21 0,1 0 127 15,2 0-55-15,0-3-53 0,11-3-140 0,3-2 67 16,6-4 10-16,2 2 20 0,4-1-303 0,1-4 141 16,4 1 58-16,2-3-146 0,-3 0 88 0,2 1 54 15,-2 0-3-15,-2-1-3 0,-3-2 2 0,4 2 23 16,-10 2 10-16,-2 0 137 0,-7 4-70 0,-2 1-33 16,-3 1 337-16,-2 4-179 0,-3 5-65 0,0-3-50 15,-8 3 387-15,-5 3-194 0,-1 9-87 0,0 3-3 16,3 4-56-16,-1-2 1 31,5 2-47-31,2 0-80 0,2-2 41 0,1 6 9 0,2-7 32 0,0-2-68 0,2 1 33 0,5-1 1 16,5-4-142-16,3-1 97 62,3-3-1-46,1-6 33-16,3 0-126 0,4-5 65 0,0-9 6 0,4-6-4 0,-5-2 17 0,0-4 0 0,1-3 6 0,-4-3-21 0,-3 1-4 0,3-5 31 0,-11 1 3 0,-4-1 19 0,-4-5-13 0,-3 0-2 0,0 2-34 0,-13-7-6 0,-6 15 40 0,-4 7 0 15,-3 7 71-15,-3 7-36 0,1 3-15 0,3 7 373 16,0 5-180-16,4 7-94 16,2 6-31-16,5 3 222 0,1 3-102 0,7-2-148 0,6 2-30 0,0 2 0 15,3-1 0-15,8 2 0 0,4-1 0 0,4-2 0 32,0-2 0-32,4-3 0 0,1 0-568 0,5 1 223 0,4-2 139 0,0-6-956 0</inkml:trace>
  <inkml:trace contextRef="#ctx0" brushRef="#br0" timeOffset="-139655.41">29391 9734 304 0,'8'-23'0'0,"-2"-1"0"0,-2 5 0 0,1-3 0 0,-1-2 173 0,-1-6-58 0,-1 2-44 0,-2 4 178 110,0-1-106-110,-5 3-53 0,-5 5-26 0,-2-2 155 0,0 12-95 0,-4 3-43 0,3 4 0 0,-1 0-43 0,1 9-1 0,-1 8 10 0,3 12 170 0,2 5-89 0,3 7-45 0,5 7-1 0,1 4 319 0,0 7-172 0,0-1-100 0,0 1 100 0,0 4-96 0,3 0-48 0,-1 2-23 0,0 9 9 0,-1-10-34 0,-1-1 1 0,0 0-1 0,0-4-455 15,-7-5 227-15,-7 7 124 16,-2-20-424-16,-6-9 213 0,0-6 134 0,-2-9-1 0,-5-8-340 0,1-6 214 16,2-3 121-16,1-12-183 0,3-9 148 0,3-6 74 15</inkml:trace>
  <inkml:trace contextRef="#ctx0" brushRef="#br0" timeOffset="-139519.27">28885 10159 989 0,'0'-10'0'0,"0"1"0"0,3 0 0 0,4 0 0 0,7 0 0 0,2-1 518 0,2 3-245 0,6 0-118 16,6 4-58-16,2-2 349 16,11-2-195-16,-4 2-111 0,3 4-422 0,1-2 159 0,-1 3 81 0,0 0 39 15,2 0-860-15,-13 0 433 0,-4 0 215 0</inkml:trace>
  <inkml:trace contextRef="#ctx0" brushRef="#br0" timeOffset="-139341.23">29541 9806 1322 0,'-9'0'0'0,"-1"-3"0"0,-1 1 0 0,0 2 0 0,0 0 263 0,2 10-113 0,-4 14-47 15,1 6-37-15,3 11 767 31,-1 6-389-31,9 4-207 0,1 2 86 0,0 1-143 0,9-1-170 0,10-6-10 0,4 3-385 0,6-14 120 16,1-7 151-16,5 2-947 16,2-2 532-16,1-2 265 0,2-3 134 0</inkml:trace>
  <inkml:trace contextRef="#ctx0" brushRef="#br0" timeOffset="-138933.81">29698 9922 1369 0,'-2'-10'0'0,"-2"5"0"0,3 4 0 0,-1 1 0 0,2 0 0 0,0 13 0 0,2 7 0 0,5 4 201 0,2 2-82 0,2 8-31 15,-1-3 115-15,1 1-84 0,0 1-40 0,-3 2-95 16,4-1 27-16,-5 0 9 0,0-6 18 0,-4-5-80 16,-1-6 39-16,-2-1 1 0,0-8 40 0,0-1 120 15,-6-7-65-15,-6-3-28 16,2-11 61-16,0-8-45 0,4-9 1 0,-1-3-43 15,7-5 103-15,0 1-52 0,0-7-27 0,5 2-50 16,7 1 0-16,4-6 34 16,0 10-10-16,3 4-162 0,2 5 81 0,1 6 41 0,2 2 10 0,1 12-477 15,0 9 240-15,-4 0 77 0,4 14-294 0,-1 6 193 16,1 3 98-16</inkml:trace>
  <inkml:trace contextRef="#ctx0" brushRef="#br0" timeOffset="-137919.37">30228 9947 967 0,'-12'-17'0'0,"4"2"0"0,-3 3 0 0,2-1 0 0,-3-1 0 0,3 9 0 0,-2-1 0 0,2 5 501 0,-2 1-231 0,-2 0-117 16,0 15-48-16,-1 6 198 0,0 8-132 0,3 2-67 16,-3 6 52-16,0 2-59 0,1 3-21 0,4-3-9 125,4-4 5-125,2 1 0 0,3-6-34 0,0-1-44 0,0 0 9 0,5-11 34 0,7-5 1 0,4-5-210 0,2-6 105 0,3-2 53 0,4 0 34 0,-4-8-30 0,0-11 44 0,1-1-65 0,-2-2-675 0,-3-4 332 0,2 3 159 0,-5 0 93 0,-3 1 29 0,0 3 28 0,-5 1 0 0,6-3 18 0,-9 11 9 0,-1-1 1 0,0 5 0 0,-2 5 506 15,0 1-253-15,0 0-136 0,-2 4-54 0,-3 10 432 16,2 6-220-16,0-3-49 15,3 3-36-15,0 1-48 0,0-4-38 0,3-4-1 0,5 1-163 0,4-4 67 0,4-3 34 0,0-3-77 32,3-4 51-32,1 0 29 0,0-3 1 0,3-9-269 0,-3-5 142 0,2-2 19 15,-5 0-11-15,-5 0-85 0,-1-2 60 0,-5 1 49 16,-3-3 65-16,0-1-25 0,-3 5 9 0,-5-2 1 16,-9 5 77-16,-5 2-39 0,-1 5 1 0,-4 1 22 0,2 6-17 0,2 2 0 15,0 0 10-15,5 0 262 16,4 5-116-16,-1 2-78 0,10-1-5 0,0 2 139 15,2 0-78-15,0 1-52 0,5-3-76 0,12 1 9 16,0-3 15-16,3-3 1 0,3-1-242 0,0 0 121 16,5 0 60-16,-3 0-261 0,0-5 130 0,1-3 80 62,-6 0 1-62,1-2-31 0,-6 3 1 0,1-1 27 0,-8 3 8 0,-4 0 109 0,-2 2-40 0,-2 3 1 0,0 0 243 0,-5 0-148 0,-8 4-49 0,1 7-38 0,-3 2 378 0,2 1-187 16,2 2-44-16,2-2 79 0,4 0-100 0,3-1-49 15,2 1-24-15,0 0 14 16,0 0-30-16,4-1-10 0,7-1 1 0,3 0-41 0,3-1 1 0,4-1 40 31,3 2-119-31,-1-5 55 0,-2 3 31 0,-1-3 1 0,-4 3-92 0,-4-2 56 0,-1 3 0 0,-8 0-76 16,-3 0 40-16,0-1 33 0,-9 2-5 16,-10-2-47-16,0 1 23 0,-4-1 5 0,2-4 22 15,0 1 30-15,3-3-23 0,4-1 5 16,-1-1 39-16,6-2-38 31,5 0-1-31,4 0 1 0,0 0-158 0,1-4 75 0,13-7 28 0,4 0-160 0,4-1 99 0,2-3 51 0,5 0 25 0,-2-2-117 16,7-2 62-16,-7 3 44 0,3-2 0 0,-3 0 14 15,1 2 22-15,-5 2-1 0,-2-3 175 0,-4 9-82 16,-6 1-47-16,-4 5 289 16,-4 2-162-16,-3 0-86 0,0 5-4 0,-5 12 431 15,-9 4-223-15,1 5-93 31,0-1-62-31,1 1 86 0,0 1-65 0,6 0-45 0,4-7 0 0,2 2-78 0,0-4 1 0,0-3 40 0,1 2-37 0,9-12 14 16,2-2 0-16,6-3 23 0,2 0-153 0,6-11 86 16,-3-9 29-16,-1-3-255 0,2-4 134 0,-2-2 27 31,-1-5 46-31,-2-3-159 0,-5 2 93 0,-2-6 20 16,-5 2 29-16,-1-5-105 0,-3-4 66 0,-3-8 25 0,0 9-57 0,-11 0 50 0,-6 8 24 0,-3 8 1 15,-4 8-136-15,-3 2 71 16,5 19 49-16,-2 2 236 0,1 2-98 0,1 15-49 15,4 1-24-15,0 0 278 0,9 2-147 0,6 2-54 16,3 2 373-16,0 0-186 0,0 0-114 0,5 3-5 16,7-5 59-16,3-1-76 47,1-1-39-47,2-2 0 0,1-2-8 0,2 2 10 0,0-4-41 0,1-5 0 0,1 0 1 0,0-2-5 0,4-1-33 0,0-1-1298 0,-3 0 623 0</inkml:trace>
  <inkml:trace contextRef="#ctx0" brushRef="#br0" timeOffset="-137776.89">31323 10225 2067 0,'1'0'0'0,"-1"0"0"0,2 1 0 0,-1 2 0 0,1 3 0 0,-2 1 0 0,0 4 0 0,0 6 453 0,-5 7-213 0,-4-1-101 0,-3 5-136 0,-1 1 33 0,0 1 1 15,-3 5 10-15</inkml:trace>
  <inkml:trace contextRef="#ctx0" brushRef="#br0" timeOffset="-137310.62">31430 9842 1264 0,'-6'-19'0'0,"1"7"0"0,0 0 0 0,5 10 0 0,0 2-121 16,7 3 41-16,3 12 1 0,0 5 40 0,-1 4 343 15,-1 5-145-15,-3 2-70 0,0 3 244 0,-2 5-148 16,-1-3-73-16,0 5-19 47,-2-9-9-47,0 2-45 0,-2-2-1 0,-5-5 67 0,-1 1-29 0,-2-3 10 0,1-13-48 0,-3-3 79 0,5-7-40 0,-1-2 1 0,1-2 100 0,2-16-61 31,5-10-44-31,0-4 0 0,11-6-34 0,4-4-1 0,7-3 0 0,3-4 10 16,0 2-9-16,4 5-1 0,-2 1 1 0,6 2-1 15,-6 6 0-15,8 0 10 0,-12 15-9 0,0 10-1 0,-3 5-1013 0,-2 3 472 16,-2 3-345-16</inkml:trace>
  <inkml:trace contextRef="#ctx0" brushRef="#br0" timeOffset="-137059.29">31859 9859 1623 0,'-14'-7'0'0,"3"-3"0"0,1 6 0 0,2 1 0 0,-4 0 0 0,-2 1 0 0,1 2 0 0,-1 5 240 0,-1 6-101 0,0 4-50 0,4 5 379 0,-1 3-206 0,4 0-116 0,5 1-54 0,2 0 48 0,1 0-50 0,0 1-26 15,1 2-27-15,10-4 1 16,3-4 1-16,1-1-1 0,1 0-47 0,0-3-1 47,-2 5 58-47,-2-8-153 0,-4 0 71 0,-4 0 37 0,-3 2-1 0,-1 1-187 0,0 0 104 0,-13-3 8 0,-2 2 38 0,-5-4-267 0,-3-1 138 0,-1-1 43 15,-1 2-389-15,5-7 241 0,3-2 116 0,4-1 57 0,2 0-237 0</inkml:trace>
  <inkml:trace contextRef="#ctx0" brushRef="#br0" timeOffset="-136884.77">31895 10089 1717 0,'2'0'0'0,"-2"0"0"0,1 0 0 0,0 0 0 0,1 0 0 0,-1 6 0 0,1 0 0 0,-2 4 0 0,0 1 563 0,0 2-267 0,0-1-129 0,0 2-64 0,0 1-36 0,0-3 0 0,0 3-19 16,0-4-352-16,0-3 171 16,0 2 86-16,0-3 43 0,-2-5-417 0,2-1 240 15,0-1 104-15,0 0-316 0,0-8 189 0,0-8 23 16,2-5 72-16,3-6-312 0,0-3 196 0</inkml:trace>
  <inkml:trace contextRef="#ctx0" brushRef="#br0" timeOffset="-136326.09">32022 9822 1020 0,'0'-2'0'0,"0"0"0"0,3 2 0 0,-3 0 0 0,1 0 160 0,1 7-60 0,-1 8-31 0,1 4 135 16,-2 8-87-16,0 4-40 16,0 5 1-16,0 3 259 0,0 2-149 0,-2 1-65 15,-2-6-39-15,-1-3-46 0,2-4 1 0,2-9-1 16,-1-2-162-16,2-3 90 0,0-9 32 0,0-6-231 15,0 0 135-15,0-3 69 0,5-12 33 0,7-2-131 16,-3 1 19-16,4-1 54 0,-1 0-59 16,1 3 102-16,-1 0-60 0,2 5 23 0,-6 2 253 0,1 5-118 15,-2 0-55-15,-1 2-31 0,-3 4 359 0,1 10-176 16,-2 4-56-16,-2 1 73 0,0 3-79 0,0 2-43 109,0 1 11-109,0-3-105 0,0-4 26 0,0-1 1 0,0-5 26 0,2-5 1 0,1 1 9 0,4-8-10 0,4 0 0 0,-2-10 1 0,2-7-1 0,2-2 0 0,-3-3-931 0,1-2 434 0,-3 0 191 0,1 1 103 0,-3 2 63 0,-2 3 32 0,0 2-10 0,2 4 566 0,-5 4-252 0,1 2-134 0,-2 4-29 0,0 2-46 0,0 0 44 0,0 12-35 16,0 6 391-16,0 0-194 0,1 6-96 0,1-2-49 16,3 5 41-16,3-3-50 15,-2-3 0-15,5-4-157 0,-1 2 59 0,4-7 29 16,1 2 11-16,-1-7-119 0,2-7 69 0,1 0 35 15,0 0 0-15,-2-8-107 0,1-7 39 0,-5-2 39 16,-1-4-273-16,-3-1 141 0,-2-6 32 0,2-2 49 16,-4-2-191-16,-3 0 119 0,0-3 55 0,0-3-195 15,-8 0 125-15,-2-3 63 0,-4-3 21 16,-1 8-109-16,1 3 75 0,-1 1 38 16,0 6-1-16,-2 8 43 15,-2 0-15-15,4 15 10 0,-4 0 220 0,4 3-111 0,0 4-54 0,0 7-38 16,8 5 425-16,-2 4-217 0,6 2-56 0,3 0 340 15,0 2-198-15,0 0-107 0,0-2-69 0,10-3 43 32,-1 1-51-32,4-3-26 0,0-1 1 0,3 1-406 0,-1-4 185 0,0-4 98 0,2-1-311 0,1-1 204 15,-1-5 102-15</inkml:trace>
  <inkml:trace contextRef="#ctx0" brushRef="#br0" timeOffset="-136152.27">32542 9781 2438 0,'5'-12'0'0,"2"3"0"0,10 1 0 0,1 8 0 0,1 0 0 0,3 0 0 16,-1 14 0-16,-3 9 404 0,2 10-173 0,-8 6-101 0,-4 10 598 62,-6 6-728-62,-2 8 0 0,0 2 0 0,-12 12 0 0,-8-7 0 0,-6-1 0 0,-3 2 0 0,-3-2 0 0,-2-1-81 0,-5 7 56 0,6-16-549 0</inkml:trace>
  <inkml:trace contextRef="#ctx0" brushRef="#br0" timeOffset="-135630.14">32812 9994 1059 0,'0'-2'0'0,"0"-1"0"0,0 3 0 0,0 0 0 0,3 10 0 0,2 10 0 0,0 6 0 0,-4 10 424 0,2 2-193 0,-3 7-97 0,0 6-5 0,0-1-50 0,-6-4-1 16,1 0-40-16,-6-7-25 0,4-6 1 0,-2-2 33 47,2-15-10-47,3-11 117 0,1-5-59 0,0 0-28 0,3-8 281 0,0-14-146 0,0-7-87 0,3-7-39 0,7-2 119 0,4-4-79 15,1-1-40-15,4-5-52 32,-2 8 14-32,2-2-1 0,0 4 0 0,1 0-35 0,0 2 0 0,2-3 44 0,-5 15-28 0,0 6-75 15,-4 5 37-15,-2 8 29 0,-3 4-564 0,1 1 281 16,-8 1 86-16,1 13 88 0,-2 4-659 0,0 3 360 0,0-2 182 15</inkml:trace>
  <inkml:trace contextRef="#ctx0" brushRef="#br0" timeOffset="-135239.2">33205 9707 1888 0,'1'-17'0'0,"1"1"0"0,-1 2 0 0,4 2 0 0,-1-3 0 0,0 8 0 0,0 3 0 0,0 0 0 0,0 4 433 0,-1 0-198 16,-2 15-90-16,1 9 249 0,-2 11-178 0,0 8-90 16,0 8-44-16,-2 9 92 0,-2 6-59 0,0-5-43 15,0 2-21-15,2 0-51 32,0 2 0-32,1 0 0 0,1 5 0 0,0-17 0 0,0-5 0 0,0-6 0 0,0-8 0 0,0-10 0 15,0-2 0-15,0-16 0 16,0-6 0-16,0 0 0 0,-3-14 0 0,0-5 0 0,-3-6 0 0,0 1 0 15,2-4 0-15,-4-1-53 16,2 0-66-16,-3 4 43 0,-1-4-138 0,0 6 83 16,-1 5 52-16,-4 4-97 0,4 3 69 0,-6 5 35 0,-1 1-9 0,1 5 163 15,-1 0-60-15,-1 18-29 0,3 0-1 16,0 11 289-16,2-1-169 0,3 2-61 0,7 2 372 0,2-1-271 47,2 1-152-47,0-3 0 0,5 2 0 0,7-12 0 0,2-1 0 0,2-4 0 0,2-4 0 0,2-6 0 0,3 1 0 0,-4-5 0 15,4 0-150-15,0-7 34 0,-2-4 77 0,3-2-1239 16</inkml:trace>
  <inkml:trace contextRef="#ctx0" brushRef="#br0" timeOffset="-134971.89">33386 10111 2212 0,'-7'-12'0'0,"5"6"0"0,2-1 0 0,0 7 0 0,5-2 0 0,3 2 0 0,-3 2 0 0,1 15 435 0,3 8-199 0,-6 5-99 0,1 5 246 0,-1 7-164 0,-2-1-95 0,-1 0 14 0,0 2-91 0,0 3-47 16,0-1 0-16,0 4 0 0,-3-10 0 15,0-3 0-15,-1-8 0 0,-2-7-119 0,2-5 37 0,0-5 69 16,1-11-141-16,0-1 66 16,2-21 57-16,1-6-63 0,0-7 3 0,0-6-10 15,7-2 27-15,7-3 60 0,2 0 0 0,3-3-23 16,4 3 0-16,3-8 67 0,3 11-17 0,4 4 0 15,3 3-53-15,-2 3 33 0,1 13-12 0,1-1 24 16,-9 18-386-16,-7 3 175 16,-2 9 74-16,-7 13-645 0</inkml:trace>
  <inkml:trace contextRef="#ctx0" brushRef="#br0" timeOffset="-134234.21">32650 10844 1675 0,'-5'-2'0'0,"-3"0"0"0,2 2 0 0,1 0 0 0,-1 4 0 0,-6 12 0 0,-2 7 243 0,-6 8-103 0,-4 2-51 0,-4 9 333 109,-3 1-193-109,-8 11-86 0,1-9-57 0,-2 1 117 0,-1-6-83 0,4-2-41 0,1-8 72 0,0-2-47 0,13-14-38 0,4-6 0 0,5-4-29 0,5-4 1 0,3 0-1 0,3 0-34 0,3-2-3 0,0 0 0 0,0-3 0 0,2 1 0 0,7 1 0 0,2-1 0 0,3 3 0 0,4-2 0 16,2 3 0-16,1 0 0 0,4 0 0 0,4 0 0 0,-2 4 0 0,5 0 0 0,1-1 0 0,0-2 0 15,2-1 0-15,9 3 0 16,-9-3 0-16,2 0 0 0,-1 0 0 0,0 0 0 16,1 0 0-16,-1 0 0 31,-13 0 0-31,-4 0 0 0,-2-3 0 0,-9 3 0 0,-2 0 0 0,-3 0 0 0,-3-1 0 0,0-1 0 0,-9-3 0 0,-1-3 0 15,-5-3 0-15,1-3 0 32,0-3 0-17,0 0 0-15,-2-5 0 0,3-2 0 0,-2-4 0 0,3-2 0 0,-1 1 0 0,2-4 0 0,1-2 0 0,1-1 0 0,-4-3 0 0,8 6 0 0,-1 1 0 0,1 3 0 16,2 3 0-16,0 6 0 16,0-4 0-16,3 13 0 0,-2 4 0 0,2 3 0 15,0 3 0-15,0 1 0 0,0 0 0 0,0 0 0 16,0 4 0-16,2 4 0 0,1-1 0 0,5 2 0 15,2-1 0-15,-1 1 0 16,6-1-52-16,-1 0-29 0</inkml:trace>
  <inkml:trace contextRef="#ctx0" brushRef="#br0" timeOffset="-116211.16">20784 12109 1243 0,'0'0'0'0,"-3"0"0"0,0 0 0 0,0 0 0 0,1 0 0 0,1 0 492 0,-2 0-219 0,1 0-123 0,-1 0-56 0,3 0 224 15,0 0-141-15,-2 0-62 0,2 0 145 16,0 0-112-16,0 0-56 0,0 0-28 0,0 0 138 0,2 0-74 31,1 0-51-31,3 0 21 0,2 0-98 0,0 0 0 0,1 0 0 16,1 0 0-16,3 3 0 0,-1-3 0 0,3 2 0 0,-2-1 0 16,5 1 0-16,-1-2 0 0,0 3 0 0,3-2 0 15,1-1 0-15,0 2 0 0,5-2 0 0,0 0 0 16,-2 3 0-16,2-3 0 109,1 3 0-109,1-1 0 0,1 0 0 0,4 3 0 0,-5-3 0 0,2 1 0 0,-1 1 0 0,1-1 0 0,0 2 0 0,7 0 0 0,-4-3 0 0,-2-1 0 0,1 4 0 0,2-5 0 0,1 3 0 0,4-2 0 0,-5 0 0 0,2 1 0 0,3 0 0 0,0 0 0 0,3-2 0 0,8 1 0 0,-10-1 0 0,2 0 0 0,2 0 0 16,-1 0 0-16,3 0 0 0,4 0 0 0,-7 0 0 0,0 0 0 15,2 0 0-15,-3 2 0 0,4 0 0 0,2-1 0 16,-6 1 0-16,-2 2 0 0,-1-3 0 0,3 4 0 16,-2 1 0-16,7-3 0 0,-9 0 0 0,1 1 0 0,4-1 0 0,-1 0 0 15,8-1 0-15,-6-1 0 16,0-1 0-16,1 0 0 0,2 0 0 0,-1 0 0 16,7 0 0-16,-11 0 0 0,0 3 0 0,3-3 0 15,2 1 0-15,-3 1 0 0,10 0 0 0,-13-2 0 16,5 5 0-16,-4-4 0 0,2 1 0 0,-3-1 0 15,11 0 0-15,-14-1 0 0,3 0 0 0,-1 0 0 16,1 0 0-16,1 0 0 0,7 0 0 0,-11 0 0 16,-2 0 0-16,-2-1 0 15,0 0 0-15,-6-1 0 63,5 2 0-63,-13 0 0 0,0 0 0 0,-4 0 0 0,-3 0 0 0,-1 0 0 0,0 0 0 0,-7 0 0 0,0 0 0 0,-4 0 0 0,1 0 0 0,-2 0 0 0,0 0 0 0,0 0 0 0,0 0 0 0,0 0 0 0,0 0 0 0,0 0 0 15,0 0 0-15,0 0 0 63,-2 0 0-63,2 0 0 0,-1 0 0 0,1 0 0 0,-2 0 0 0,2 0 0 0,0 0 0 0,0 0 0 0,-1 0 0 0,1 0 0 0,0 0 0 0,0 0 0 0,0 0 0 0,0 0 0 0,0 0 0 0,0 0 0 16,0 0 0-16,0 0 0 15,0 0 0-15,0 0 0 0,0 0 0 0,0 0 0 0,0 0 0 0,0 0 0 16,-2 0 0-16,2 0 0 0,-2 0 0 0,1 0 0 15,-1 0 0-15,1 0 0 32,-5 0 0-32,4 0-167 0,-3 0-227 0,1 0 170 0,-2 0 99 0,2 0-979 0</inkml:trace>
  <inkml:trace contextRef="#ctx0" brushRef="#br0" timeOffset="-115897">24047 11914 1970 0,'0'-5'0'0,"0"0"0"0,-3 2 0 0,2-1 0 0,1 3 0 0,0 1 0 0,0 0 0 0,1 0 282 0,11 8-127 0,5 4-59 0,5 5 297 0,0 1-179 0,5 3-88 16,1 0-36-16,0 0 90 0,0 4-72 0,-1 0-36 16,-2 2-8-16,-1 3 1 15,-5 4-19-15,-11 0-10 0,-7-1-41 0,-1 6 42 16,-20 0-35-16,-12 4-2 0,-8 5 0 0,-10-9 0 16,-4-1 0-16,-4 0-53 0,-1-1-21 0,-3-4 24 15,-10 7 45-15,9-11-943 0,-2-2 455 0</inkml:trace>
  <inkml:trace contextRef="#ctx0" brushRef="#br0" timeOffset="-114972.2">21787 9930 3040 0,'0'0'0'0,"0"0"0"0,0 0 0 0,0 0 0 0,0 0 0 0,0 0 0 0,0 0 0 0,0 0 0 15,0 6 0-15,0 9 0 0,0-1 0 0,0 13 0 0,0 5 0 0,0 8 0 0,0 7 0 0,0 8 0 0,0 8 0 0,0 8 0 0,-3-2 0 0,-3 2 0 0,0 6 247 0,0-2-106 0,-2 4-51 0,-1 8-17 0,1-13 83 0,0 2-59 0,-1-1-30 0,1 3-47 0,-1-2-20 16,1 12 0-16,1-24 0 0,-1 1 0 0,4-3 0 16,-1 0 0-16,2-2 0 15,-3 10 0-15,5-14 0 0,-1 1 0 0,0 2 0 0,-2-1 0 0,1-3 0 16,0 9 0-16,-2-13 0 15,3-1 0-15,-1 4 0 0,0-1 0 0,1 1 0 0,1 7 0 16,1-12 0-16,0 2 0 0,0-1 0 16,0 0 0-16,0 0 0 31,0 6 0-31,0-11 0 0,0 6 0 0,0 1 0 0,0 1 0 0,0 0 0 0,0 5 0 0,0-12 0 0,0 5 0 0,0 0 0 16,0 2 0-16,-2 2 0 0,-3-10 0 15,3-4 0-15,0 2 0 0,1-6 0 0,-1 1 0 0,0 5 0 16,1-11 0-16,1-1 0 0,-2-2 0 0,1 4 0 62,1 2 0-62,-2 9 0 0,2-13 0 0,-2 3 0 0,0-3 0 0,1 0 0 0,0 1 0 0,-1 2 0 0,2-7 0 0,-2 0 0 0,1 0 0 0,1-1 0 0,-2-2 0 0,2 5 0 16,-1-5-49-16,1 0-9 0,0 0 44 0,0 3-35 16,-3-5 0-16,3 4 29 15,-1-6 4-15,-1-2-98 0,2-1 45 0,-3-1 12 16,1-2 1-16,1 0-66 0,-1-4 47 0,2-5 0 0,-2 0 38 0,2-3-178 15,-1-2 89-15,1 0 35 0,0 0-424 0,0 0 240 16,0-2 119-16,0-13-502 16,0-4 312-16</inkml:trace>
  <inkml:trace contextRef="#ctx0" brushRef="#br0" timeOffset="-114676.98">21823 9817 1805 0,'-1'-6'0'0,"-6"-2"0"0,2 5 0 16,1 2 0-16,-3 1 0 0,2 0 0 0,-3 7 0 0,-6 10 565 0,-2 7-264 0,-5 10-132 0,-6 7-56 0,2-1 27 16,-1 2-51 15,0 1-26-31,0-1 0 0,3-2-223 0,1 1 109 0,11-12 39 0,5-10 25 0,6-5-1 0,0-11 26 0</inkml:trace>
  <inkml:trace contextRef="#ctx0" brushRef="#br0" timeOffset="-114529.37">21817 9823 1277 0,'1'2'0'0,"-1"-2"0"0,1 3 0 0,2 1 0 0,3-1 0 0,0 8 678 0,5-3-320 0,2 7-151 0,7 4-89 0,5 3 603 0,0 4-342 0,5 3-186 0,2 5-193 0,4 3 0 0,-5-4 0 0,-1-1 0 0,1 0-412 0,-3-1 63 0,-1-2 194 0</inkml:trace>
  <inkml:trace contextRef="#ctx0" brushRef="#br0" timeOffset="-112454.3">21677 12092 785 0,'-2'5'0'0,"-1"0"0"0,2-1 0 0,-4 2 0 0,3-3 0 0,1 2 0 0,-1-2 0 0,-1 0 78 0,2 0-39 0,-2 1 10 16,3-1 20-16,-2-1 0 0,2-1-30 0,0 0 90 15,-1 2-45-15,1-3 10 16,0 0-55-16,0 3 93 0,0-3-46 0,0 0-1 31,0 0-46-31,0 0 105 0,0 0-57 0,0 0-1 0,1 0 32 0,1 0-39 0,2 0-1 0,2 0-29 16,1 0 50-16,-1-3-29 0,0-1-1 0,3-3-28 78,1-2-2-78,-1 1 10 0,2 2-10 0,-2-3 32 0,1-1-1 0,0 2-31 0,2-3 10 0,-1 1 31 0,1-1-41 0,-3 0 0 0,2 1-25 0,1-2 0 0,0 0 35 0,0 0-18 0,-1 2 8 0,0-1 0 0,1-1 0 0,1-1-1 16,2-2 11-16,-1 1-10 0,2 0 0 0,0-1-56 15,2 1 26-15,0-3-10 16,2-3 30-16,0 4-27 0,-3 1-1 0,2-2 19 0,0-1 27 16,1 1-24-16,1-1 6 0,-3 2-17 0,0 0 13 0,1 1-5 15,-3 1 4-15,2 0-32 0,3-5 36 0,-4 6-5 16,-1-2 1-16,2 1-23 0,-2-3-1 0,1 1 0 15,5-3 0-15,-6 3 0 16,3 1 0-16,0-2 0 0,-2-1 0 0,2 0 0 16,2-4 0-16,-3 5 0 0,0-1 0 0,-2 0 0 15,1 0 0-15,-1-2 0 0,4-2 0 0,-7 6 0 16,2-1 0-16,-4 4 0 0,0-3 0 0,1 3 0 16,0-4 0-16,-2 5 0 15,1 0 0-15,-1 0 0 0,3-1 0 0,0 2 0 0,2-6 0 0,0 4 0 16,0 1 0-16,1-2 0 0,1-1 0 0,3 1 0 15,1-5 0 17,-3 6 0-32,-1-4 0 0,4 3 0 0,-6-1 0 0,6-1 0 0,-6 2 0 0,-1 1 0 0,1 1 0 15,-2-1 0-15,1 1 0 0,2-5 0 0,-3 4 0 0,2 1 0 16,0-3 0-16,1 2 0 0,1-2 0 0,2-1 0 16,-2 1 0-16,0 1 0 0,2-1 0 0,-2 1 0 15,2-2 0-15,2-2 0 16,-5 3 0-16,3-2 0 0,-4 1 0 0,2 1 0 15,0-3-17-15,2-1-22 0,-3 3 30 0,-2 1 4 16,0-2-6-16,0 2 4 0,1 0-6 0,3-2 38 16,-5 4-1-16,1-2-31 0,2 3-2 0,0-2 52 15,-1 1-47-15,4-3-1 16,-5 3 7-16,2-1-14 0,2 1 18 0,-2 0-7 16,3 0-64-16,-1-4 30 0,-2 5 2 0,1-4-42 0,-1 3 31 0,-2-2 0 15,3 1 23-15,1-3-43 0,-3 5 39 0,2-2 6 16,1-1-17-16,-2-2 46 15,4 3-39-15,1-6 0 0,-3 4-3 0,1 0 7 16,-3 0-4-16,1 2 3 0,-2 1 75 0,2-3-34 16,-7 6 4-16,-2 4 70 0,-3-2-44 0,-2 5-27 15,-2 0 13-15,2 0 153 0,-3 1-88 0,0 2-44 110,0 0-8-110,0 0-26 0,0 0-18 0,0 0 0 0,-3 0 0 0,2 0 0 0,0 2 0 0,-1-2 0 0,2 3 0 15,-2-3 0-15,2 1 0 0,0-1 0 0,-2 0 0 0,2 0 0 0,0 0 0 0,0 0-203 0,-1 0-78 0,1 0 95 0,-2 0 81 0,-1 0-812 0,0 0 429 0</inkml:trace>
  <inkml:trace contextRef="#ctx0" brushRef="#br0" timeOffset="-108686.34">23773 10164 562 0,'0'0'0'0,"0"0"0"0,0 0 0 0,0 0 0 0,0 0 124 0,0 0-43 0,0 0 8 16,0 0 49-16,0 0-51 0,0 0-25 15,0 0 0-15,0 2 111 0,0 1-59 0,0 1-44 16,0-1 1-16,0-1 51 0,0 3-43 0,0 2 0 16,0 0 26-16,2 2-38 0,-1-1-1 0,2 0 23 15,-1 4-27-15,-1-4 1 0,2 8-17 0,-2-4 23 16,1 3 1-16,-2 1-34 16,2 1 1-16,-1 5 78 109,-1-5-44-109,1 6 0 0,-1-2-35 0,1 2 62 0,-1 0-31 0,2 6 9 0,1-7 22 0,-3 2-31 0,1 0 1 0,1-1-32 0,-2 0 1 0,1 3 9 0,-1-4-10 0,2-1 61 0,-2 0-36 0,0-2 1 0,0 1-25 0,0 2-12 0,1-5 12 0,-1-1-1 0,2 1-5 0,0-2-31 0,-1 1 0 0,-1 2 0 0,1-4 0 0,-1 1 0 0,1-1 0 0,-1 0 0 0,0 1 0 0,0 6 0 47,0-7 0-47,0 2 0 0,0 1 0 0,0 0 0 0,0 2 0 0,0 3 0 0,0-3 0 0,0-2 0 0,0 3 0 0,0-1 0 15,0 0 0-15,0 3 0 0,0-3 0 0,0-4 0 16,0 2 0-16,0 1 0 0,0-3 0 0,0 3 0 16,-1-4 0-16,1 3 0 0,-1-5 0 0,0 2 0 15,-1 1 0-15,0 2 0 0,1-3 0 0,-1-2 0 16,1 1 0-16,-1 1 0 62,1-1 0-62,-4 4 0 0,4-3 0 16,0-1 0-16,-2 2 0 0,1 0 0 0,1-1 0 0,-3 4 0 0,2-1 0 0,-1-4 0 0,2 3 0 0,-1-2 0 0,2 4 0 0,-2-2 0 0,1-4 0 0,1 3 0 0,0-2 0 0,-2 1 0 0,2 3 0 0,0-5 0 16,0-3 0-16,0 5 0 0,0-4 0 0,-2 3 0 15,2 0 0-15,0-3 0 0,-1 0 0 0,1 1 0 16,-2 0 0-16,2 1 0 31,-1 0 0-31,1 0 0 0,0-2 0 0,-2 2 0 0,2-1 0 0,-3 0 0 16,3 2 0-16,0-2 0 0,-1 2 0 0,1-2 0 0,-2 1 0 0,2-1 0 15,0 5 0-15,0-5 0 16,-3-1 0-16,1 2 0 0,2 1 0 0,-1-1 0 16,-1 3 0-16,2-4 0 0,-1 2 0 0,1-2 0 15,-2 2 0-15,2-2 0 16,0 2 0-16,-1-2 0 0,1-2 0 0,0 2 0 0,0 0 0 0,-2 0 0 16,2 2 0-16,0-1 0 0,-3-2 0 0,3-3 0 15,0 4 0-15,0-1 0 0,0 1 0 0,-1-2 0 0,1-2 0 16,0 2 0-16,0-1 0 0,0-1 0 15,0 3 0-15,0-3 0 0,0-3 0 0,0 1 0 16,0-2 0-16,0 2 0 0,0 0 0 0,0-2 0 16,0-1 0-16,0 0 0 0,0-2 0 0,0 4 0 15,0-2 0-15,0-1 0 0,1 2 0 0,-1 0 0 16,3-1 0-16,-1 0 0 0,-1 2 0 0,-1-2 0 16,2 0 0-16,-2 1 0 15,1 0 0-15,-1 0 0 0,2-1 0 0,-2 1 0 31,0-1 0-31,1-1 0 0,-1 1 0 0,0 0 0 0,0-1 0 0,0-1 0 0,0 2 0 0,0-2 0 16,0 0 0-16,0 2 0 0,0-2 0 0,0 0 0 16,0 0 0-16,0 0 0 15,0 0 0-15,0 0-78 0,0 0-53 0,0-2 46 0,0-5 30 0,0-1-782 16,-1-3 401-16</inkml:trace>
  <inkml:trace contextRef="#ctx0" brushRef="#br0" timeOffset="-107072.52">23216 10764 809 0,'-6'0'0'0,"0"0"0"0,2 0 0 0,0 3 0 0,-1-3 0 0,4 1 0 0,1 0 0 0,0 3 240 0,0 1-102 0,1 3-50 0,11 2-17 0,3 1 70 0,10 4-52 15,3 3-27-15,3 2 87 0,5 3-56 0,4 2-19 0,0-1-9 16,1-1-91-16,2 2 32 47,0-2 0-47,6 3-183 0,-9-8 103 0,-6 0 55 0,-4 0 28 0,-1-3-269 0,-8 2 115 0,2 2 35 0,-13-5 53 0,-6-1-230 0,-3 3 126 0,-1-4 61 0,-5 3-38 0,-8-2 42 15,-1-2 34-15,-5-8 0 0</inkml:trace>
  <inkml:trace contextRef="#ctx0" brushRef="#br0" timeOffset="-106830.16">22976 11042 1191 0,'-21'0'0'0,"10"0"0"0,3 0 0 0,8 8 0 0,0 1 0 0,6 0 0 0,13 1 123 16,8 5-48-16,7 2 99 0,4 0-68 0,4 3-36 15,1 2 1-15,8 3 86 0,-9-2-64 0,3 0-29 16,2 2 0-16,-6-1-136 0,2 0 54 0,2 2 36 15,-10-8-8-15,-5 0-255 0,-3-3 141 0,-4 0 70 16,-2-4-365-16,-1 3 179 0,-13-8 108 0,-1 1-138 31,-4-4 107-31,-2-1 53 0,0 0 18 0</inkml:trace>
  <inkml:trace contextRef="#ctx0" brushRef="#br0" timeOffset="-106609.77">22942 11296 1417 0,'-2'4'0'0,"-2"0"0"0,4 5 0 0,0-1 0 0,1 6 0 0,17 1 0 0,8-1 0 0,4 4 0 0,5 3 198 0,7 2-80 0,5 5-31 0,3-4 33 0,1 5-41 0,4-3-1 16,0 1-40-16,-6-3-62 15,4 5 40-15,-15-10-10 0,-2 1 31 0,-5-4-232 16,-5 0 116-16,-5-4 58 0,0 0-370 0,-11-5 200 15,-4 0 63-15,-5-2-246 0,-1 0 163 0,0-1 87 16,-10-1 34-16</inkml:trace>
  <inkml:trace contextRef="#ctx0" brushRef="#br0" timeOffset="-106375.8">22660 11543 1598 0,'-9'5'0'0,"3"7"0"0,6 3 0 0,9 5 0 0,18 0 0 0,8 3 0 0,8 1 0 0,5 4 0 0,-1-7 0 0,7 3 146 0,-1-3-55 0,3 2-27 0,-2-5-1 0,2 4-204 47,-16-8 84-47,-4-1 46 0,-5-1 24 0,-9-1-109 0,-3 0 67 0,-3 2 41 0,-12-2-325 0,0-4 169 0,-4 3-13 0,-4-5-242 31,-8 1 181-31,-5-3 83 0</inkml:trace>
  <inkml:trace contextRef="#ctx0" brushRef="#br0" timeOffset="-106130.2">22400 11686 1643 0,'-19'2'0'0,"5"3"0"0,5 2 0 0,4 5 0 0,5 3 0 0,8 3 0 0,11 5 0 0,7-1 0 0,7 2 0 0,6 5 214 0,3-6-93 0,0 0-42 0,2-1 0 0,2-1-42 0,1-2 0 0,5 2 9 0,-12-5-302 0,-3-3 147 0,-4 2 73 0,-5-2 36 0,-6 2-326 0,-3 2 184 0,-9-3 19 15,-6 1-141-15,-4-1 74 0,0-1 78 0,-5-4-208 0</inkml:trace>
  <inkml:trace contextRef="#ctx0" brushRef="#br0" timeOffset="-105972.64">22168 11896 1248 0,'-8'1'0'0,"0"3"0"0,2 2 0 0,6 3 0 0,0 5 0 0,3 4 101 0,9 2-36 15,11 2-1-15,4 2 210 0,6 2-119 0,2 2-59 0,8 0-20 0,-1-7-191 16,2 1 75-16,4-6 39 0,0 0 0 0</inkml:trace>
  <inkml:trace contextRef="#ctx0" brushRef="#br0" timeOffset="-72820.22">21152 12489 1135 0,'-8'-6'0'0,"-1"3"0"0,1 2 0 0,0-2 0 0,3 2 0 0,0 1 171 16,3 0-68-16,-1 11-33 0,3 4 0 0,-2 5 296 15,2-1-170-15,0 3-80 0,0 2 67 0,5-1-73 16,5 1-37-16,1 0 14 16,5-2-9-16,-2-4-41 0,4-1-1 0,2-5-18 15,3-1 27-15,-3-7-9 0,0-4 1 0,2 0-33 0,-1 0 32 0,-2-10 0 16,3-7 10-16,-6-4-27 16,-4-4 18-16,-2-4-1 0,-3-2 38 0,-5 2 0 15,0-5-34-15,-2 10-5 0,0-3 100 0,-11 6-50 16,-5 1-24-16,-2 6 88 0,-6-1-52 0,1 8-97 15,-4 4 0-15,-2 3 0 16,4 0 0-16,-2 0 0 0,-1 3 0 0,9 6 0 0,2-2 0 16,5 3 0-16,3 0-71 0,4 0-84 15,2 2 77-15,3-2-897 0,3 2 469 0,14 2 235 16</inkml:trace>
  <inkml:trace contextRef="#ctx0" brushRef="#br0" timeOffset="-72227.16">24516 12698 1838 0,'-12'-12'0'0,"5"1"0"0,1 4 0 0,3 3 0 0,-2-2 0 0,5 5 273 0,0 0-118 0,2 1-59 15,9 0 156-15,1 0-107 0,4 2-46 0,0 8 179 16,2 0-121-16,0 0-60 16,-3 2-30-16,0 2 53 0,-2 3-33 0,-1 2-9 15,-4-1-41-15,0 1 48 0,-7 5-24 0,1-2-55 16,-2 7-6-16,0-3 0 0,-12 1 0 0,-4 0 0 16,-7 2 0-16,0-2 0 15,-5 3 0-15,1-9 0 0,-2-1 0 0,0-5 0 16,4-5 0-16,-1 0 0 0,-1-6 0 0,9-4 0 15,5 0 0-15,5-10-445 0,5-7 80 0,3-6 128 16,1-1-611-16,15-3 411 0,9-2 200 0,2-2-460 0</inkml:trace>
  <inkml:trace contextRef="#ctx0" brushRef="#br0" timeOffset="-72064.59">24775 12678 1196 0,'4'-10'0'0,"4"6"0"0,-5-3 0 0,-1 6 0 0,1-1 0 0,-3 2 0 0,0 0 851 0,0 10-406 0,-6 4-196 0,0 0 515 0,-2 3-364 0,1 3-374 0,2 2-26 0,1-1 0 0,2 4 0 16,2-1 0-16,0-3 0 0,3 1 0 16,12-2 0-16,6 4 0 0,6-7 0 0,5-5 0 15,8 0 0-15,3-4 0 0,3-2-925 0,8-1 458 0,-10-2 104 16</inkml:trace>
  <inkml:trace contextRef="#ctx0" brushRef="#br0" timeOffset="-71104.13">20501 9690 671 0,'-8'-8'0'0,"3"2"0"0,2 4 0 0,0-3 0 0,1 4 0 0,2 1 0 0,-3-3 0 0,3 3 1 0,0 0-1 0,6 0 798 0,4 3-380 0,3 3-189 0,2 1 78 15,-2-1-138-15,5 4-66 0,-1-3-33 0,0 3 7 16,3-2 9-16,-4-2-49 16,1 5 0-16,-1-5-51 0,-2 1 25 0,2-1 0 15,0 5 34-15,-4-5-164 0,-2 1 78 0,-2 0 39 94,0-3-323-94,-3 2 171 0,2 1 43 0,-4-5-427 0,-1 1 248 0,-2 0 127 0,0-2 63 0,0-1-385 0,0 0 216 0</inkml:trace>
  <inkml:trace contextRef="#ctx0" brushRef="#br0" timeOffset="-70853.28">20861 9512 1738 0,'0'-6'0'0,"0"-1"0"0,0 2 0 0,0 0 0 0,0 2 0 0,0 2 0 0,0 1 0 0,0 0 0 15,0 0 293-15,0 4-118 0,0 10 207 0,0 3-172 0,0 7-87 16,-5 1-44-16,-5 11 161 0,-5 5-93 0,1 0-60 15,-3 3-25-15,-2 4 140 0,-3 5-83 0,-1 1-45 16,-5 7-74-16,6-11 0 0,1 0 0 0,1-4 0 16,3-6 0-16,0 3 0 15,8-17 0-15,0-6 0 0,5-3 0 0,3-6 0 16,1-3 0-16,0-1 0 0,0-7 0 0,0 0 0 16,0 0 0-16,0 0 0 0,0 0 0 0,0 0 0 15,0 0 0-15,0 0 0 0,0-2 0 0,1 0 0 16,-1 0 0-16,0 1 0 31,2-4 0-31,-2 2-210 0,1-3-19 0,0 1 97 0,3-2 44 0,-1-3 16 0,0 5 10 0</inkml:trace>
  <inkml:trace contextRef="#ctx0" brushRef="#br0" timeOffset="-60760.94">27768 12112 742 0,'-6'-6'0'0,"-1"0"0"15,3 3 0-15,-2-3 0 0,1 0 0 0,3 3 234 0,-3 0-99 0,1-3-39 0,0 1-11 0,1 2-48 0,2 2 1 0,-2-2-1 0,0 0 72 0,0 1-27 0,-2 2-9 0,1 0-35 0,-3 9 245 0,1 5-123 0,-1 4-61 0,-2 5 237 0,-2 3-153 0,4 3-73 0,-4 5-36 0,6 0 258 0,-3 1-146 0,3 2-64 16,3-6-47-16,2 0 39 0,0 0-37 0,5-4-3 16,8-2-74-16,3 1 0 0,2-8 0 0,3-6 0 15,2-2 0-15,-1-4 0 0,6-5 0 0,-1-1 0 16,-2 0 0-16,-2 0 0 15,-1-7 0-15,-2-6 0 0,-1-3 0 0,-1-2 0 16,-4-6 0-16,-2 4 0 0,-2-4 0 0,-4-2 0 0,1 0 0 0,0-5 0 16,-4 5 0-16,-1-4 0 0,-2 1 0 0,0-5-63 31,0 2-14-31,-5-5-153 0,-6 6 95 0,-1 1 48 0,-1 2 0 0,-4 6 4 0,-1-2-10 0,0 9 55 16,-2 4-1-16,0 7 45 0,-4 2-45 15,1 2 0-15,-5 0 101 0,5 10-46 31,2 4-27-31,0 6 0 0,1 2 240 0,4 0-128 16,-1 2-41-16,8 0 331 0,4-4-224 0,5 1-167 0,0-3 0 0,0-1 0 0,9 2 0 0,3-4 0 16,5-4 0-16,3 2 0 0,0-5 0 0,5 0 0 31,3-1 0-31,-5-4 0 0,3-2 0 0,-2 1 0 0,-1-2 0 0,-3 0 0 16,3 0 0-16,-6 0-306 0,-1 0-106 0,-5 0 166 0,0 0 104 15,-1 0-591-15,-3 0 338 0,-5-2 182 16,-1 1 88-16,-1 1-459 0</inkml:trace>
  <inkml:trace contextRef="#ctx0" brushRef="#br0" timeOffset="-60393.92">27450 12131 2134 0,'-6'-5'0'0,"3"2"0"0,-2 0 0 0,3-2 0 0,-1 2 0 0,0 3 0 0,-6-3 0 0,6 3 0 0,-2 0 293 15,-1 0-127-15,-4 0-64 0,3 6 74 0,-6 2-59 16,-2 2-43-16,2 4-70 0,-4-1 35 0,0 0 0 0,-5 1-1 0,-4 2-74 0,3-4 33 0,2 1-1 16,-3-2 43-16,3 0-25 31,0-2 25-31,-3 1 9 0,8-3 158 0,3-3-83 0,2 2-43 0,4-3 0 0,4 1 83 0,-1 1-163 15,4 1 0-15,0 0 0 0,7 1 0 0,8 1 0 16,1 1 0-16,4 0 0 0,2-1 0 0,-2 0 0 31,4 2 0-31,-1-2 0 0,2 0 0 0,-1 4 0 0,-3-5 0 0,-1 0 0 0,-2-1 0 0,0 1 0 16,1-1 0-16,-2 2 0 16,-3-5-75-16,-1-1-435 15,-2 1 235-15,-2 0 119 16,-1-2 58-16,-1 1-714 0,-3-1 391 0</inkml:trace>
  <inkml:trace contextRef="#ctx0" brushRef="#br0" timeOffset="-60183.66">26970 12593 1777 0,'-12'5'0'0,"5"2"0"0,4 1 0 0,3-1 0 0,0 0 0 0,5 3 0 0,7-2 0 0,7 1 858 0,1 0-414 0,1-4-203 0,2 1 139 16,-1 0-170-16,-1 0-189 15,5 0-21-15,-6-3 0 0,0 2 0 0,-3-1 0 16,2 1 0-16,-6-2-282 31,4-1 68-15,-7 1 122-16,-2 0-550 0,-3-1 339 0,-2-2 50 0,-2 0 124 0,-1 0-428 0,0 0 264 0,-12 0 127 0,-4-2-212 0,-3-9 169 0,-3-1 85 0</inkml:trace>
  <inkml:trace contextRef="#ctx0" brushRef="#br0" timeOffset="-59906.4">26710 12325 1126 0,'-25'0'0'0,"0"0"0"0,0 0 0 0,4 1 0 0,1 12 0 0,-3 3 0 0,8 2 535 0,2 9-249 0,4-1-123 0,6 8-62 0,3 3-31 0,0 1 9 0,0-2-40 0,12-3 397 0,7-3-198 0,2-3-100 0,6-1-40 0,-2-11-55 0,5-8-4 0,5-2-1 0,0-5-120 0,-2 0 60 0,7-9 40 0,-10-8-9 0,-2 0-101 0,-4-3 66 0,-2-4 32 0,-6-4 0 0,1-4-66 0,-12 0 36 0,-4 1-36 15,-1-5 14-15,-6 3 44 0,-11-2-41 0,-3-1 7 16,-5 7 117-16,-5-1-40 16,-3 9 0-16,-5 3 3 0,2 4-1 0,-1 2-21 0,8 11-15 0,3 1-64 15,5 0 32-15,7 7 4 0,7 8 30 0,7 3-563 32,4 1 268-32,21 3 113 0,9-1-257 0,10-1 195 0</inkml:trace>
  <inkml:trace contextRef="#ctx0" brushRef="#br0" timeOffset="-59559.69">28522 12079 1637 0,'-10'-11'0'0,"1"4"0"0,4 2 0 0,1 3 0 0,1-1 0 0,-2 3 0 0,1 0 446 0,-4 0-195 0,3 5-112 16,-3 7-50-16,-4 5-96 15,-2-1 1-15,-2 6 43 0,-8 1 10 0,3 2-110 0,-4-4 51 0,-3 3 24 0,1-1 111 0,-1-1-43 16,-3-2 10 0,8-4-53-16,4-3 162 0,2-5-80 0,3-1-42 0,9-4 310 0,-2 1-166 0,7-4-193 15,0 0-28-15,4 0 0 0,13 0 0 0,5 0 0 16,4 0 0-16,2-3 0 0,2 2 0 47,-1 1 0-47,3 0 0 0,-1 0 0 0,2 0 0 0,-8 4 0 0,-1 1 0 0,2-1 0 0,-5 1 0 0,-1 2-173 0,1-2-55 0,-6 0 105 0,-3 0 49 0,-3 0-527 15,0-2 281-15,-7 1 142 16,6 1 61-16</inkml:trace>
  <inkml:trace contextRef="#ctx0" brushRef="#br0" timeOffset="-59281.43">28239 12551 3841 0,'-14'-1'0'0,"-1"-4"0"0,5 5 0 0,0-2 0 0,6-1 0 0,1 3 0 0,3 0 0 0,0 0 0 0,0 0 0 0,4 0 90 0,11 0-90 0,5 3 0 0,5 1 0 0,2 3 0 0,3 1 0 0,2 1 0 0,1-1 0 0,-2 1 0 16,0 1 0-16,-1 0 0 0,-3 0 0 0,7-1 0 0,-10 3 0 0,2-4 0 31,-4 1 0-31,-2-1 0 0,-7-4-825 0,4 3 315 0,-10-4 240 0,-2-3 117 31</inkml:trace>
  <inkml:trace contextRef="#ctx0" brushRef="#br0" timeOffset="-58249.15">22105 11814 576 0,'0'-4'0'16,"0"-2"0"-16,0 4 0 0,0-3 0 0,0 0 0 0,-1-2 0 0,1 5 0 0,-2-4 275 0,-1 2-119 0,2-1-59 0,-1 2 323 0,0-2-182 0,1 4-106 0,-1-3-47 0,0 3 328 0,2-2-189 0,0 3-93 62,0 0-38-62,0 0 144 0,0 0-100 0,0 3-51 0,2 5 334 0,5 5-209 0,0 2-211 0,1 2 0 0,1 4 0 0,1 1 0 0,-1 0 0 0,2 3 0 0,0 1 0 0,-1-1 0 94,1-1 0-94,-1-3 0 0,-1 3 0 0,4-2 0 16,-4 3 0-16,-1-7 0 0,-1 0 0 0,-1-3 0 0,-2 1 0 0,-1-4 0 0,-1 5 0 0,0-5 0 0,-2 0 0 0,0-4 0 0,0-2 0 0,0 5 0 0,0-7 0 0,0-2 0 0,0-1 0 0,-2-1 0 0,0 0 0 0,1 0 0 0,1 0 0 0,-2 0 0 15,2 0 0-15,0-1-61 0,0-5-508 0,0-5 257 0,0 4 142 0,0-2 67 31</inkml:trace>
  <inkml:trace contextRef="#ctx0" brushRef="#br0" timeOffset="-56419.8">28869 12264 1455 0,'0'-17'0'0,"2"3"0"0,0-3 0 0,11 10 0 0,2-4 0 0,5 4 0 0,2 0 565 31,5 2-265-31,7-3-122 0,-1 5-75 0,-1 0 134 0,3 1-100 0,0 2-51 0,-4 0 73 0,5 0-51 0,-10 0-41 0,0 2 1 0,-2 1-225 0,-2 1 97 16,-2 1 48-16,2-2-511 15,-9-1 275-15,-2 0 142 32,-5-2 72-32,-2 0-708 0,-2 0 330 0,-2 0 179 0,0 0 102 0,-11 0-159 0</inkml:trace>
  <inkml:trace contextRef="#ctx0" brushRef="#br0" timeOffset="-56144.53">29182 12138 1229 0,'0'0'0'0,"-3"-2"0"0,0-1 0 0,2 2 0 0,1 0 0 0,-2 1 0 0,2 0 0 0,-1 0 0 0,-1 8 117 15,-1 4-45-15,-3 5 0 0,0 4-16 0,-2 1-19 16,-3 6 9-16,-2 0-86 0,-1 1 39 0,-3 0 0 16,0-1 37-16,-2 2-47 0,-4-2 33 0,6-6-9 15,0-2 24-15,1-3 75 0,1-4-38 0,5-4-34 16,0 3 111-16,7-8-74 0,1-4 0 0,2 1 172 15,0-1-106-15,2 0-53 47,7 0-18-47,5 0 157 0,5 0-97 0,4 0-47 0,3 0-24 0,0-1 81 0,6-1-43 0,-3 0-36 0,0-5 0 0,-2 4-138 16,2 0 56-16,-5 1 28 0,3-2-380 0,-4-1 199 0,-4 5 105 0,-5-4-307 16,2 3 190-16,-6-2 44 15,0-1 61-15,-5 3-578 0,-2-4 311 0,-3-2 154 16,0 1 78-16</inkml:trace>
  <inkml:trace contextRef="#ctx0" brushRef="#br0" timeOffset="-55962.02">29195 12247 803 0,'0'0'0'0,"-5"3"0"0,-2-2 0 0,4 4 0 0,0 1 0 0,3 2 581 0,-1 6-272 0,1 2-127 0,0 6 300 0,0 2-222 31,0 6-112-31,1 5-55 0,1 0-13 0,1 8 9 0,1-6-52 0,0 2-235 15,-1 1 118-15,1 0 58 0,-1-6 29 0,0 4-478 0,0-8 249 16,-1-2 130-16,-1-2-502 0,-1-6 236 16,0-3 162-16,0-5 63 0</inkml:trace>
  <inkml:trace contextRef="#ctx0" brushRef="#br0" timeOffset="-55751.69">28934 11790 3025 0,'-5'-15'0'0,"3"3"0"0,2 5 0 0,0 5 0 0,5-1 0 0,8-1 0 0,3 2 0 0,4 0 0 0,1 1 0 0,3-2 333 16,6 1-149-16,1 1-136 0,3 0-11 0,6-2 9 15,-5 3-9-15,-2-3-462 0,0 1 232 0,-5 1 114 0,-4 0 58 0,3-2-273 16,-13 3 160-16,-2 0 86 0,-6 0-800 0,-3 0 405 15</inkml:trace>
  <inkml:trace contextRef="#ctx0" brushRef="#br0" timeOffset="-55565.19">29124 11786 1256 0,'-7'3'0'0,"1"0"0"0,-1-1 0 0,3 1 0 0,1 4 0 0,-6 0 335 0,8 1-154 0,-3 4-72 0,3 1 309 0,-1 3-190 0,0 1-96 63,1 4-38-63,-1 2-81 0,0-1 1 0,2 3 23 0,0 0 0 0,0-1-1 0,0 3 11 0,0-6-11 0,0-1-1171 0,5-8 570 0</inkml:trace>
  <inkml:trace contextRef="#ctx0" brushRef="#br0" timeOffset="-55397.64">29254 11836 1173 0,'0'0'0'0,"0"0"0"0,0 0 0 0,0 0 0 0,0 0 634 0,0 2-298 0,0 3-141 0,0 4-84 0,4 1 575 16,3 3-325-16,0 4-161 15,1 1-91-15,-1 5-27 0,-1 2-38 0,0 5-44 16,1 1-475-16,-1 6 224 47,-1 3 143-47,-1 0-1044 0</inkml:trace>
  <inkml:trace contextRef="#ctx0" brushRef="#br0" timeOffset="-51807.48">20007 6798 2207 0,'0'0'0'0,"0"0"0"0,0 0 0 0,0 0 0 0,0 0 0 0,0 0 0 0,0 0 0 0,0 0 205 0,0 0-73 0,0 0-53 0,0 0 1 0,0 0 129 0,1 0-86 16,4 1-42-16,-1 0 172 0,6 1-112 0,-2-1-52 0,3 3-25 15,1-2 149-15,2 1-158 47,3-2-55-47,0 3 0 0,4 1 0 0,0-2 0 0,3 1 0 0,4 3 0 0,3 0 0 0,0-1 0 0,5 2 0 0,1-1 0 0,2-1 0 0,3-1 0 16,7 1 0-16,-3-3 0 0,1-3 0 0,6 0 0 15,3 0 0-15,2 0 0 0,6-6 0 0,-11 3 0 16,3-2 0-16,0 0 0 0,-2 3 0 0,1 0 0 47,7 0 0-47,-12 1 0 0,-1-3 0 0,5 2 0 0,-3-1 0 0,10-3 0 0,-12-1 0 0,2 3 0 0,0-3 0 0,-2 2 0 15,5-2 0-15,5 3 0 0,-9 2 0 0,-4 0 0 16,2 0 0-16,-5 2 0 0,1 0 0 0,1 0 0 16,-10 0 0-16,-4 0 0 0,-2 0 0 0,-2 0 0 15,-2 0 0-15,4 0 0 0,-11 0 0 0,-1 0 0 16,-6-1 0-16,2-2 0 0,-4-3 0 0,1 1 0 16,-5 1 0-16,-3 1 0 0,-1-1 0 0,2 1 0 15,-3-1 0-15,0 3 0 16,0 0 0-16,0-1 0 0,0 2 0 0,0 0 0 15,0 0 0-15,0 0 0 0,0 0 0 0,0 0 0 16,0 0 0-16,0 0 0 0,0 0 0 0,0 0 0 16,0 0 0-16,-3-2 0 0,3 0 0 0,-1-1 0 15,-1 1 0-15,-1-3 0 0,0 3-134 0,0-3-42 16,-3 0 72-16</inkml:trace>
  <inkml:trace contextRef="#ctx0" brushRef="#br0" timeOffset="-40115.55">25497 13184 746 0,'-1'0'0'0,"-4"0"0"0,0 0 0 0,-1 0 0 0,4-2 0 0,2 2 703 0,0 0-323 15,0 0-176-15,2 0 441 0,12 9-303 0,1 1-152 47,1 2-67-47,2 2 126 0,2 0-105 0,0 3-54 0,-2 0-25 0,2 1-227 0,-2 5 110 0,-3-3 40 0,0-1-259 0,-3 3 155 16,-2-3 77-16,0 1 38 0,-1-1-719 0,-3-3 366 93,-1-6 74-93,-2-4-492 0</inkml:trace>
  <inkml:trace contextRef="#ctx0" brushRef="#br0" timeOffset="-40014.83">25803 13070 2117 0,'0'-3'0'0,"0"-1"0"0,0 1 0 0,-2 1 0 0,2 2 0 0,-3 0 0 0,2 17 0 0,-4 7 0 0,-4 9 854 0,-1 9-399 0,-2 5-213 0,-5 8 21 0,-3 6-263 0,-3 4 0 16,0 2 0-16,2 0 0 0,5-12 0 0,2-7 0 0,2-4 0 16,5-6 0-16,1-5 0 0,0 0 0 0,6-15-678 15,0-9 334-15,0-5 120 0,2-4 118 0,9 0-771 16,-1-17 410-16</inkml:trace>
  <inkml:trace contextRef="#ctx0" brushRef="#br0" timeOffset="-39870.22">25828 13314 1626 0,'5'-10'0'0,"-2"-1"0"0,1 6 0 0,2-3 0 0,2 6 0 0,0-1 420 0,2-1-191 0,2 1-87 0,0 1 354 0,4 1-229 15,-2 1-114-15,0 0 37 0,3 0-76 0,3 0-28 16,-2 0-10-16,-1 0-766 0,0 0 364 0,0 0 182 15,0 0 91-15</inkml:trace>
  <inkml:trace contextRef="#ctx0" brushRef="#br0" timeOffset="-39715.63">25918 13430 2568 0,'-18'3'0'0,"4"-2"0"0,4 2 0 0,-2 0 0 0,9-3 0 0,3 3 0 0,0-2 0 0,0 2 452 16,5-3-207-16,10 0-94 0,4 0 122 0,1 0-117 31,6 0-70-31,1 0-211 0,-1-3 77 0,7-6 51 0,-7 3-11 0,3-2-831 16,-2 0 438-16,3-1 219 0,-3 0 110 0</inkml:trace>
  <inkml:trace contextRef="#ctx0" brushRef="#br0" timeOffset="-39486.25">26314 13268 2871 0,'-12'1'0'0,"2"1"0"0,2 3 0 0,0-1 0 0,-2 5 0 0,8 2 0 0,1 1 0 0,1 4 0 0,0-1 0 0,2 3 396 15,11 2-170-15,1-2 89 16,2-4-192-16,6-1-123 0,-1-4 0 0,4 0 0 16,1-3 0-16,0-6 0 0,-3 0 0 0,1-3 0 15,-4-7 0-15,-1-6 0 0,0-3 0 0,-7-2-80 16,-6-2 4-16,-5-5 57 0,-1 0-191 0,-3-2 104 16,-12-2-21-16,-5 4 140 0,-3 4-31 0,-5-2-19 31,-3 7-1-31,-3 6 201 0,-5-1-97 0,4 12-41 0,5 2-7 0,1 0 15 0,8 7 0 0,3 6 0 15,6 5 2-15,12 4-399 16,0 3 187-16,10-1 87 0</inkml:trace>
  <inkml:trace contextRef="#ctx0" brushRef="#br0" timeOffset="-38862.21">27618 13171 1381 0,'-12'-20'0'0,"2"2"0"0,9 11 0 0,1 6 0 0,0 1 0 0,1 0 0 0,7 0 423 0,4 7-182 0,-1 4-105 0,3 4-48 0,1 1 340 15,-4 3-194-15,2 1-97 0,0 4 19 0,-3-2-63 0,0 2-26 0,-2 2-1 16,0-1-66-16,1-1-1 15,-2 5 51-15,-1-5-154 0,-2 0 72 0,0 0 36 0,-4-4 0 0,3-3-69 16,-2 0 63-16,-1-8 10 0,0-9 0 0,0 0 65 16,-4 0-28-16,2-17-48 15,0-7 108-15,2-3-51 0,0-5 0 0,0-1 50 47,4-1-39-47,9-2 16 0,-1-3-48 0,3 3-33 0,2 2 0 0,2 0 0 0,-1 5 0 0,0 3 0 0,2-2 0 0,-6 10 0 0,1 6 0 0,-1 4-289 16,2 5 58-16,-3 2 89 0,4 1-685 0,-4 0 398 15,3 7 195-15,-2 5-534 16,5 5 364-16</inkml:trace>
  <inkml:trace contextRef="#ctx0" brushRef="#br0" timeOffset="-38501.18">28353 13159 1517 0,'0'-12'0'0,"-3"2"0"0,0-2 0 0,-4-2 0 0,1 3 0 0,2 0 0 0,-2 1 0 0,-3 0 231 0,2 1-96 0,-5 1-37 16,3 5 103-16,-5 0-80 16,0 3-41-16,-3 0 55 0,2 9-47 0,-3 3 10 15,2 8-58-15,1-3 108 0,1 4-54 0,4 0-27 16,2-3 0-16,2 4 38 0,5-7-37 0,1 1 0 16,0-1-28-16,0-3 36 0,5-2-36 0,5 4 10 15,3-6-76-15,3-1 34 0,1-1-1 0,3 0-52 16,-2-1 42-16,2 4 11 0,-4-2 32 0,-2-1-120 15,-4 3 43-15,2 3 30 0,-7-1-8 16,1 4 31-16,-3-4-35 0,-3 2 27 16,0 0-33-16,-7 0 216 0,-9 1-88 0,2 0-42 15,-7-6 38-15,2 1-37 0,-3-3-44 0,0-1-18 16,2-3-169-16,1-2 52 0,5 0 72 0,1 0-627 16,7-1 313-16,1-8 165 0,5-4 42 0,0-4-573 15,9-1 343 16,9-2 171-31</inkml:trace>
  <inkml:trace contextRef="#ctx0" brushRef="#br0" timeOffset="-38376.51">28430 13227 681 0,'11'-5'-1'0,"-3"0"1"0,4 3-1 0,-4 0 0 0,1 2 0 0,-4 0 685 0,-1 0-324 0,0 10-162 0,-1 4 164 0,0 3-163 16,-2 0-70-16,-1 1-51 0,0 2 119 0,0 1-80 16,0 0-39-16,0-1-1 0,0 1-327 0,0-5 140 15,0 1 74-15,0-5-556 16,0 1 316-16,0-4 158 0,0-1 88 0,0-6-659 0,0-2 297 0,0-2 176 15</inkml:trace>
  <inkml:trace contextRef="#ctx0" brushRef="#br0" timeOffset="-37565.67">28548 13029 693 0,'1'-11'0'0,"3"4"0"0,-3 4 0 0,1 2 0 0,1 1 0 0,0 0 428 0,1 4-185 0,2 13-106 0,-3 4 74 0,0 5-85 0,0 3-45 0,-2 5 38 0,-1 2-31 0,0-2-10 15,0-1-40-15,0 1-118 0,0-3 60 0,-1 4 39 16,-5-9-10-16,3-4-171 94,0-3 106-94,0-5 47 0,3-3 0 0,-1-1-170 0,1-10 96 0,0 0-8 0,1-3 17 0,5-8-9 0,4-2 29 0,2-4 42 0,-2 2 8 0,3 0-45 0,0 0 13 0,-3 2 152 0,4 1-70 0,-2 0-30 0,0 7 6 0,-3 0 194 0,-1 4-108 0,0 1-34 0,-1 0 165 0,0 0-85 0,-4 10-65 0,-1 0-9 15,1 3-11-15,-2-1 0 0,-1 0-30 0,0 0-57 110,0-3 23-110,0 0 1 0,0-3 32 0,2-3-266 0,-1-3 132 0,5 0 62 0,-2 0 30 0,3-1-17 0,1-7 1 0,-1-1-17 0,3-3 24 0,0-2-90 0,-2 4 50 15,0 1-122-15,-1 1 4 0,1 5 65 0,-4-1 34 0,6 0 255 0,-6 4-103 0,0 0-31 0,2 2-36 0,-1 7 442 0,-2 3-215 0,1 3-58 0,1-2-77 0,1 0-125 0,0 2 29 0,0-3 0 0,4-2-283 0,0-1 164 16,2-4 70-16,0-3 23 0,1-2-360 0,3 0 165 16,2-4 98-16,-3-8-168 0,1-3 121 0,1-4 61 15,-2 1 31-15,0-3-30 0,3-3 21 0,-3 2 9 16,-4 0 30-16,2 3 33 0,-5 2-1 0,-3 2-32 16,1 1 249-16,-5 6-120 0,-1 2-64 0,0 5-33 15,-2 1 455-15,-6 0-200 0,-1 8-76 0,-1 5 245 16,1 3-189-16,4 1-94 15,-1 0-48-15,2 1 40 16,-1 5-34-16,4-6-9 0,1 1-44 0,0 0-39 0,0-2 39 0,0 2 0 16,0-1-178-16,1-4 83 0,8-2 48 0,-3 0 0 15,1-4-307-15,5-3 173 0,-4 1 41 0,3-5-234 16,0 0 126-16,1 0 85 0,-3-3 39 0,2-7-28 16,0 0 27-16,-2-1 10 0,1-4 37 0,-4-1-33 15,-1 1-1-15,1-1 34 0,0-7 60 0,-4 4-26 16,-1-4 1-16,0 0-35 15,-1-2 141-15,0-1-71 0,0-5-45 0,0 6 150 16,-8-1-63-16,-3-1-44 0,0 4 4 0,-3 4 114 16,-2-4-54-16,-1 11-42 0,1 1 3 0,0 5 45 15,0 3-20-15,0 2 0 0,-3-2 47 0,5 3-48 16,-1 6-1-16,4 5-38 0,1 1 62 0,0 0-21 16,2 4-10-16,5-2 34 0,-1 1-32 0,4 0 0 15,0-1-33-15,0 0 9 16,0-3-9-16,0 1 0 0,2 0 0 0,5-2 40 0,2-1 0 0,2 1-30 15,1-2-77-15,2-1 34 16,2-3-1-16,0 2 34 31,-1-2-261-31,6-1 133 0,-4-2 36 0,1-1-420 0,-1 0 210 0,0 0 123 0,0 0 24 0,1 0-464 0,-4 0 275 0,-1-3 133 16</inkml:trace>
  <inkml:trace contextRef="#ctx0" brushRef="#br0" timeOffset="-37128.34">29409 13159 1159 0,'-13'-7'0'0,"2"2"0"0,6 4 0 0,4-2 0 0,1 1 0 0,0 2 0 0,0-1 842 15,8-1-392-15,7 1-212 0,1-2 161 0,4 2-181 16,1 0-90-16,0 1-36 0,3-2-90 0,-2 2-9 16,0 0 44-16,1 0-481 0,-2 0 241 0,1 0 120 15,0 0 69-15,-2 0-829 78,-1 3 440-78,-3 2 94 0,-6 0 152 0</inkml:trace>
  <inkml:trace contextRef="#ctx0" brushRef="#br0" timeOffset="-36955.79">29483 13319 1107 0,'-15'0'0'0,"8"1"0"0,0 1 0 0,1 0 0 0,5 0 0 0,0 1 0 0,1-2 0 0,0 3 741 0,1-1-352 0,9 1-175 0,1-2 29 16,3 2-103-16,1 0-42 109,1-3-34-109,3 1-245 0,1-1 109 0,-1-1 55 0,1 0 28 0,0 0 8 0,2 0 19 0,-2 0-1 0</inkml:trace>
  <inkml:trace contextRef="#ctx0" brushRef="#br0" timeOffset="-36694.49">29906 13191 813 0,'-14'0'0'0,"3"0"0"0,-2 0 0 0,5 2 0 0,0 6 329 0,4 4-147 0,1 4-72 16,3-1-36-16,0 4 616 15,0-2-331-15,5 3-161 0,8 0 138 0,3 1-150 16,1-4-74-16,2 3-29 0,3-6-81 0,0-5 35 16,-1 0 0-16,0-5-196 0,3-4 98 0,3 0 58 15,-4 0 15-15,-2-1-295 0,0-13 159 0,-1-1 81 16,0-4-7-16,-5-3-130 0,-6-2 16 0,-4 0 72 16,-1-5-128-16,-4 2 92 0,0-5 36 0,0 6 10 15,-14-3-14-15,-1 5 30 16,-5 0 0-16,-3 7 147 31,-2-1-69-31,-3 9-19 0,2 7-1 0,0-1 260 0,-1 3-140 0,4 3-73 0,0 6-11 0,7 8 117 16,1-1-40-16,7 6-51 0,2 2-150 0,3-3 57 15,3 5 57-15,0-2 11 0,3 0-923 0</inkml:trace>
  <inkml:trace contextRef="#ctx0" brushRef="#br0" timeOffset="-31102.57">31353 13001 1675 0,'-7'-11'0'0,"2"1"0"0,2 7 0 0,1-3 0 0,-1 3 0 0,3 1 0 0,-3-1 0 0,3 3 0 0,0 0 249 0,-1 0-104 0,-1 0-43 0,1 3 98 15,-2 9-81-15,-1 8-39 0,-2 4 0 0,0 9 30 16,2-1-40-16,0-1 0 47,0 2 19-47,2 0-49 0,2-2 0 0,0 2 9 0,0-9 11 0,0 1-20 0,9-5 0 0,2-3-40 0,5-4 40 0,4-2 10 0,3-9-11 0,0-2-81 0,3 0 40 0,-1-13 1 31,2-6 33-31,2-5-48 0,-4-5 4 0,-4-6 0 0,-1 0-144 0,-4-5 84 16,-3 3 27-16,-1-4 28 0,-8 5-177 0,-4 0 91 47,0 1 27-47,-4 4-56 0,-12 1 40 0,-4 0 20 0,-5 15 6 0,-2 3 125 0,1 7-52 0,-3 2 1 0,0 3-48 0,-3 0 114 0,8 10-50 0,-1 5-30 15,4 2 371-15,5 2-185 0,2-4-62 16,2 2-10-16,9-1 223 0,3-4-145 16,0-1-74-16,1 3-16 0,8-3-96 0,4 4 0 15,4-7 0-15,3 1 0 31,2-3 0-31,3 0 0 0,0-3 0 0,6-1 0 0,-4-2 0 16,4 0 0-16,-3 0-162 0,3 0 9 0,-3-2 86 0,7 2-13 0,-5-7-818 0,-1 2 429 0,1-1 214 0</inkml:trace>
  <inkml:trace contextRef="#ctx0" brushRef="#br0" timeOffset="-30953.96">31866 12971 1652 0,'-5'-3'0'0,"-1"1"0"0,3-1 0 0,3 3 0 0,0 0 0 0,0 0 493 15,3 0-227-15,5 0-113 16,3 0-47-16,0 0 382 0,3 0-225 0,3 0-111 0,0 5-514 0,1-2 200 16,1-3 112-16,-2 6 39 0,1-3-420 0,-4 3 235 15</inkml:trace>
  <inkml:trace contextRef="#ctx0" brushRef="#br0" timeOffset="-30770.45">31816 13278 967 0,'-14'0'0'0,"-1"2"0"0,5 1 0 0,6-3 0 0,4 5 0 0,0-4 612 0,0 2-287 0,4-2-143 47,6 2-61-47,6-2 684 0,3 2-383 0,4-3-191 0,4 0-134 0,0 0-29 0,7 0 9 0,-7 0-53 0,5 0-678 0,-4 0 339 16,5 0 177-16,-5 0-403 0,5-3 300 0,-2 1 134 31</inkml:trace>
  <inkml:trace contextRef="#ctx0" brushRef="#br0" timeOffset="-30483.22">32382 13141 1289 0,'-4'0'0'0,"-2"-1"0"0,1-1 0 0,1 2 0 0,3 0 0 0,-2 0 0 0,2 9 0 0,1 3 898 0,0 3-429 0,0 2-215 0,0 2-108 0,4 1-44 0,5 1-36 0,0-3 0 0,3 5 551 0,4-3-593 0,-3-1-24 0,4 4 0 16,0-8 0-16,1-4 0 0,1-2 0 0,0-3 0 15,1-5 0-15,0-1 0 0,0 0 0 0,1-12 0 16,-2-9 0-16,1-3 0 0,-1-3-120 0,0-7-115 16,-4 1 54-16,-7-2 73 0,-2-1-214 0,-3 0 142 15,-3-1 70-15,0-4-121 16,-3 9 101-16,-13 1 45 0,-4 5 1 0,-5 6 86 0,-2 6 0 0,-3 3-50 31,2 10 9-31,1 1 350 0,1 0-175 0,2 9-87 0,4 6 279 0,1 2-180 16,6 3-24-16,6 3-63 0,2 2 34 0,5 1-30 15,0 4 30-15,0-4-685 0,3 1 317 0,10-3 149 16,3 0 74-16</inkml:trace>
  <inkml:trace contextRef="#ctx0" brushRef="#br0" timeOffset="-28765.81">25721 14021 1745 0,'0'2'0'0,"1"2"0"0,1-1 0 0,-1 0 0 0,2 0 463 0,3 2-216 0,-1-1-105 0,1 3-51 0,2 0 270 15,3 0-162-15,0 3-70 16,-1 3-122-16,6-1 32 0,-1 3 0 0,2 1 0 16,1 3-373-16,-1 3 196 0,1-4 84 0,-4 3-662 15,4-4 348-15,-4 0 175 0,3-3 82 0,-2-6-278 16,-2-6 175-16</inkml:trace>
  <inkml:trace contextRef="#ctx0" brushRef="#br0" timeOffset="-28572.27">26073 13917 1498 0,'0'-5'0'0,"0"-1"0"0,0 3 0 0,0 2 0 0,0 1 0 0,-1 0 0 0,-2 12 0 0,0 5 407 0,-3 7-175 0,1 8-101 0,1 4-46 0,-4 5 476 0,0 5-261 0,-1 4-131 0,-2 7 83 0,3-4-111 0,0-2-51 0,2-5-26 0,1-1-63 0,2-8-1 0,-1 4 0 0,2-14-837 0,2-7 362 0,0-9 257 0,0-4 122 0,0-7-435 0,0 0 157 0</inkml:trace>
  <inkml:trace contextRef="#ctx0" brushRef="#br0" timeOffset="-28459.58">26131 14143 1557 0,'1'-6'0'0,"5"-1"0"0,-1 2 0 0,1 2 0 0,3-2-1 0,2 1-2 0,3 1 0 0,2-2 714 0,2 2-344 0,3 1-167 0,0-2-230 16,3 1 33-16,4-1 10 0,-2 4 23 0,-3-3-745 16,4 3 373-16,-2 0 188 15</inkml:trace>
  <inkml:trace contextRef="#ctx0" brushRef="#br0" timeOffset="-28300.63">26283 14321 1786 0,'-15'0'0'0,"5"2"0"0,-2 1 0 15,5-1 0-15,3 0 0 0,2-2 0 0,2 3 253 0,0-3-107 0,2 0-45 0,10 0 460 0,4 0-261 0,2 0-131 0,3 0-345 0,-1 0 108 0,6 0 62 0,-3-5 17 0,2 0-733 16,-4-2 381-16,1 0 188 16,0 2 95-16</inkml:trace>
  <inkml:trace contextRef="#ctx0" brushRef="#br0" timeOffset="-28070.97">26543 14146 1695 0,'-1'-6'0'0,"1"2"0"0,0 0 0 0,0 1 0 0,0-1 0 0,0 4 0 0,9 0 0 0,2 0 0 0,2 0 77 15,4 0 9-15,1 9-48 0,-2 3 870 0,2-2-436 0,-2 5-216 0,-1 2 99 78,-1 3-311-78,-4-2-44 0,-6 3 0 0,-2 2 0 0,-2 1 0 0,0 0 0 0,-5 3 0 0,-10-5 0 0,-4 0 0 0,0-4 0 0,-2 0-257 0,-3-6 74 0,1 5 118 0,0-10-53 0,3-2-423 0,2-3 251 16,4-2 126-16,3 0-133 0,2 0 119 0,9-11 75 0,0-9 33 0,4-2-435 16,11-3 234-16,3-3 116 15</inkml:trace>
  <inkml:trace contextRef="#ctx0" brushRef="#br0" timeOffset="-27940.32">26772 14129 1078 0,'13'-17'0'0,"3"5"0"0,-6 1 0 16,-3 5 0-16,-1 0 0 0,-5 5 0 0,-1 1 0 0,0 0 777 0,0 7-369 0,-4 6-185 15,-3 3-83-15,-2 2 658 0,4 3-380 0,-1 1-329 16,0 0-89-16,3 4 0 0,3 0 0 0,0-5 0 0,0 1 0 0,7 0 0 16,5-4 0-16,6 2 0 15,7 3 0-15,5-9 0 0,8-4 0 0,4-3-401 16,8-6-214-16</inkml:trace>
  <inkml:trace contextRef="#ctx0" brushRef="#br0" timeOffset="-27391.79">27763 14059 1846 0,'11'5'0'0,"-3"0"0"0,6 5 0 0,-3 0 0 0,2 6 0 0,3 4 0 0,0 2 0 0,-4 6 131 0,0 4-46 0,0 2-1 0,-2 5-74 0,-5-5-10 0,-3-3 39 0,0-5-36 0,-2-2-1 0,0-6 37 0,-2-1 10 0,-7-11 54 0,1-5-32 0,-6-1 0 15,4-1-32-15,-1-15 147 0,-2-7-64 0,8-3-46 16,-2-6-1-16,6-3-1 0,1-3-35 0,0-2 0 16,0-2-23-16,6 7-10 15,5-2 33-15,4 2 0 0,0 3-134 0,3 0 68 16,3 1 42-16,0 7-388 0,4 10 195 0,0 3 64 31,1 7 59-31,3 4-602 16,-1 0 300-16,-3 6 163 0,0 10 78 0</inkml:trace>
  <inkml:trace contextRef="#ctx0" brushRef="#br0" timeOffset="-24299.17">29426 14030 1802 0,'-8'-3'0'0,"1"-1"0"0,4 2 0 0,2-1 0 0,1 3 0 0,0-2 0 0,0 2 0 0,7 0 0 0,5 0 784 15,6 0-374-15,-1 0-176 0,1 0-298 0,2 0 51 0,-1 0 25 0,-1 2-818 16,2 3 421-16,-2 2 220 0,-1 1 96 0,-6 1-569 16</inkml:trace>
  <inkml:trace contextRef="#ctx0" brushRef="#br0" timeOffset="-24123.64">29432 14250 1230 0,'-6'0'0'0,"1"0"0"0,4 0 0 0,-1 0 0 0,2 0 0 0,0 3 353 15,0-1-167-15,2 1-74 0,9 1-37 0,2-3 534 78,2 3-276-78,2-3-152 0,1 1-242 0,1-2 50 0,3 0 24 0,-1 0 0 0,2 0-600 0,-3 0 307 0,0-2 160 0,-1-3-602 0,1-1 362 0,-1-2 179 0,0-2-24 0</inkml:trace>
  <inkml:trace contextRef="#ctx0" brushRef="#br0" timeOffset="-23913.2">29743 14018 1059 0,'0'-2'0'0,"0"-2"0"0,0 2 0 0,0 1 0 0,0-2 0 0,2 3 0 0,3 0 0 0,0 7 474 16,5 10-219-16,-3 3-108 0,2 6-55 0,-1 3 95 0,0 5-66 0,-1 0-46 15,-2 2 162-15,-1 1-100 0,-3 0-49 0,1-2 16 16,-2 3-24-16,0-11-9 0,0-6-33 0,0-5-1 15,-3-6 1-15,-1-4 0 0,-2-5 9 16,0-1-49-16,2-10 40 0,2-12 0 0,2-3-1 0,0-5-36 16,0-4 9-16,10-2 28 15,2-1-191-15,5-2 92 0,1 1 20 0,3 2 32 16,6-1-389-16,0 6 195 0,0 5 69 0,5 3-391 16,-1 7 243-16,-1 6 123 0,5 0 51 0</inkml:trace>
  <inkml:trace contextRef="#ctx0" brushRef="#br0" timeOffset="-23618.39">30226 14091 782 0,'-4'-7'0'0,"-3"0"0"0,3 2 0 0,-1 1 0 0,2-2 0 0,-1 3 0 0,1 1 0 0,1-1 97 0,2 2-30 16,0 0-55-16,0-1-10 0,0 2 36 15,0 0 0-15,0 0-155 0,0 0 66 0,0 0 38 16,0 0-4-16,0 3-10 0,0 1 36 0,0-2 1 16,0 1-1-16,0 1 62 31,0-1-31-31,0-1-13 0,0 2 79 0,0-3-49 0,-2 0 0 0,0 1-33 0,0 0 25 0,2 0 3 0,-2-2-1 0,2 1-142 15,-1 1 58-15,1 1 42 0</inkml:trace>
  <inkml:trace contextRef="#ctx1" brushRef="#br0" timeOffset="-68108.02">5580 16520 0,'0'0'16,"0"0"-1,0 0-15,0 0 16</inkml:trace>
  <inkml:trace contextRef="#ctx0" brushRef="#br0" timeOffset="-17389.87">28422 14036 1285 0,'-9'-18'0'0,"6"4"0"0,-4-1 0 0,6 8 0 0,-4-5 0 0,1-3 0 0,2 1 0 0,-3 2 202 15,2 0-86-15,0 4-39 0,-3 2 1 16,-2 3-25-16,-1 3-14 0,-2-3 11 16,-3 3-47-16,-3 5 37 0,-2 10-1 0,-3 3 1 15,2 2 27-15,-5 7-18 0,6-8-9 0,4 3 80 16,1-2-39-16,4-2-1 0,1-2-41 0,6 3 94 15,3-7-51-15,0 0-1 0,0 0-42 0,7-1 60 16,6 0-29-16,1 1 9 0,2-3-52 0,0 0 12 16,0 2 1-16,0 3-1 0,-3 0-57 0,-1 4 38 15,-4-2-10-15,-5 2-80 0,-2 1 54 0,-1 1 19 16,0-1-1-16,-3 2-138 16,-7-4 74-16,-3-2 20 31,0-3 26-31,-1-2-373 0,2-3 184 0,-2 0 57 0,4-7-411 0,3 0 260 0,2-10 130 0,3-12 65 0</inkml:trace>
  <inkml:trace contextRef="#ctx0" brushRef="#br0" timeOffset="-17230.3">28390 14093 1659 0,'3'-4'0'0,"4"1"0"0,-2 1 0 0,0 2 0 0,-2 0 0 0,2 0 0 0,-4 5 0 0,2 2 0 0,-1 5 122 0,-2 5 285 0,0-2-184 0,0 4-91 15,0 0-37-15,0-2-228 0,0 0 87 0,0-3 42 16,0 3 1-16,0-6-499 0,0 1 280 0,0-6 126 15,0-3-526-15,0-3 300 16,0 0 151-16,2-8 18 0</inkml:trace>
  <inkml:trace contextRef="#ctx0" brushRef="#br0" timeOffset="-16675.78">28494 13790 805 0,'6'-14'0'0,"-3"4"0"0,1 8 0 0,1 2 0 0,1 0 0 0,-1 8 0 0,-1 10 323 0,-2 6-147 0,1 6-68 0,-1 2 85 16,-2 6-77-16,0 1-38 94,0 5 10-94,0-6-17 0,0 2 1 0,0 1-33 0,0-3 1 0,-4-4-157 0,3 4 89 0,-1-14 28 0,2-4 1 0,0-7 38 0,0-5 0 0,0-5-219 0,0-3-125 0,5-5 152 0,7-16 78 0,3-1-14 0,0-3 34 0,3-1-8 0,-2 1-34 0,3 2 108 0,-2 3-6 0,0 1-44 0,0 5-1 0,-3 3 239 15,3 0-99-15,-7 8-56 0,0 3 213 0,-2 0-124 16,0 3-35-16,-2 11-35 0,-4 2 173 0,-1 7-98 15,-1-1-49-15,0 1-79 16,0 0 29-16,0 1 10 0,0-5-9 0,0-2-103 0,0-4 52 0,0-4 25 16,2-4 0-16,0-2-274 15,6-3 118-15,0-4 83 0,3-13-211 0,-1-2 129 0,2-1 27 0,-2-2 37 16,2 3 13-16,-4 1 24 0,1 3 1 16,-1 0 276-16,-1 6-138 0,1-3-80 15,-4 9-19-15,2 1 336 16,0 2-154-16,-3 8-89 0,-2 10-8 15,2 4 152-15,-2 5-83 0,2 2-57 0,2 2 33 0,-1-1-45 0,2 1 0 0,5-2-35 16,-2-3-158-16,7-5 74 0,0-4 37 0,2-7-168 16,3-7 103-16,4-3 60 0,1-2 16 0,-1-16-231 15,-2-5 94-15,-3-5 66 0,-2-2-15 0,2-4-48 16,-9 2 8-16,-4-3 40 16,-2-2-26-16,-4-2 30 15,-1-2-1-15,0-8 20 0,-6 7 45 0,-8 0-35 0,-5 4-1 0,-1 3-32 16,0 8 33-16,-4 3-11 0,2 15 11 0,0 9 294 15,0 0-135-15,2 2-74 0,3 13-21 0,-2 4 170 16,9 3-78-16,2 0-59 0,5 4 281 0,3 1-153 16,0 2-52-16,0-4-52 0,8-1-28 0,8 1-14 31,4-2-1-31,3-2-445 0,5 4 232 0,1-5 102 0,4-2 56 0,6-3-768 0,3-3 352 16</inkml:trace>
  <inkml:trace contextRef="#ctx0" brushRef="#br0" timeOffset="-15349.87">30318 14134 815 0,'0'-18'0'0,"-1"2"0"16,-5 5 0-16,3-2 0 0,-2 1 0 0,-2 2 0 0,-2 3 0 0,-4-2 178 0,1 6-74 0,-5 3-33 0,0 0 98 0,-5 3-64 15,1 11-33-15,-7 3 56 0,8 5-49 0,-1 4-1 16,2 4-38-16,3-1 125 0,7 3-63 16,-2 1-22-16,9-6-9 0,2-1 51 0,0-4-41 0,6 0-1 78,8-4-87-78,4 1 10 0,5-11 37 0,3-1-1 0,2-7-146 0,3 0 74 0,-4-1 36 0,5-9-66 0,-7-4 46 0,-3-4 6 0,-1 1-1 0,-3-4-241 0,1 2 93 0,-6 1 76 0,-6 1-8 0,-1 3 32 0,-3 2-8 0,-1 4 1 15,0-1 254-15,-2 6-105 0,0 2-56 0,-5 1-28 16,-4 4 247-16,3 8-124 109,0 3-39-109,2 1 157 0,1 1-89 0,3-2-57 0,0-1-16 0,0 0 0 0,7-1-27 0,2-3-11 0,4-3 1 0,2-2-68 32,0-5 34-32,2 0 0 0,3 0-89 0,-4-3 56 0,2-9 33 0,-5 0 0 0,-3-4-215 0,1-1 112 0,-4-1 28 0,-3 1-60 0,-3 1 44 0,-1-2 33 0,0 1-6 0,-6 1 3 0,-7-1-9 0,-1 6 31 0,-4 1-34 0,-2 2 77 15,2 3-9-15,0 0-39 0,0 2 191 0,6 1-86 0,2 2-34 0,1 0-27 0,5 0 230 0,1 0-116 0,3 0-34 0,0 0 14 16,2 0-28-16,11 0 1 0,5 0-15 0,4 0-141 16,0 0 73-16,2 0 18 0,2 0 19 0,-2-2-116 15,2 2 57-15,-4-6 31 0,4 3-157 0,-8-1 82 16,-6 2 15-16,0 0 29 0,-5 2-20 0,-3 0 0 15,-1 0 0-15,-3 0 243 0,0 0-104 0,-10 2-50 32,-4 7-7-32,2 1 176 0,-2 0-91 0,2-2-52 0,4-1 0 0,-1 5 50 15,3-5-12-15,2 3-24 0,3-2-30 0,1 1-8 16,0-1 1-16,0 1 0 0,3 0-66 0,9 1 44 16,0-3-11-16,4 3-123 0,1-3 68 0,0 1 42 0,1 1-2 15,0 1-152-15,-6-3 69 0,1 4 48 16,-6-1-5-16,-1 1-19 0,-5 2 7 0,-1 4-9 15,0-4 85-15,-10 1-39 0,-7 1-21 0,-1-1 17 16,-2-1 133-16,-1-1-66 0,6-2-27 0,-1-3 155 16,4-2-84-16,4-1-27 0,-2-1-26 0,6-1 14 15,4-2-29-15,0 0 24 0,4 0-18 0,14 0-129 16,2-7 61-16,7-3 37 16,1-2-113-16,1 1 58 0,2-2 35 0,2-1-3 15,1-4-183-15,4-1 69 0,-10 0 63 0,3 0 17 16,-5 1-1-16,-3-1 28 0,-3 0-1 0,2-1 236 15,-12 8-111-15,-3 0-56 0,-5 3-32 0,0 4 395 16,-2 2-194-16,0 2-67 0,0 1 62 0,-5 0-45 16,-2 4-55-16,-2 13-26 15,2 3-92-15,0 4 43 0,-1 1-11 0,5 1-60 16,3 3 46-16,0-2 0 0,0 3 56 0,0-4-185 0,6-3 87 0,7-2 12 16,2-1 31-16,2-4-193 15,2-2 97-15,1-7 13 0,3-5-21 0,-2-2 30 16,7-5 26-16,-4-12-21 0,2-5-12 0,-6-4 36 15,-3-4 12-15,1-2-135 0,-7-4 67 0,-2-5 34 47,1-5-10-47,-7 3-99 0,-3-5 71 0,0-2 36 0,-7-4 0 0,-9 3-85 0,-4-3 51 0,-5 17 39 0,0 10 129 0,-4 10-50 0,2 11 1 0,0 4-49 16,0 2 147-16,7 7-69 16,5 11-39-16,7 3 422 0,0 3-219 0,6 0-67 31,2 5-69-31,0 0 275 0,2-1-151 0,9-1-75 0,2 0-39 0,2-2-77 15,1 5 9-15,1-6 30 0,2-3-507 0,1 0 253 16,5-3 128-16,0-2 63 16,2 4-854-16,2-10 394 0,-3-3 223 0</inkml:trace>
  <inkml:trace contextRef="#ctx0" brushRef="#br0" timeOffset="-14944.94">31773 13955 2010 0,'-15'-9'0'0,"3"4"0"0,-1 2 0 0,4 3 0 0,-6 3 0 0,1 17 0 0,1 6 0 16,-4 5 0-16,2 10 336 0,1 2-148 0,2 9 142 0,5-4-151 0,3 5-70 15,4-1-35-15,0-3 0 0,8-4-35 0,7-1 9 78,5-14-9-78,6-10 60 0,0-4-30 0,4-7 0 16,-3-4-30-16,10-5-87 0,-10 0 39 0,1-8 0 0,-5-9-222 0,1 0 135 0,-4-7 38 0,0-1 50 0,-7-4-389 0,-7-1 189 0,0-3 53 0,-5-1-109 0,-1-4 113 0,0-6 46 0,0 5 38 0,-10-1-63 0,-3 1 45 0,-3 0 0 16,-6 5 47-16,-3 0-131 0,2 15 70 15,-5 5 30 17,0 7 322-32,3 4-147 0,0 3-71 0,-1 3-47 0,10 12 430 0,4 4-220 0,3 4-66 0,6 4 284 93,3-1-176-93,0 4-91 0,0-4-60 0,12-2 65 0,2 0-58 0,4-2-28 0,2-2-1 0,4 1-18 0,-1-9-10 0,1 0-1 0,1-6-254 0,4 1 127 0,2 0 74 0,-3-7-800 0,2 0 380 0,-2 0 218 0,-3-2 42 0</inkml:trace>
  <inkml:trace contextRef="#ctx0" brushRef="#br0" timeOffset="-14841.22">32126 14180 1574 0,'-3'-14'0'0,"3"4"0"0,0 3 0 0,6-3 0 0,10 1 0 0,2 4 0 0,0-1 733 15,2-1-347-15,0 3-174 0,6-2-77 16,0 5 110-16,-2 0-104 0,0 1-50 0,-2 0-569 0,0 0 259 16,-2 1 139-16</inkml:trace>
  <inkml:trace contextRef="#ctx0" brushRef="#br0" timeOffset="-14691.62">32152 14391 2125 0,'-4'0'0'0,"2"0"0"0,2 0 0 0,0-1 0 0,2 0 0 0,9-1 0 0,0 1 0 0,4 1 0 0,4-3 717 0,3 3-340 0,3-3-160 16,3 2-472-16,-1-3 146 15,2 2 73-15,-1-2 37 0,3 0-372 0,2 1 213 0,-7 3 94 0</inkml:trace>
  <inkml:trace contextRef="#ctx0" brushRef="#br0" timeOffset="-14527.05">32554 14229 2135 0,'0'-14'0'0,"0"6"0"0,5-4 0 0,16 4 0 0,2-6 0 0,2 5 0 0,2-1 0 0,2 5 0 0,2-1 943 0,1 3-452 0,7-1-216 16,-5 2-188-16,1 2-87 0,-2 0 0 0,-3 0 0 16,-2 0-282-16,-2 2-30 15,-9 4 170-15,-10 3-409 0,-4 4 295 0,-3 1 147 0</inkml:trace>
  <inkml:trace contextRef="#ctx0" brushRef="#br0" timeOffset="-14298.66">32823 14212 519 0,'-16'0'0'0,"0"5"0"0,6 2 0 0,5 1 0 0,-5 3 0 0,0 1 447 16,-5 5-196-16,-1 1-111 0,-3 4 293 0,2-1-197 15,-3 0-100-15,2 0-49 0,-2 1 107 0,5-7-83 16,5-2-37-16,1-4 100 0,4-4-68 0,4-2-34 15,1 2 9-15,0-5 11 0,9 0-28 0,7 0 1 32,11 0-27-32,5-5 253 0,5-1-118 0,1-2-72 0,-1 5-61 0,5-5-34 0,-2 4-6 0,-2 1 0 15,4 0-329-15,-7 1 125 16,-1 1 121-16,-3 1-911 0,-1 0 457 0,-5 0 249 0,0 0 116 16</inkml:trace>
  <inkml:trace contextRef="#ctx0" brushRef="#br0" timeOffset="-14111.17">32931 14279 2094 0,'-14'1'0'0,"4"6"0"0,2 6 0 0,8 3 0 16,0 7 0-16,0 3 0 0,0 4 0 0,0 6 0 0,0-1 0 0,-1-1 0 0,-1 0 0 0,0 2 0 0,0-2 0 0,-2 3 0 0,0-10 0 0,-1-2 0 0,1-2-23 0,-2-5 30 0,-4 2 10 0,5-12 21 0</inkml:trace>
  <inkml:trace contextRef="#ctx0" brushRef="#br0" timeOffset="-13897.2">32631 13861 2694 0,'-7'-27'0'0,"6"10"0"0,4 14 0 0,26 2 0 0,7-1 0 0,1-2 0 0,-3-2 0 0,7 1 474 0,-6 0-224 0,2 4-105 0,3-2-54 0,2 0-27 0,-1 2 1 0,6-1-18 0,-15 0-687 0,-7 2 327 0,-5 0 164 0,-10 0-898 0,-5 4 505 0</inkml:trace>
  <inkml:trace contextRef="#ctx0" brushRef="#br0" timeOffset="-13777.49">32819 13750 1407 0,'-12'0'0'0,"5"0"0"0,2 0 0 0,1 5 0 0,3 5 0 0,1 4 533 0,0 3-247 0,-4 0-125 16,1 4 223-16,-1 3-174 0,-1 6-76 0,-2-4-53 16,4 1-229-16,-1 0 93 0,1-6 46 0,2 3-759 15,-1-2 396-15,2-7 192 0</inkml:trace>
  <inkml:trace contextRef="#ctx0" brushRef="#br0" timeOffset="-13651.64">32991 13829 1961 0,'-7'0'0'0,"2"0"0"0,5 0 0 0,0 2 0 0,0 8 0 0,0 3 0 0,0 1 707 16,4 6-334-16,-1 1-168 0,2 5-249 0,-2-3 40 15,6 8 10-15,-2 1 32 0</inkml:trace>
  <inkml:trace contextRef="#ctx1" brushRef="#br1" timeOffset="-50833.55">31190 18715 0,'0'0'15,"0"0"1,0 0-16,0 0 15,0 0 1,0 0-16,0 0 16,0 0-1,0 0-15,0 0 16,0 0 0,0 0-16,0 0 15,0 0 1,0 0-16,0 0 47,0 0-47,0 0 0,-223-385 0,223 373 0</inkml:trace>
  <inkml:trace contextRef="#ctx0" brushRef="#br1" timeOffset="-4731.29">21641 12215 493 0,'0'0'0'0,"-2"-2"0"0,2 0 0 0,-1 0 0 0,-1 2 0 0,2-3 0 0,-1 1 82 0,-1 2-41 0,2-1-1 0,0 1 105 0,-2-5-52 0,2 5-27 0,0 0 11 0,0 0 69 0,0-1-53 0,0 1-26 0,0-2 0 15,0-1 63-15,0 3-50 0,0-1 0 0,0 1 54 0,0 0-47 0,0-2 1 0,2 0-38 0,3 2 45 0,-2-2-28 0,2 1 0 0,1-1 92 0,-1 0-60 0,2 1-18 0,-2-1-11 0,1 0-30 16,1 0 1-16,-1 1-1 0,1 0 1 0,1-2 190 16,-1 3-100-16,-1-3-45 0,1 0 45 0,0 1-45 15,-1-1 1-15,1 1-37 0,1-2 20 0,0 3-30 16,-1-2 1-16,2-1-7 16,0 1 7-16,1 1 3 0,1-3-44 0,-1 3 0 15,1 0 0-15,0-1 0 0,3 0 0 16,1 0 0-16,-3-2 0 0,2 2 0 0,1 0 0 0,0-2 0 15,-1 2 0-15,2-1 0 32,2-1 0-32,-2 1 0 0,0 1 0 0,2-2 0 0,-1 0 0 0,4-2 0 0,-3 3 0 0,0-2 0 0,1-1 0 0,0 3 0 31,1 0 0-31,1-4 0 0,-4 5 0 0,-1-3 0 0,-1 5 0 0,2-5 0 0,-3 4 0 0,3-2 0 16,-6-1 0-16,3 2 0 0,0 1 0 0,-1-2 0 15,0-2 0-15,3 1 0 16,-1 0 0-16,0 1 0 0,1-3 0 0,4-1 0 15,1 1 0-15,6-2 0 47,0-2 0-47,3 2 0 0,3-1 0 0,6 1 0 0,9-3 0 0,-6 1 0 0,10 0 0 0,-11-3 0 0,-2 3 0 0,-6-1 0 0,2-1 0 0,-12 2 0 0,-2 1 0 0,1 0 0 16,2 2 0-16,1-1 0 0,5 0 0 0,-1 0 0 16,-1-2 0-16,5 5 0 15,1-4 0-15,4 0 0 0,4-1 0 0,-5 2 0 0,-3-3 0 0,-3 1 0 47,-1 0 0-47,-6-1 0 0,6-1 0 0,-9 2 0 0,1 0 0 0,0 1 0 0,0 0 0 0,6 2 0 0,2-4 0 0,2 3 0 16,-1 0 0-16,1 0 0 0,2-2 0 0,0 1 0 15,2 0 0-15,-8 2 0 0,-3 0 0 0,0 2 0 16,0-3 0-16,-4 2 0 0,3-2 0 0,-6 1 0 16,-1 3 0-16,2-2 0 0,0-1 0 0,2-1 0 15,4 0 0-15,-2 1 0 16,0-1 0-16,2 1 0 0,6-1 0 0,-2-2 0 15,6-1 0-15,-1 0 0 0,-3 3 0 0,1-2 0 16,0 0 0-16,-5 2 0 0,4-3 0 0,-9 6 0 16,-2-1 0-16,-3 0 0 0,-2 0 0 0,5-3 0 15,-7 6 0-15,1 0 0 0,2-5 0 0,1 6 0 16,2-5 0-16,5 1 0 0,-1 0 0 0,2 2 0 16,2-3 0-16,3-2 0 0,-1 0 0 0,3-2 0 15,-7 5 0-15,0-2 0 16,-2 1 0-16,-1 0 0 0,1 2 0 0,4-4 0 15,-7 7 0-15,-1-4 0 0,-2 5 0 0,1-4 0 16,-1 2 0-16,2 1 0 0,-8 1 0 0,-1-1 0 16,4 1 0-16,-5 1 0 31,1-2 0-31,2 0 0 0,-6 1 0 0,-1 0 0 0,1 1 0 0,-3-2 0 0,2 3 0 0,-1-1 0 0,-3 1 0 0,1 0 0 16,-1 0 0-16,2 0 0 0,-2 0 0 0,1 0 0 15,-1 0 0-15,1 0 0 0,-2 0 0 0,2-1 0 16,-1 1 0-16,1-2 0 0,-1-1 0 0,-1 3 0 15,0 0 0-15,0-2 0 16,0 2 0-16,-1 0-168 0</inkml:trace>
  <inkml:trace contextRef="#ctx1" brushRef="#br1" timeOffset="-49260.82">6039 16012 0,'0'0'0,"0"0"0,0 0 0,0 0 16</inkml:trace>
  <inkml:trace contextRef="#ctx0" brushRef="#br0" timeOffset="13365.76">26585 15086 1302 0,'0'0'0'0,"0"-3"0"0,2 0 0 0,-1 3 0 0,1 0 0 0,3 3 130 0,2 9-36 0,1 4-9 15,1 7 317-15,0 5-181 0,4 5-90 0,-3 5 66 16,4 5-69-16,-4 4-48 0,1 1-1 0,-1 7-45 16,0 1 6-16,-2 0 0 0,0 4 10 0,-4-13-51 15,0-8 41-15,1-7-1 0,-4-7 1 0,1-8-11 47,-1-2 21-47,-1-12-10 0,0-3 111 0,0 0-55 0,0-6-28 0,0-14 0 0,0-5-18 0,0-6-10 0,0-5-1 0,2-6 130 16,9 1-169-16,3-1 0 0,4-7 0 0,0 10 0 15,4 3 0-15,0 0 0 0,2 3 0 0,3 4 0 16,6 0 0-16,-6 9 0 94,3 10 0-94,-1 6 0 0,1 1 0 0,-4 3 0 0,4 0 0 0,-8 12 0 0,-3-1 0 0,0 3 0 0,-4 0 0 0,-2 1 0 0,1-3 0 0,-5-1 0 0,-1-2 0 0,-5-1 0 0,-1-1-27 0,0-2-414 0,0-2 177 0,-2-1 117 0,0 0-258 0,0-2 183 0,-8 1 92 0</inkml:trace>
  <inkml:trace contextRef="#ctx0" brushRef="#br0" timeOffset="13736.76">26348 15251 1618 0,'3'-24'0'0,"2"10"0"0,1 5 0 0,0 6 0 0,1 3 0 0,-4 0 0 0,-1 0 0 0,0 3 0 15,-1 9 354-15,-1 1-158 0,0 6-79 0,0 1-39 0,-4 0-77 16,-4 3 38-16,-4 0-1 16,1 1-72-16,-4 0 36 0,1-2 0 0,-5 6 51 31,3-10-15-31,-3 0 1 0,1 1-1 0,-2-4 61 0,0-1-30 0,-3 0 10 0,3-3-41 0,0-4 278 15,6-3-138-15,-1 0-70 16,7-4-35-16,0 1 284 0,5-1-322 0,3 0-35 0,3 0 0 0,9 0 0 16,8 0 0-16,5 0 0 0,2 0 0 0,0 0 0 15,7 1 0-15,-3 3 0 0,5-3 0 0,-7 2 0 16,2 0 0-16,-2 0 0 47,2 2 0-47,-4-2 0 0,2 3 0 0,-9-1-28 0,-3-2-335 0,-2 0 104 0,-7-1-581 0,-2 3 401 0,-3-4 191 0,-3 5-507 0</inkml:trace>
  <inkml:trace contextRef="#ctx0" brushRef="#br0" timeOffset="13914.29">26068 15756 2077 0,'-16'0'0'0,"5"0"0"0,5 3 0 0,0 1 0 0,5 1 0 0,1-3 0 0,7 3 0 0,10-1 532 0,7 0-247 0,7-1-123 0,2 1-53 0,0-2 421 0,3 0-294 0,2-1-236 0,0-1 0 0,-1 0-25 0,4 0 22 0,-4 2-692 0,-2 1 367 0,-3-2 183 0,-6 2 92 0,-5-3-757 16,4 3 312-16,-15 1 239 0</inkml:trace>
  <inkml:trace contextRef="#ctx0" brushRef="#br0" timeOffset="14258.92">25415 15652 1980 0,'-29'6'0'0,"4"10"0"0,6 10 0 0,2 6 0 0,4 4 0 0,-1 7 0 0,13-6 0 0,1 3 338 15,1-3-148-15,18-6-75 0,6-6 258 0,6 2-155 47,2-13-94-47,5-7-14 0,6-5-35 0,1-2 0 0,1 0-34 0,7-4-123 0,-8-13 56 0,-3-5 33 0,-2-3 1 0,-7-5-148 0,-8-4 91 0,0-6 55 16,-16 4-70-16,-7-4 53 0,-2 1-37 0,-13 2 35 15,-11 0-61-15,-8-4 1 16,-4 10 31-16,-9 3 236 0,-7 3-101 0,-4 2-50 0,0 10-2 16,-6 1 207-1,10 10-118-15,0 2-29 0,4 14-58 16,5 10-43-16,9 6 0 0,3 5 0 0,17-1 0 0,13-3-257 15,1 4 65-15,8-4 104 0,18-4-410 0,5 4 211 0,8-9 138 0</inkml:trace>
  <inkml:trace contextRef="#ctx0" brushRef="#br0" timeOffset="19771.93">18134 15669 1213 0,'-15'-15'0'0,"8"6"0"0,-1 1 0 0,2-1 0 0,0 1 0 0,2-1 392 0,0 0-166 0,1 1-99 0,2 2-43 0,1 2 266 16,0 0-155-16,0-1-78 0,0 0-29 0,7 2 46 141,2-2-48-141,5 1 0 0,0 2 86 0,5 0-67 0,0 0-23 0,1 0-9 0,2 2 10 0,-2 0 0 0,2 0-44 0,-2 6-26 0,2 4 10 0,-5 1 16 15,-3 6 0-15,-3 0 1 0,-2 5-1 0,-5 4-36 0,-3 6-3 0,-1-1 0 0,-3 3 0 0,-13 1 0 0,-2-1 0 0,-6 0 0 0,-4 4 0 0,0-10 0 0,0-1 0 0,-4-4 0 0,2-5 0 0,1-3 0 0,-3 0 0 0,8-11 0 0,1-4 0 0,3 0 0 0,1-4 0 0,2-9 0 0,0-4 0 0,6 0 0 16,3-2-207-16,2 2 38 0,1-3-104 0,1 3 116 16,2 0 50-16,2 1-267 0,0 3 168 0,6 1 83 15,7 3 43-15,5-3-463 0,1 3 257 0,5-2 124 16,2 1 61-16</inkml:trace>
  <inkml:trace contextRef="#ctx0" brushRef="#br0" timeOffset="19950.44">18439 15449 965 0,'-9'0'-1'0,"-1"-2"1"0,-3 0 0 0,1 2 0 0,0 0 0 0,-5 10 765 0,0 8-363 0,-2 7-182 46,4 5 520-46,-5 5-341 0,7 1-185 16,2 5 13-16,6-2-227 0,3 2 0 0,2-2 0 0,2 6 0 0,12-13 0 0,6-2 0 0,5-1 0 0,-1-7 0 0,10-2 0 0,0 0 0 16,-5-8 0-16,3-5 0 0,-3-2 0 0,-1 0 0 15,-4-3-709-15,4 0 254 0,-9-2 214 0,-5 0-578 16,0-2 389-16,-5-7 197 16</inkml:trace>
  <inkml:trace contextRef="#ctx0" brushRef="#br0" timeOffset="20089.07">18596 15572 1696 0,'-7'-9'0'0,"-1"4"0"0,1 1 0 0,6 2-1 0,1 0-1 0,0 2 1 0,1-2 0 0,11 2 724 15,4-3-332-15,2 3-181 0,4 0 223 0,1-2-197 16,2 0-98-16,1 0-51 0,4 1-437 0,-6-1 189 16,4-1 99-16,-2 3-906 0,-2 0 503 0,-2 0 252 15</inkml:trace>
  <inkml:trace contextRef="#ctx0" brushRef="#br0" timeOffset="20257.62">18655 15748 2152 0,'-21'8'0'0,"2"-1"0"0,2 5 0 0,8-3 0 0,4-1 0 0,5 4 0 0,0-5 0 0,3 1 459 0,12 0-200 0,5-2-115 16,4-2-53-16,3 1 467 0,1-2-290 0,1-3-268 15,3 3 0-15,-4-3 0 0,-4 2 0 0,1-1-668 16,-3 1 347-16,-1 2 180 0,0-2 99 0,-5 1-761 15,-2 0 308-15,-4 0 234 0</inkml:trace>
  <inkml:trace contextRef="#ctx0" brushRef="#br0" timeOffset="20423.5">19017 15259 1595 0,'-4'-18'0'0,"0"6"0"0,3 4-1 0,1 3 0 0,0 5 308 0,0 0-135 0,8 0-59 15,4 12 1042-15,0 15-564 0,4 5-591 0,-3 13 0 16,2 11 0-16,-2 14 0 0,-2 5 0 0,-2 7 0 16,0 15 0-16,-1 10 0 0,-1 8 0 0,-3 12-39 15,-3-17-314-15,-1 2 196 0</inkml:trace>
  <inkml:trace contextRef="#ctx0" brushRef="#br0" timeOffset="24106.91">20017 15445 1545 0,'-4'0'0'0,"1"-4"0"0,1 1 0 0,-1 3 0 0,3-2 0 0,0 2 0 0,0 0 0 0,0 0 0 0,5 13 202 0,7 3-83 0,2 7-40 0,3 5 59 0,1 4-55 0,0 2 0 16,-1 2-45-16,2 5-78 0,-1 2 40 0,1 7 8 15,-3-7 30-15,-7 2-78 0,-1-2 38 0,-3-3 1 16,-2-6 39-16,-3 4-19 0,0-16-9 0,0-3 28 16,-9-8 19-16,1-3-1 0,0-7-79 0,-3-1 246 15,2 0-101-15,1-12-37 0,3-12-26 0,2-4 0 16,3-3 14-16,0-7-26 15,0 1-9-15,5 1 23 0,7 1-23 0,1-3 0 16,4 5-105-16,3-6 62 0,-3 10 17 0,3 2-24 16,1 1 25-16,1 5-21 31,4-2 50-31,-4 11-108 0,-2 3 44 16,-3 5 1-16,0 0 1 0,-2 4-162 0,0 0 91 0,-4 0 37 0,-2 0 26 0,0 6-18 0,-2 0 40 0,-1-2-27 0,0-1-622 0,-1 0 314 15,-2-1 151-15,2-2 76 0,-2 0-158 0,2 1 117 16</inkml:trace>
  <inkml:trace contextRef="#ctx0" brushRef="#br0" timeOffset="25267.86">20784 15641 1037 0,'-2'-12'0'0,"-5"-2"0"0,2 3 0 0,-1-2 0 0,3 2 0 0,-4 0 100 0,-1-1-31 16,3 0 9-16,-2 0 162 16,0 7-101-16,0-2-50 0,-2 5-26 0,1 2 75 0,-3 0-40 0,-1 0-35 15,0 17 0-15,-1 4 9 0,2 8 1 0,-3 3-27 32,3 2 65-32,4 1-37 0,3 2-1 0,2-2-35 0,2-2 63 0,0 2-22 0,0-6-9 0,5-6-18 15,8-1-15-15,2-6 1 0,4-2-1 0,0-1-66 16,2-10 29-16,2-3 0 0,-2 0 37 0,1-5-200 15,3-9 99-15,1-1 40 16,-5-5-235-16,0-1 116 0,-1-6 71 0,-1 1-101 16,0-1 74-16,1 0 8 0,-7 6 32 0,-2 2 66 15,-4 6-44-15,0 1-1 16,-6 6 1-16,1 0 134 0,1 6-62 0,-3 0-36 16,0 17 0-16,-4 3 325 0,0 5-168 0,-1 1-55 0,4-1 200 0,-1-2-134 31,2-2-54-31,0-1-38 0,0-2-83 0,8 0 55 15,1-6-9-15,4-5-129 0,1-2 64 0,3-5 32 0,0 0 1 0,5 0-26 16,-5-17 24-16,2-1 0 0,-1-6-10 0,-2-2-171 16,-2 1 61-16,-1-6 57 0,-7 6-67 0,-1-1 54 15,-4 2 3-15,-1-1 1 47,-1 2 106-47,-9-1-40 16,-4 7 0-16,-5 2 212 0,-1 8-108 0,0 3-58 0,-4 1-18 0,1 3 117 0,2 0-52 0,2 6-41 0,2 2 14 0,4 5-24 0,1-3 51 0,5-1-35 15,6 3 148-15,1-3-82 0,0-1-43 0,5 0-160 0,12 1 69 0,3-6 20 32,2-3 0-32,6 0-246 0,3 0 122 0,0-2 70 0,5-5 8 0,-2-4-229 0,-2-1 104 0,1 1 71 15,-1-3-8-15,-3 1 15 0,1 2 14 0,-11 1 9 16,-4 2 87-16,-5 3-31 0,-7 0 0 0,2 3 212 16,-4 1-130-16,-1-1-53 0,0 2-30 0,-8 0 487 15,-3 7-216-15,-3 5-126 16,0-1-11-16,0 3 17 0,3-1-144 0,0 1 0 0,2-1 0 0,4 0 0 15,0 2 0-15,5-5 0 47,0 1 0-47,0 1 0 0,1-2 0 0,10-1 0 0,3 1 0 0,-1 0 0 0,5-3 0 0,0 0 0 0,1 0 0 0,0 0 0 94,-2 1 0-94,-2 0-52 0,-3-1-82 0,-2 2 53 0,-5-1-1 0,0 1 39 0,-4 3-4 0,-1-4 10 0,0 1 0 0,-9 1-1 0,-3 0 1 0,-3-2 164 0,0 1 217 16,1-2-227-16,0-2-117 0,4 0 0 0,1-1 0 0,0 1 0 0,6-5 0 0,0 2 0 0,3-1 0 0,0 2 0 0,0-3 0 0,6 0 0 0,8 0 0 0,2 0 0 0,2-6 0 0,4-4 0 15,0-6 0-15,6 0 0 32,-3-5 0-32,0 4 0 0,1-8 0 0,-1 0 0 0,-4 0 0 0,3-1 0 0,-5 4-329 0,-3 0 160 31,-5 1 66-31,-1 3 33 0,-5 3 0 0,-1 1 416 0,-4 7-184 0,0 2-64 0,0 3 37 0,-7 2-135 15,-4 0 0-15,0 7 0 0,0 9 0 0,2 2 0 16,0 6 0-16,2-2 0 0,4 5 0 16,2 3 0-16,1-5 0 0,0 3 0 0,0-3 0 0,8 0 0 15,4-4 0-15,1 4 0 0,4-9 0 0,2-3 0 16,4-2 0-16,-2-8 0 0,4-3 0 0,0 0-82 16,-4-3 11-16,2-14 0 0,-2-4 34 0,-3-4-49 15,-1-1 25-15,0-5-10 0,-5 0 32 0,-3-4-31 16,-3-1 1-16,-3-2 30 15,-2-4 1-15,-1-10-40 0,0 5 40 0,-10-5-1 16,-3 3-58-16,-6 4 29 0,-1 7 1 0,-6 2 84 16,3 20-22-16,-3 6 0 0,-2 9-33 0,-2 1 217 15,-1 5-114-15,6 14-31 0,2 4-30 0,2 3 333 16,5 4-166-16,4 0-59 0,-1 1-46 16,13-6 118-16,0 2-184 0,0-1 0 15,13-4 0-15,2 2 0 0,3 0 0 0,1-7 0 16,5 0-64-16,1-5 18 0,4-3 41 0,0 0-309 0,6-2 171 0,-7-6 40 15,1-1 55-15,1 0-815 16,-2 0 413-16</inkml:trace>
  <inkml:trace contextRef="#ctx0" brushRef="#br0" timeOffset="25440.4">22050 15556 2614 0,'0'0'0'0,"0"0"0"0,0 0 0 0,0 0 0 0,0 0 0 0,5 0 0 0,6 0 0 0,4 0 453 0,5 0-208 63,4 0-105-63,5 1 143 0,2-1-115 0,3 1-140 0,-1 3-28 0,-2-4 0 0,0 0 0 0,-4 1 0 0,-1 2-79 0,-8 0-1039 0</inkml:trace>
  <inkml:trace contextRef="#ctx0" brushRef="#br0" timeOffset="25599.97">22108 15746 2636 0,'-14'7'0'0,"5"3"0"0,5-3 0 0,4 2 0 0,0-1 0 0,6 0 0 0,11 1 0 0,5-2 423 0,6-2-194 15,2-2-96-15,5 1-12 0,-2-4-47 0,0 0 0 0,-2 0-38 0,-2 0-296 16,0-4 147-16,3-3 84 31,-9-1 28-31,-3-1-838 0,-4 1 428 0</inkml:trace>
  <inkml:trace contextRef="#ctx0" brushRef="#br0" timeOffset="25739.6">22601 15218 1955 0,'5'-8'0'0,"1"2"0"0,2 3 0 0,1 3 0 0,3 0 0 0,-1 12 0 0,1 16 1212 0,-2 15-592 0,-3 13-476 16,2 16-144-16,-5 14 0 0,-2 14 0 0,-2 19 0 15,0-7 0-15,0 4 0 0,-6 4 0 0,1 6 0 16,3-1-214-16</inkml:trace>
  <inkml:trace contextRef="#ctx0" brushRef="#br0" timeOffset="30882.98">20041 16523 1067 0,'0'-1'0'0,"0"-3"0"0,0 3 0 0,1 1 0 0,3 0 0 0,3 3 205 0,1 12-84 0,0 4 194 0,4 6-144 0,-2 7-67 16,1 2-33-16,0 6 3 0,-1 4 0 0,-1 6-27 16,1-3-10-16,-4 1-26 0,-2-4 0 0,0-4 26 15,-1-4 0-15,-1 1-29 0,-1-16-9 0,-1-7 39 16,0-6 52-16,0-3-26 0,0-5 1 0,0 0 145 15,0-2-90-15,0-20-42 0,0-7 0 0,5-3-78 16,4-6 37-16,2-6 10 0,0 8-10 0,3-3-24 16,0 3 0-16,3 2 25 0,-1 3-1 0,4-3 57 78,-1 9-33-78,0 3 0 0,1 4-29 0,1 5 5 0,-1 2 0 0,1 2-137 0,-4 7 60 0,-1 2 38 0,-1 0 4 0,-5 0-274 0,2 5 136 0,1 1 74 0,-7 3 18 0,-1-1-208 0,-2-1 94 0,2 1 68 0,-4 1-16 0,1-2-444 15,0 0 261-15,0-2 126 16</inkml:trace>
  <inkml:trace contextRef="#ctx0" brushRef="#br0" timeOffset="31052.04">20731 16665 1999 0,'5'1'0'0,"0"1"0"0,-2 2 0 0,6-3 0 0,-1 0 0 0,0 3 0 0,1-3 0 0,3 1 765 0,-1-2-364 0,5 2-182 16,0 0-82-16,2-1-45 0,-1 0-28 0,5 2 1 16,0-3-453-16,-1 2 213 0,2 0 114 0,-3 0-836 15,-2 1 467-15</inkml:trace>
  <inkml:trace contextRef="#ctx0" brushRef="#br0" timeOffset="31215.36">20716 16912 2272 0,'-23'3'0'0,"5"1"0"0,4 4 0 0,5-6 0 0,2 4 0 0,7-5 0 0,2 3 0 0,13-3 774 0,8 1-368 0,6-2-185 0,6 1-83 0,-2-1-18 0,2 0-120 0,1 0 0 0,0 0 0 0,3 0 0 0,-7 0 0 0,1 0-269 0,-2 0-155 0,-1 2 230 0,1 2 115 0</inkml:trace>
  <inkml:trace contextRef="#ctx0" brushRef="#br0" timeOffset="32251.25">21743 16640 795 0,'-2'-13'0'0,"2"-1"0"0,-3 1 0 0,0-1 0 0,-1 0 0 0,0 5 0 0,-1 0 218 0,-3-3-91 0,1 7-45 15,-3-1 0-15,-4 3 90 16,2 3-72-16,-5 0-32 0,-2 3 56 0,-3 8-44 16,-3 5 9-16,2 2-52 0,2 1 143 0,1-1-71 15,6 0-37-15,0 2 110 0,2 1-64 0,8-6-45 16,4 0-1-16,0-1-32 0,2 3-3 0,10-5-1 15,6 1 9-15,0-4-102 110,6-2 46-110,1 0 24 0,1-1-113 0,-3-2 68 0,4 3 43 0,-7 0-2 0,-4-1-63 0,-4 1 11 0,-4 3 29 0,-3 2-25 0,-3 2 0 0,-2 0-6 0,-8 4 0 0,-11-1 380 0,-6 4-162 15,-3-2-75-15,-3 3-39 0,1-6 9 0,0 1 0 0,2-7-6 0,3 1-26 0,4-6-383 0,2-3 190 0,7-2 92 0,6 0-283 0,6-11 161 0,0-9 92 0,13-5-661 0,5-4 350 0</inkml:trace>
  <inkml:trace contextRef="#ctx0" brushRef="#br0" timeOffset="32551.45">21730 16777 1400 0,'8'0'0'0,"-3"0"0"0,5 0 0 0,-4 2 0 0,2 0 0 0,0 4 0 0,4-2 202 0,-2 1-87 0,1 0-39 0,3 0 396 15,1-2-218-15,4 3-99 0,1-5-65 0,1-1-15 16,5 0 0-16,1 0-38 0,1 0-223 0,3-7 120 15,-3-4 47-15,-2 0-254 0,-2-2 155 0,-1 0 77 16,-4 1 39-16,-4-1-109 0,-5 1 66 0,-9 1-56 16,-1 0 48-16,-1-1-41 15,-15-1 29-15,-3-1-9 0,-7 0 38 0,-2 3 193 16,-3 2-97-16,-2 0-48 0,2 4 278 0,-5 2-137 16,9 3-80-16,-2 0-2 0,5 7 272 0,1 8-143 15,4 2-82-15,-2 5 47 0,8 4-69 0,5 4-29 16,8 2-1-16,0 1 4 0,4 2 0 0,11 4-24 15,6-7-10-15,6-3-229 0,6 0 115 0,4-4 57 16,1-6-564-16,4 1 281 0,-3-11 109 0,-3 0 95 16,-2-7-575-16,0-2 319 15,-1 0 160-15,1-2-318 0</inkml:trace>
  <inkml:trace contextRef="#ctx0" brushRef="#br0" timeOffset="32777.84">22393 16649 3273 0,'0'-11'0'0,"-1"7"0"0,-5-1 0 0,0 3 0 0,-1-1 0 0,-1 3 0 0,-3 0 0 0,2 13 0 0,-2 4 0 0,-1 1 0 0,3 2 0 0,-2 4 0 0,2 0 0 0,2 1 0 0,6 1 0 0,1-5 0 0,0 3 0 0,0 0 0 0,9-5 0 0,10-3 9 0,1 0 27 0,3-5 1 0,4-4-570 15,3 3 294-15,-1-9 133 0,0-1 11 0,0 0-347 16,-1-1 156-16,1-9 125 0,1-4-444 0</inkml:trace>
  <inkml:trace contextRef="#ctx0" brushRef="#br0" timeOffset="33291.97">22828 16574 570 0,'0'-4'0'0,"0"-1"0"0,0-1 0 0,-3 3 0 0,-2 1 0 0,0 0 0 0,0 2 0 0,-1 0 304 0,-2 4-135 0,-2 10-65 0,0 2 289 16,0 8-183-16,2 2-87 0,-1 3-43 0,4 3 175 16,1 2-109-16,3 5-46 0,1-4 26 0,1 3-45 47,10-2 0-47,6-3-44 0,3-2-32 0,3 2 9 0,4-14 22 0,1-3-200 0,2-8 101 0,-1-2 49 0,2-6 26 0,1 0-238 15,-3-10 123-15,-3-11 18 0,-3-3 47 0,-4-6-239 16,-1-2 124-16,0-5 30 0,-10 6 61 0,-3-3 0 15,-2 2 26-15,-3-2 38 16,0-1 0-16,-2-2-48 0,-11 3 10 0,-6 0 73 16,-3 4-36-16,-3 0-1 0,-4 5-36 0,-4 4 201 15,2 10-91-15,-2 10-24 0,2 1-33 0,-1 5 311 16,4 14-155-16,0 5-44 94,11 5 167-94,2 5-131 0,12-3-63 0,3 3-34 0,0-2 41 0,2-6-41 0,14 2 0 0,1-5-31 0,5-3-1 0,3-4 1 0,1 1 8 0,1-8-216 0,4-3 104 0,-2-6 52 0,0 0 25 15,-2 0-699-15,5-2 346 0,-10-7 114 0</inkml:trace>
  <inkml:trace contextRef="#ctx0" brushRef="#br0" timeOffset="36783.67">27835 15361 1588 0,'-2'-4'0'0,"-3"-3"0"0,0 1 0 0,-1 2 0 0,4 1 0 0,0 0 0 0,-1 3 0 0,0 0 0 0,-3 0 256 0,1 0-98 0,-3 0-63 0,-2 6 34 0,1 5-45 0,-6 4 1 0,-1 3-45 0,-6 6 20 0,1 0-20 0,-2 1 0 31,-4 2 32-31,2 2-32 0,-3-3 0 0,0 4 10 0,3-5 116 0,3-4-63 31,3-2-32-31,2-1 159 0,3-4-85 0,8-7-57 0,0-3-1 0,6-1 177 0,0 0-264 0,6-3 0 16,5 1 0-16,8-1 0 0,3 0 0 0,4 0 0 16,2 0 0-16,0 0 0 0,1-1 0 0,-3-2 0 15,0 2 0-15,-3-1 0 0,0 2 0 0,0 0 0 16,3 0 0-16,-9 0 0 47,2 0 0-47,-6 0-597 0,2 2 107 0,-6 2 226 0,4 0 101 0,-10 3-670 0,0-1 397 0</inkml:trace>
  <inkml:trace contextRef="#ctx0" brushRef="#br0" timeOffset="36937.27">27571 15794 2305 0,'-29'1'0'0,"0"4"0"0,0 1 0 0,10 0 0 0,4 0 0 0,3-1 0 0,8-1 0 0,3-2 412 0,-1 2-176 0,2-1-103 0,7-1 448 0,10 5-317 0,5-4-264 0,5 0 0 0,5 5 0 0,0-5 0 0,3 1 0 0,3 0 0 16,0 0 0-16,3-1 0 0,4-1 0 0,-5 1-215 15,-1-3-173-15,1 1 214 0,-2 2-898 0,9-3 465 16,-8 0 289-16</inkml:trace>
  <inkml:trace contextRef="#ctx0" brushRef="#br0" timeOffset="37226.57">28510 15304 1826 0,'-19'-10'0'0,"-1"7"0"0,0 3 0 0,0 0 0 0,-3 3 0 0,-8 11 0 0,8 5 0 0,-1 3 682 0,4 2-321 0,1 1-161 16,5 0 248-16,2 2-195 0,9-5-111 0,3 1-123 15,4-3-19-15,12-2 0 0,6 1 0 0,4-1 0 16,1-6 0-16,2 0 0 0,0-2 0 0,0-3 0 15,-6 4 0-15,1 0 0 16,-9-1 0-16,-5-1-194 31,-3 2 3-31,-5 5 99 0,-2-2-10 0,-5 4 31 0,-13-2-12 0,-6-2 1 0,-5 3 252 0,-2-2-101 0,-5-2-53 0,-3 2-16 16,4-5 19-16,4-3-38 0,3-2 39 0,4-5-218 16,5 0 112-16,6 0 35 0,10-3 55 0,3-6-676 15,1-8 315-15,17-1 159 0</inkml:trace>
  <inkml:trace contextRef="#ctx0" brushRef="#br0" timeOffset="37510.44">28589 15604 1660 0,'11'-5'-1'0,"1"4"0"0,-2 0 0 0,1-1 1 0,0 2-1 0,3 0 1 0,-2 0 393 0,3 0-176 0,-1 0 294 0,5 0-236 0,0 0-118 16,5-1-49-16,0-5-53 0,3 2-15 0,-2-5-1 15,4 0 0-15,-3-3-284 16,4-1 152-16,-9-2 61 0,-3 2 36 0,-2-2-169 15,-7 0 102-15,-5 0 51 0,-2-2-266 0,-2 4 49 94,-9-1 104-94,-13 2 23 0,-2 2 31 0,-6 3 1 0,-4 3 20 0,4 4 9 0,-1 0 0 0,-1 6 0 0,5 6 1 0,0 3 713 0,-1 2-318 0,9 3-129 0,1-1-105 0,8 3 201 16,3-2-142-16,5 3-70 0,2 6-34 0,0-6-10 0,16 0-60 0,5 0-318 0,5 0 159 0,6-3 96 0,5 1 58 0,1-6-775 0,-1-5 386 0,3-1 129 0,0-6 117 0,1-3-542 15,8 0 313-15</inkml:trace>
  <inkml:trace contextRef="#ctx0" brushRef="#br0" timeOffset="37713.41">29394 15386 2319 0,'-9'-10'0'0,"-3"2"0"0,-1 5 0 0,-1 1 0 0,-6 2 0 0,-3 2 0 0,0 12 0 0,-1 7 414 0,2 8-188 0,0 3 104 15,3 2-145-15,2 4-63 0,11-2-47 0,4 0 111 32,2 0-112-32,8-3-74 0,12-3 0 0,6 1-67 0,3-10-47 0,4-7 76 0,3-5-480 0,3-6 278 15,0-3 140-15,6-3 80 0,-8-10-575 0,-1-3 235 16,0-5 160-16,-5-1-103 0,3-2 131 0,2-3 57 16,-11 3 43-16,1-3-322 0,-7-1 178 0</inkml:trace>
  <inkml:trace contextRef="#ctx0" brushRef="#br0" timeOffset="38099.38">29859 15275 2467 0,'-19'0'0'0,"5"0"-1"0,-1 0 0 0,2 4 1 0,-1 10-1 0,4 4 1 0,3 3 0 0,-2 5 417 15,8 4-188-15,1 2 296 0,0 9-233 0,4-7-288 0,10-1-4 0,2 1 0 16,4-5 0-16,3-2 0 62,5 1 0-62,-3-11 0 0,-1-4 0 0,3-5 0 0,2-5 0 0,0-3 0 0,4 0 0 0,-5-4 0 0,-1-10 0 0,0-6 0 0,-1-6-11 0,-3 0-21 0,2-5-247 0,-11-2 128 0,-2-2 27 0,-7-5-45 16,1-3 64-16,-6-2 32 0,0-11-9 0,0 7 42 16,-16-6 0-16,-5 3 1 15,-4 2-447-15,-5 8 223 0,-7 5 102 0,1 22 67 0,-3 9 212 0,0 6-78 16,0 6-40-16,3 12 279 15,1 5-169-15,14 5-69 0,7 2-41 0,10 1 431 16,4 0-191-16,0 1-118 0,3 1 9 0,12-5 107 16,6-3-100-16,2-1-49 0,4-4 83 0,2 1-172 15,6 0 0-15,0-12 0 0,2 0 0 0,2-6-18 16,3-3-13-16,-2 0 35 31,7 0-850-31,-12 0 430 0,-2-2 153 0</inkml:trace>
  <inkml:trace contextRef="#ctx0" brushRef="#br0" timeOffset="38236.01">30883 15562 2716 0,'2'-17'0'0,"1"8"0"0,-2 3 0 0,5 2 0 0,-5 0 0 0,3 1 0 0,-3 3-123 0,-1 0 81 0,0 0 40 0,0 0-705 16</inkml:trace>
  <inkml:trace contextRef="#ctx0" brushRef="#br0" timeOffset="39457.13">24694 16445 1235 0,'-8'-14'0'0,"-1"4"0"0,6 5 0 0,2 1 0 0,1 4 0 0,0 0 0 0,0 0 243 0,2 12-94 16,9 2-60-16,0 4 347 0,1 2-199 0,-1 1-100 15,1 2-49-15,1 5 184 0,-4-4-121 0,0 4-57 16,0 1-57-16,-2 0 1 47,2 0 0-47,-1 8 9 0,-3-6-106 0,0 1 49 0,-3-1 23 0,1-3-428 0,0-3 227 0,-2 2 122 0,-1-13 47 0,0-7-757 0,0-7 369 0,0 0 185 16</inkml:trace>
  <inkml:trace contextRef="#ctx0" brushRef="#br0" timeOffset="39682.04">24745 16294 1609 0,'0'-13'0'0,"0"1"0"0,5 9 0 0,10-2 0 0,3 4 0 0,6 1 0 0,4 0 311 0,8 9-128 0,-1 9 213 0,4 5-179 0,0 3-90 0,-2 3-44 0,-1 3-54 0,1 4 18 0,-16-2-9 0,-2 3 0 0,-9 1-114 0,-8 3 57 0,-2 3 28 0,-12 7 10 0,-12-9 40 15,-10 0-22-15,-2-1 1 0,-2-4 51 0,-3-1-25 16,-2 0 9-16,7-15-208 0,1-3 68 0,6-6 47 0,1-5 14 0,8-4-188 16,0-3 106-16,17 0 49 0,3-15 25 0,0-12-650 0,10-6 306 0</inkml:trace>
  <inkml:trace contextRef="#ctx0" brushRef="#br0" timeOffset="39797.75">25301 16387 1885 0,'5'0'0'0,"-3"0"0"0,-1 0 0 0,4 0 0 0,-2 0 0 0,-2 0 0 0,3 0 408 0,-3 0-176 0,1 0-92 16,1 0-52-16,3 3-24 0,-2 0-1 0,1 3-948 15,2-1 450-15</inkml:trace>
  <inkml:trace contextRef="#ctx0" brushRef="#br0" timeOffset="39939.35">25429 16774 0 0,'-11'5'0'0,"3"1"0"0,3 0 0 0,-1-1 0 0,5 0 0 0,1 0 0 0,0 0 0 0,0-1 0 0,3 1 0 0,6-1 0 0,2 0 0 0,5 1 0 0,2-1 0 0,-2 3 0 0</inkml:trace>
  <inkml:trace contextRef="#ctx0" brushRef="#br0" timeOffset="41271.26">26315 16424 1336 0,'-4'-29'0'0,"1"9"0"0,2 3 0 0,1-2 0 0,0-3 0 0,-2 3 0 0,-1-5 0 0,0 6 0 0,-1 4 0 0,0 1 0 0,-2 3 249 15,1 2-104-15,-4-1-43 0,-1 8-35 0,1 1 108 16,-5 0-68-16,0 5-33 0,-3 11 0 0,-2 4-21 16,1 4-12-16,-1 3-1 15,6 2 41-15,-1-5-41 0,1 3 1 0,2-3 58 0,6-6-9 0,3-2-50 16,2-2 0-16,0-1 28 16,0-2 0-16,2 0-18 0,5-4-9 0,2 0 41 0,4-2-42 15,-2 0 0-15,1-3 86 0,2 5-33 16,-5-2-10-16,1 1-42 0,-2 5 78 0,0 1-39 15,-4 2 0-15,1 6-54 0,-3-1-26 0,-2 5 0 16,0 0 0-16,0 5 0 0,0-2 0 0,0 6 0 16,0-2 0-16,0-1 0 0,0 1 0 0,0-1 0 15,0-2 0-15,0 4 0 0,0-7 0 0,0-2 0 16,0-3 0-16,0-1 0 0,2-3 0 0,5 0 0 16,-6-5 0-16,1-2 0 15,-1-2 0-15,1 0-654 0,-2-2 198 0,0 1 198 16,0-5 114-16,0-1-446 31,0 0 274-31,2 0 139 0</inkml:trace>
  <inkml:trace contextRef="#ctx0" brushRef="#br0" timeOffset="41472.72">26670 16322 1823 0,'-3'-11'0'0,"-4"2"0"0,-2 5 0 0,2 1 0 0,-4 3 0 0,-1 0 0 0,1 15 0 0,-4 7 0 0,3 7 673 16,1 5-316-16,2 2-159 0,-1 7 198 0,6-4-184 16,2 2-85-16,2 0-44 0,0 1-21 0,6-5-62 15,9 3 0-15,4-11-245 0,2-7 89 0,2-2 98 16,4-6 49-16,-2-1-235 16,2 1 152-16,-1-7 61 0,-1-4-27 0,-4-3-689 0,1 0 354 15,-1 0 176-15,3-8-456 0</inkml:trace>
  <inkml:trace contextRef="#ctx0" brushRef="#br0" timeOffset="41740.53">26915 16337 1571 0,'-9'-12'0'0,"2"2"0"0,5 5 0 0,0 3 0 0,2 2 0 0,0 0 0 0,0 14 646 0,0 8-293 0,0 4-161 0,2 6 172 0,3 4-162 0,2 3-81 0,-1 2-41 0,0 4-156 0,1-6 52 0,0 3 33 0,1-3-1 0,0-2 32 0,-4 0 0 0,3 0 9 0,-5-11-378 0,-1-6 184 0,-1-6 92 0,0-8 47 0,0-6-17 0,0 0 2 0,-7-6-46 0,3-16 198 0,0-9-87 0,4-2-29 0,0-2-14 0,0-8 125 0,1 7-50 0,10-3-35 0,4 2 22 0,2 0-9 32,3 2 29-32,4-6-41 0,1 12-74 0,-1 1 35 0,4 4 10 0,0 3 26 31,-3 9-507-31,6 0 239 0,-8 12 85 0,-3 0-703 0,-1 6 404 0,-2 12 201 0</inkml:trace>
  <inkml:trace contextRef="#ctx0" brushRef="#br0" timeOffset="41900.1">27235 16663 1414 0,'-9'2'0'0,"2"3"0"0,1-2 0 0,3 3 0 0,-1 1 0 0,2-1 0 0,2 4 675 15,0 4-310-15,0-3-169 0,0 5 77 0,0-1-117 0,0 4-58 0,0 0-30 47,0 3-40-47,0-4 10 0,0 2 0 0,0-5-580 0,2 2 290 0,-2-2 145 0,0 0 82 0,0-6-798 0,2-3 414 0</inkml:trace>
  <inkml:trace contextRef="#ctx0" brushRef="#br0" timeOffset="42232.41">27416 16559 1843 0,'0'0'0'0,"0"0"0"0,0 0 0 0,0 0 0 0,0 7 0 0,0 6 364 0,0 3-162 0,0 6-82 16,0 1 213-16,8 3-152 0,-1 0-70 0,3 2 49 16,1 1-60-16,2-4-31 0,3-1 11 0,1-7-218 15,2-4 90-15,1-6 43 0,3-6 0 0,-1-1-238 16,3-7 151-16,-5-11 61 0,0-6-262 0,-4-2 114 31,0-2 94-31,-5-3-53 0,1-1-13 0,-10 0 43 0,0 1 35 0,-1-2 27 16,-1-1 5-16,0-7-9 0,-11 4 10 0,-3 3 55 15,-6-1-27-15,1 5 0 0,-3 6-27 0,-3 1 91 16,5 15-40-16,0 4-14 0,-3 4 315 0,3 6-145 16,5 10-86-16,-3 3-14 0,7 6 235 0,4 0-118 15,3 1-74-15,1-2 12 0,3 1-42 0,0 2 10 16,3-7-52-16,9-4-53 0,-1 0 27 16,4 0-1-16,-1-5 27 0,5 2-369 0,-1-4 179 0,2-3 95 15,0 0-830-15,0-5 395 16,1-1 228-16</inkml:trace>
  <inkml:trace contextRef="#ctx0" brushRef="#br0" timeOffset="42452.82">27837 16327 1774 0,'0'-10'0'0,"0"4"0"0,0-3 0 0,0 5 0 0,0 1 0 0,3 2 0 0,3 1 0 0,3 0 0 0,2 11 709 0,-3 6-339 0,6 5-166 15,-3 3-83-15,1 3-40 0,-1 4-1 0,-1 6-31 16,-3 1 80-16,1-3-46 16,-5 5 1-16,-2 5-45 0,-1 3 10 0,0-3-10 15,-3 0-2-15,-10-1-459 0,0-3 229 0,-4-4 116 16,0 2-35-16,-2-16-410 0,3-6 215 0,-1-5 134 0,4-8-402 0,0-5 268 16</inkml:trace>
  <inkml:trace contextRef="#ctx0" brushRef="#br0" timeOffset="42723.1">28164 16369 2545 0,'0'-11'0'0,"0"-2"0"0,0 7 0 0,0 1 0 0,0 0 0 0,0 3 0 0,0 1 0 0,3 0 115 0,5 1-44 0,-2 0 1 0,4 1-35 0,-2 7 1 0,-1 3 0 0,5 2 9 0,-7 2-9 0</inkml:trace>
  <inkml:trace contextRef="#ctx0" brushRef="#br0" timeOffset="42858.74">28220 16692 1557 0,'0'4'0'0,"0"-3"0"0,0 4 0 0,0-2 0 0,0 1 0 0,0 0 0 0,0-1 798 0,0 0-379 0,2 0-190 0,5 4 107 94,1-3-154-94,2 3-72 0,1 2-35 0,2 3-1094 0</inkml:trace>
  <inkml:trace contextRef="#ctx0" brushRef="#br0" timeOffset="44817.71">29101 16445 1100 0,'-13'-12'0'0,"6"5"0"0,1 2 0 0,0 0 0 0,0 1 0 0,4 3 0 0,-1 0 0 0,3 1 0 0,0 2 122 0,0 14-42 0,0 1 0 31,0 8 211-31,0 2-116 0,0 0-72 0,0 3 243 0,0 2-153 0,0-3-77 31,2 1-38-31,-1 3 197 0,3-6-124 0,6-3-55 0,-2-3-28 0,7-3 17 0,1-7-1 0,6 1-34 16,1-9-117-16,1-3 53 0,7-3 27 0,-1-16 0 15,0-4-76-15,2-7 62 0,-7-3 15 16,-5-4-217-16,-4 1 116 0,-4-1 13 16,-9-1 44-16,0-3-85 0,-3 9 53 0,-6-2-10 0,-13 3 1 0,-5 4 154 15,-2 0-55-15,-9 3-18 16,4 12 127-16,-4 3-72 0,2 3-38 0,0 6-6 0,-3 0 43 16,10 0-10-16,1 13 1 0,6 4-34 15,4 1-3-15,6 0 27 94,0-1-15-94,9 2-379 0,0-1 177 0,12 0 80 0,8-3 48 0,6-1 1 0,10-2-1 0,0-6-5 0</inkml:trace>
  <inkml:trace contextRef="#ctx0" brushRef="#br0" timeOffset="45014.18">29813 16195 1531 0,'0'-8'0'0,"0"1"0"0,0 4 0 0,-2 1 0 0,0 2 0 0,-9 0 157 0,0 2-59 0,-5 10-19 0,-5 7 475 0,-4 3-258 0,-4 4-127 0,-4 2-66 0,0 4 130 0,-6-2-88 0,6 0-57 0,-2-2 43 0,2-4-46 0,7-3 0 0,5-3-46 0,1-3 99 0,11-8-138 16,9-2 0-16,0-4 0 0,6 1 0 0,10 0 0 16,7-1 0-16,2-1 0 0,7 0 0 0,0 0 0 15,3 0 0-15,3 0 0 0,-3 0 0 0,-2 0 0 16,-3 0 0-16,1 0 0 15,-4 0 0-15,6 4 0 0,-12 0-1163 0,-2 1 511 0,-1 2 307 0,-8 1-484 16</inkml:trace>
  <inkml:trace contextRef="#ctx0" brushRef="#br0" timeOffset="45191.2">29529 16663 1345 0,'-22'0'0'0,"5"0"0"0,3 0 0 0,6 3 0 0,5-1 311 16,3 2-136-16,0 1-68 0,0-1-33 0,9 1 542 31,4 1-293-31,6-1-142 0,1 0 76 0,6 0-109 0,-1-1-54 0,5 1-17 16,-2-5-478-16,0 0 220 0,3 0 111 0,-3 0-700 15,0 0 392-15,3 0 199 0,-5-3 95 0,-2-5-359 0,2-3 171 0</inkml:trace>
  <inkml:trace contextRef="#ctx0" brushRef="#br0" timeOffset="45505.36">29999 16331 2036 0,'-13'-6'0'0,"-3"3"0"0,6 3 0 0,-5 0 0 0,1 9 0 15,-2 11 0-15,-1 5 0 0,1 7 0 0,4 1 0 0,5 3 0 0,1 4 493 0,6-1-227 0,0 3-104 0,0-9-66 0,11-3 148 0,8-8-102 0,5-3-52 0,3-7-222 16,4-2 95-16,-1-10 33 16,1 0 1-16,0-8-313 0,-1-6 177 0,0-7 90 15,3-2 54-15,-11-1-175 0,-1-4 25 0,-5 0 79 16,-1-2-340-16,-8 0 184 0,2-2 81 0,-8 2 56 15,-1 2-11-15,0 0 28 0,-10-2-1 0,-7 3 60 16,-2-6-10-16,-6 9-21 16,0 7 1-16,-3 2 175 0,1 6-88 0,2 4-43 0,-4 2-10 0,8 3 456 15,3 0-204-15,3 12-124 0,3 2 201 16,5 4-146 0,3-1-42-16,4 2-53 0,0 1 70 0,1 1-57 15,12-1-28-15,1-1-219 0,4 0 105 0,2-6 38 16,3 1 0-16,2-5-499 0,0-1 274 0,6-3 136 15,2 2 40-15,-3-7-770 0,2 0 393 0</inkml:trace>
  <inkml:trace contextRef="#ctx0" brushRef="#br0" timeOffset="45733.74">30647 16227 1258 0,'-11'-7'0'0,"4"5"0"0,-6-1 0 0,2 3 0 0,-1 0 0 0,-5 4 268 0,-2 9-115 0,-1 4-57 0,-7 3 397 0,1 4-232 0,1 2-111 15,-4 1-56-15,1 2 42 16,-2 0-48-16,0 1-15 0,6-6-10 0,6-6 81 16,5-3-53-16,4-6-26 0,3-1 108 0,5-1-57 15,1-5-44-15,1-2 0 0,14 0-14 0,3 0-51 0,3 0-7 0,5 0 0 16,0 0 0-16,0 0 0 16,-2 0 0-16,5 0-162 0,-3 0 16 0,3 0 90 15,-6 0 41-15,0 5-822 0,-5 0 401 0,2 1 189 16,-1 1-553-16</inkml:trace>
  <inkml:trace contextRef="#ctx0" brushRef="#br0" timeOffset="45913.29">30347 16713 2026 0,'-17'0'0'0,"5"-2"0"0,2 0 0 0,5 2 0 0,-2 0 0 0,7 0 0 0,0 0 237 0,0 0-101 0,10 5-51 0,6 5 534 0,1-1-282 0,3 2-156 0,2-2-72 0,1 3 56 0,0 0-129 0,4-2-36 0,0 2-336 0,-2-2 114 0,1 1 131 0,-1-2 63 0,-3-1-825 0,4-1 444 0,2 0 119 0</inkml:trace>
  <inkml:trace contextRef="#ctx0" brushRef="#br0" timeOffset="46087.82">30751 16533 2731 0,'0'-10'0'0,"1"-2"0"0,5 4 0 0,5 0 0 0,4 4 0 0,6-4 0 0,2 4 0 0,8 1 0 0,5-3 0 0,0 5 383 0,-1-1-173 15,2 2-86-15,0 0-248 0,-3 0 80 16,0 0 50-16,-8 2-591 0,-4 3 311 0,-4-2 156 16,-4 2 77-16,-6-1-387 0,-1 1 242 0,-7-1 107 15</inkml:trace>
  <inkml:trace contextRef="#ctx0" brushRef="#br0" timeOffset="46332.35">31035 16467 1226 0,'-12'-2'0'0,"4"-1"0"0,-4 1 0 0,8 2 0 0,1 0 0 0,-1 2 0 0,-2 10 66 0,-1 3 0 0,-5 4-20 0,1 3-8 0,-4 4-1 0,-3 1 0 0,0 2 296 16,-4 3-148-16,-5 1-64 0,4-6-47 0,0-2 37 15,3-5-37-15,4-4 1 0,5-7-38 0,0 2 149 16,8-9-80-16,3-2-33 15,0 0-1-15,3 0 15 0,14-2-25 0,5-4 9 16,6-3 172-16,0 0-103 0,5 0-52 0,1 0-25 16,3 2 9-16,4-2-26 0,-5 2-8 0,-2 3-268 15,2-3 134-15,1 3 67 0,-1 1 33 0,3 0-669 16,-6 1 333-16,-8 1 167 0,-2 1 27 0,-5 0-286 16,-5 0 193-16,-6 3 88 0,-7 3-443 0</inkml:trace>
  <inkml:trace contextRef="#ctx0" brushRef="#br0" timeOffset="46503.89">31056 16572 1218 0,'-10'-1'0'0,"-2"-4"0"0,7 4 0 0,5 1 0 0,0 0 0 0,0 6 0 0,0 6 362 0,2 5-168 0,2 5-78 0,1 1 544 16,3 2-312-16,-4 1-155 16,0 4-69-16,1-3 50 0,1 4-68 0,-2-4-34 46,-3 2-392-46,2-3 178 0,-2 3 99 0,1-9 36 0,-1-4-294 0,1-3 170 0,1-3 83 0,-3-5 43 0,0 1-822 0</inkml:trace>
  <inkml:trace contextRef="#ctx0" brushRef="#br0" timeOffset="46692.39">30864 16077 1853 0,'0'-21'0'0,"0"9"0"0,14 4 0 0,10 3 0 0,5-4 0 0,-1 2 0 0,3 2 0 0,1 0 16 0,4 0-27 0,4-3 1078 16,8-1-505-16,-9 1-267 0,0 2-146 0,-8 2-508 0,-2 2 189 0,-10 2 104 31,0 0 62-31,-15 2-993 0,-4 12 487 0</inkml:trace>
  <inkml:trace contextRef="#ctx0" brushRef="#br0" timeOffset="46911.51">31084 15986 2167 0,'-10'1'0'0,"-3"4"0"0,8 1 0 0,3 6 0 0,0 2 0 0,1 3 0 0,-2 0 0 0,-2 8 0 0,5-3 268 0,-1 3-115 0,1-1-57 0,-2 1-146 0,2-2 44 0,0 2 9 94,0-7 36-94,0-3-637 0,0-4 318 0</inkml:trace>
  <inkml:trace contextRef="#ctx0" brushRef="#br0" timeOffset="47000.27">31196 16088 1435 0,'-6'7'0'0,"4"3"0"0,2 7 0 0,0 2 0 0,0 6 0 0,0 4 469 0,0 8-216 0,1 4-108 0,6 5-166 0,4-2 24 0,0-3 1 0,0 3 33 0</inkml:trace>
  <inkml:trace contextRef="#ctx0" brushRef="#br0" timeOffset="47117.96">31679 16720 3273 0,'-30'0'0'0,"-1"9"0"0,20 12 0 0,2 3 0 0,4 0 0 0,-4 4-231 0,-2 3 97 0,-8 4 40 0,1-3-441 0,-2 2 249 0</inkml:trace>
  <inkml:trace contextRef="#ctx0" brushRef="#br0" timeOffset="48200.03">28639 17232 792 0,'-5'-11'0'0,"1"0"0"0,-2 1 0 0,2 3 0 0,1 2 0 0,3 3 0 0,0 2 0 0,0 0 39 0,0 0-1 0,0 9 10 0,0 8 251 0,1 3-131 0,5 6-64 0,1 4 143 15,-1 3-104-15,1 6-43 0,0-5-36 0,-2-2 123 16,0 0-75-16,4-2-36 16,0-3-1-16,1 2 9 0,-1-9-9 0,2-6-37 15,0-2 23-15,6-5-23 0,0-7 0 0,4 0 10 16,-1-6-71-16,2-17 31 0,1-4 0 0,-2-8-144 16,0-5 87-16,-1-3 53 0,-7 4-2 0,-3 0-228 15,-6-1 99-15,-2 3 64 0,-2 0 3 0,0-4 65 16,-16 12-43-16,-6 0 17 0,-3 5 50 0,-6 6-26 15,-2 0-30-15,2 12-17 0,-1 5 185 0,1 1-78 16,1 1-31-16,4 12 59 0,-4 2-33 0,11 4-4 16,6-1 0-16,3 0-103 15,6-1 33-15,4 0 0 0,0 0 55 0,3-2-451 16,8-3 203-16,5 0 83 0,9 0-222 0,1-5 157 16,4 0 54-16</inkml:trace>
  <inkml:trace contextRef="#ctx0" brushRef="#br0" timeOffset="48438.05">29409 17042 1242 0,'0'0'0'0,"0"0"0"0,0 0 0 0,0 0 0 0,0 0 0 0,0 0 0 0,-10 7 0 0,-4 6 531 0,-6 2-246 0,-2 2-124 16,-7 3-51-16,2-1 154 0,-2 0-113 0,0 1-56 15,0-4 80-15,5-4-68 0,1 3-25 0,9-8-10 16,6 0 27-16,1-2-31 0,7 0 1 0,0 1-69 15,12 2 10-15,8-3 28 0,6-1 0 0,4 2-167 16,3-2 84-16,2 1 42 0,5 4 9 0,-9-3-476 47,5 1 240-47,-5 1 78 0,-1 4-532 0,5-1 312 0,-9 0 173 0,-2 1 79 0</inkml:trace>
  <inkml:trace contextRef="#ctx0" brushRef="#br0" timeOffset="48595.77">29299 17461 1519 0,'-24'0'0'0,"7"0"0"0,4 0 0 0,0 0 0 0,12 1 0 0,1 3 0 0,0-4 0 0,1 1 526 15,11 3-244-15,3 1-113 0,6-2-69 0,2 1-70 16,2-1 8-16,0-1 0 0,2 1-495 0,4-1 257 16,-6 0 114-16,2-2 62 0,-6 0-778 15</inkml:trace>
  <inkml:trace contextRef="#ctx0" brushRef="#br0" timeOffset="48884.51">29706 17132 1254 0,'0'0'0'0,"0"0"0"0,0 0 0 0,0 1 0 0,1 6 0 0,3 5 0 0,-1 8 0 0,2 5 421 0,1 2-191 0,-1 7-96 0,1 7 92 0,-3 0-99 0,3-2-44 16,-4 2 0-16,-1-3-53 0,1-3 8 0,-2-4 10 0,0-11-1 0,0-8-9 0,0-3 0 0,-3-7 1 0,-2-2 60 0,1-3-20 0,-1-20-10 0,5-3-31 0,0-5-46 0,0-4 1 0,10-1 45 15,2-5-171-15,4 7 79 0,-1 1 35 0,3 0 26 16,4 5-430-16,-2 1 211 0,4 0 81 0,2 10-571 78,1 6 331-78,-2 5 167 0</inkml:trace>
  <inkml:trace contextRef="#ctx0" brushRef="#br0" timeOffset="49102.93">30392 17155 1424 0,'-7'0'0'0,"-2"0"0"0,-3 0 0 0,1 0 0 0,-3 0 0 0,1 1 0 0,-2 8 172 0,-3 2-67 0,-1 3-34 0,-2 0 130 0,1 2-86 0,0-2-38 0,1 0 0 0,1 3-2 0,3-5-36 0,0 1 9 0,5-4 177 0,5-1-93 0,1 1-47 0,4-4 0 0,0 2 82 0,3 1-54 15,11-4-42-15,3-1 62 0,3-1-47 0,4 1 1 16,1-3-49-16,0 3 10 0,1 0-9 0,-4-2-1 16,0 4-144-16,-2-3-494 0,-3 3 296 0,3 0 128 15,-7 2-334-15,-2 0 197 0,-2-1 137 0</inkml:trace>
  <inkml:trace contextRef="#ctx0" brushRef="#br0" timeOffset="49260.51">30117 17517 1767 0,'-15'0'0'0,"4"0"0"0,1 0 0 0,7 0 0 0,3 0 0 0,0 0 0 0,0 0 0 0,13 3 0 0,4 3 579 15,5-1-275-15,2 1-133 0,-1 1-67 0,5 2-138 16,-1-4 35-16,3 4 11 0,-3-3-637 15,1 1 331-15,-2-1 167 0,-1-1 82 0</inkml:trace>
  <inkml:trace contextRef="#ctx0" brushRef="#br0" timeOffset="49539.27">30807 17186 2173 0,'-16'-14'0'0,"3"6"0"0,-1 5 0 0,-1 0 0 0,2 3 0 0,-5 0 0 0,4 14 0 0,1 2 0 0,2 4 296 0,2-1-129 16,4 5 45-16,-1 2-79 0,6-4-52 0,0 2 0 15,0-2-19-15,9 0 1 0,5-2-26 16,3 1 10-16,4-6-198 0,-1-3 94 0,0-2 47 16,0-1-269-16,-1-1 159 0,-3 3 87 0,-7-3 30 15,-2 1-260-15,-6 0 87 0,-1 1 80 0,-1 1-29 16,-12 5 30-16,-6-8 33 0,-4 4 1 0,-5 0 59 15,-3-2 0-15,1 0-35 0,-2 0-10 0,5-4-11 16,2-1 21-16,5-2 0 16,4-3-256-16,5 0 127 0,2 0 56 0</inkml:trace>
  <inkml:trace contextRef="#ctx0" brushRef="#br0" timeOffset="49826.84">30900 17404 2080 0,'3'-6'0'16,"5"-1"0"-16,2 2 0 0,5-4 0 0,-4 4 0 0,5 2 0 0,1-1 0 0,2-1 0 0,4-2 214 0,4-1-80 15,-2 1-53-15,-1-3-75 0,4-2 31 0,-3 1 1 0,-2 0-113 0,5-4-66 16,-12 5 84-16,-4-1 47 0,-3 0-232 0,-7 2 139 16,-2 0 67-16,0-3 44 0,-13 7-197 0,-8-1 90 15,-3 3-14-15,-3 0 214 0,0 3-85 0,-4 0-35 16,7 0 8-16,-2 12 185 47,-2 0-90-47,7 3-54 0,2 0 483 0,-2 3-238 0,8-2-92 0,6 3-74 0,4 2 117 0,3 2-94 0,0 0-48 0,1 2-75 0,13-1-9 0,2-4 37 15,10 3 1-15,1-6-478 0,7-2 239 0,3-1 128 16,4-7 51-16,-2-2-729 0,4-5 325 0,1 0 197 16,-3 0-246-16</inkml:trace>
  <inkml:trace contextRef="#ctx0" brushRef="#br0" timeOffset="50138.15">31558 17244 1837 0,'-8'-13'0'0,"0"2"0"0,4-1 0 0,1 2 0 0,-1 2 0 0,-5-2 0 0,4 6 0 0,-1 4 0 0,-3 0 0 0,-1 0 0 0,0 14 0 0,-1 2 0 0,0 5 405 0,4 3-184 0,0 2-92 0,3 2 32 0,4 3-63 31,0 0-21-31,0 0-9 0,9-6-37 0,6 1 6 0,2 1 0 0,7-4-368 0,4 2 193 0,4-10 82 0,-1-1 47 0,5-6-665 15,0-4 330-15,2-4 104 0,2 0-369 0</inkml:trace>
  <inkml:trace contextRef="#ctx0" brushRef="#br0" timeOffset="50494.2">31925 17165 959 0,'-14'-9'0'0,"2"5"0"0,3 4 0 0,3 0 0 0,2 0 0 0,1 13-15 0,0 5 26 0,-3 5 0 0,1 5 318 47,3 3-150-47,2 1-72 0,0 4-35 0,0 0 199 0,0 6-117 0,4 1-50 0,9-7 203 0,3-7-135 0,1-4-68 0,3-2-33 15,2-9-102-15,1 2 43 0,0-14-9 0,0-2 34 16,5 0-45-16,-5-8 45 0,1-6 0 0,4-7-154 16,-8 1 73-16,-4-4 40 0,-4-4 0 0,-1 0-185 15,-6-2 105-15,1-4 12 0,-6 3-130 0,0-2 70 16,0 0 55-16,-10 0-11 0,-3-2-44 0,-6-1 39 15,0 9 33-15,-5 3 136 16,-2 4-57-16,-2 8-27 0,3 3-1 0,-4 4 107 16,6 5-63-16,4 0-35 0,2 7 0 0,5 7 330 15,-1 3-140-15,12 3-92 0,1 1 206 0,0 3-126 16,1-1-70-16,11-2-36 0,-1 3-2 0,6-3-9 16,0-3-25-16,3-3-266 31,1-3 133-31,1 0 67 0,7-2 42 0,-2-5-230 0,4-5 102 0,-3 0 72 0,4 0-19 0,0-3-751 0,-1-4 380 0</inkml:trace>
  <inkml:trace contextRef="#ctx0" brushRef="#br0" timeOffset="50844.26">32397 16990 1738 0,'0'-7'0'0,"-3"-3"0"0,3 3 0 0,0 2 0 0,2-3 0 0,10 5 0 0,1-1 0 0,4 1 0 0,0 1 164 0,1 2-63 0,1 0-23 0,0 0-128 31,-2 0 44-31,-1 0 0 0,-2 7 44 0,-2-2-126 0,1 3 72 0,-8 1 22 16,-2-1-75-16,-2 4 53 31,-1 0 27-31,0 4 0 0,-4-3 130 0,-7 4-64 0,2 0-39 0,-4-1 353 0,3 2-182 0,-2 3-87 0,3-1-26 0,-2 1 263 16,6-2-160-16,0 0-81 0,1 2-40 0,0 0 125 15,4 0-199-15,0 0-4 0,0 1 0 0,8-3 0 16,1 4 0-16,4-1 0 15,1-2 0-15,1 2 0 0,-1-1 0 0,-1 1 0 0,-2 2 0 0,0 4 0 63,-6-3 0-63,-3 0 0 0,-2-1 0 0,0 2 0 0,0 1 0 0,-4 0 0 0,-7-7 0 0,4-1 0 0,-4 0 0 0,1-2 0 0,-2-3 0 0,2 3 0 0,0-7 0 0,0 0 0 16,0 2 0-16,-1-2-675 0,-2 4 178 0,-4 5 220 15,-2 1 124-15</inkml:trace>
  <inkml:trace contextRef="#ctx0" brushRef="#br0" timeOffset="53288.5">21436 17671 1450 0,'0'-11'0'0,"0"-1"-2"0,0 0-1 0,0-2 1 16,0-2 0-16,0 1 1 0,0-2 0 0,0 1 99 0,0-1-30 0,0 0 1 0,-2-2-19 0,-3 2-10 0,-1 0 0 15,-3 0 1-15,1 3 26 0,-2 2 0 0,-2-3-17 110,1 8 75-110,0 2-43 0,-3 2 0 0,2 0 96 0,-3 3-69 0,2 0-25 0,-1 7-9 0,3 9 115 0,3 0-76 0,1 4-36 0,1 4-1 0,5 4 50 0,1-1-49 0,0 7 0 0,0 1-38 0,7 5 160 0,3 4-80 0,-1 5-55 0,4-3-65 0,-2 3 0 0,1 6 0 0,1 2 0 0,-1 4 0 0,-1 7 0 0,-2-10 0 0,-4 0 0 15,-2-4 0-15,-2-1 0 16,-1-5 0-16,0 5 0 0,0-17 0 0,-7-5 0 0,-4-6 0 15,-1-5 0-15,-1-10 0 0,-1 0 0 16,3-10 0-16,0-3 0 0,0-11 0 0,5-9 0 16,1-2-332-16,2-5-171 0,3 1 229 0</inkml:trace>
  <inkml:trace contextRef="#ctx0" brushRef="#br0" timeOffset="54509.98">21694 18252 1016 0,'-2'0'0'0,"-2"0"0"0,0 0 0 0,2 0 0 0,0 0 0 0,1 0 0 0,-3 0 84 0,3 0 0 0,-1 0-44 15,1 0 110-15,-1 0-61 0,2 0-24 0,-3 0 0 16,3 0 86-16,0 1-56 0,0 4-17 0,0-1-11 0,0 0 17 15,0 3-1-15,0-3-44 16,0 3 62-16,0 0-21 0,0-1-10 0,0 0-30 16,3-1 22-16,-1-1-22 15,-1 2 0-15,1-2-54 0,-2-1 23 0,1 1-1 0,1-1 32 0,-2 0-153 16,2-1 82-16,-1 1 13 16,-1-1 0-16,2 0-54 31,-2-2 24-31,1 1 32 0,-1 1-182 0,0-2 73 0,1 2 55 0,-1-2-81 0,0 0 60 0,0 0 29 0,1 0-15 0,-1 0-99 15,0 0 68-15,0 0 34 0,0 0 0 0,3 0-231 16</inkml:trace>
  <inkml:trace contextRef="#ctx0" brushRef="#br0" timeOffset="55500.29">21697 18288 206 0,'-2'0'0'0,"-1"0"0"0,-1-2 0 0,0 0 0 0,3 0 0 0,0 1 0 0,-1 1 0 16,-1 0 37-16,3-2-2 0,0 2-28 0,0 0 1 0,0 0-118 15,0 0 52-15,0 0 23 31</inkml:trace>
  <inkml:trace contextRef="#ctx0" brushRef="#br0" timeOffset="56096.67">21711 18294 471 0,'-1'3'0'0,"-6"1"0"0,4 1 0 0,-2 1 0 0,2 1 0 0,-1 1 353 0,-1 5-149 0,5 2-87 0,0 2 233 0,0 2-156 0,0 5-78 15,1-2-39-15,10 4 90 0,1-2-69 0,3-4-30 0,2 0 0 0,3-4-30 16,3-4 0-16,1 2 10 0,1-9-10 0,0-3 0 16,0-2 0-16,1 0 0 0,-2-10 0 0,4-8 10 15,-8-1-10-15,-1-6 0 16,-6 0 0-16,-3-3 0 0,-2 1 0 0,-3-2 10 15,-5 3-474-15,0 4 363 0,-7 0 10 0,-6 1 6 16,-3 3 12-16,-6-1 22 0,-3 8 85 0,-1 3-41 16,-3 3-10-16,0 5-33 0,-1 0 78 0,-2 0-36 15,4 13 17-15,4 2-85 0,1 2 11 0,4 1 31 16,3 1 21-16,3 1-307 0,6-2 138 0,7-2 69 16,0-4 25-16,0 0-212 0,5-3 96 0,7 0 58 15,3-8-392-15</inkml:trace>
  <inkml:trace contextRef="#ctx0" brushRef="#br0" timeOffset="56416.34">21672 17648 2217 0,'-14'-10'0'0,"2"1"0"0,10 6 0 0,1 1 0 0,1 2 0 0,0 0 0 0,9 0 0 0,10 0 368 0,4 0-169 0,5 0-80 0,1 0-39 0,4 0-1 0,1 0-39 0,4 0 9 0,-5-2 84 0,1 1-47 0,1 1 0 0,-3 0-46 0,-1 0-550 16,2 0 285-16,-14 0 127 0,-3 0-685 0,-4 0 339 31,-7 0 210-31,-3 0 61 0</inkml:trace>
  <inkml:trace contextRef="#ctx0" brushRef="#br0" timeOffset="56666.67">21923 17590 957 0,'-9'7'0'0,"4"2"0"0,-4 1 0 0,1 2 0 0,-2 0 0 0,-3 4 0 0,0 0 0 0,-1 1 325 0,-3 2-142 0,-5 0-72 0,1 0-36 0,-5 1 91 0,1-3-68 0,4-2-29 16,-1-2 128-16,5-5-79 0,3-3-39 0,3 1 10 0,8-5 127 0,3-1-88 0,0 0-44 0,8 0-3 16,12 0 0-16,3 0-31 0,5 0-11 0,3 0 84 15,2 0-42-15,0 0 1 16,4 0-43-16,2 0-61 0,-4 0 26 0,-2 0 0 15,-4 0-331-15,3 0 183 16,-2 0 92-16,1 0 31 0,-10 0-630 0,-2 0 283 16,-4 0 167-16,-3 0-171 0,-4-1 166 0,-3-2 74 0,-5-2 51 0</inkml:trace>
  <inkml:trace contextRef="#ctx0" brushRef="#br0" timeOffset="56871.13">21989 17689 711 0,'-11'0'0'0,"1"0"0"0,0 0 0 0,2 0 0 0,0 2 0 0,4 5 0 0,2 3 0 15,2 2 0-15,0 1 0 0,0 3 0 0,0 4 940 16,0 0-450-16,4 3-226 16,1 3-43-16,0 1-91 0,-3 2-35 0,4-4-324 0,-5 0 135 0,1-2 66 15,0-1 34-15,0-5-445 78,-2 3 249-78,0-11 110 0,0 0 29 0,0-5-304 0,0-4 92 0,0 0 116 0</inkml:trace>
  <inkml:trace contextRef="#ctx0" brushRef="#br0" timeOffset="57026.71">21703 17203 2394 0,'-8'-17'0'0,"5"5"0"0,3 7 0 0,0 2 0 0,7 2 0 0,7 0 0 0,4-1 406 0,6 1-188 0,3-2-90 15,3 1 99-15,5-2-94 0,0 1-47 16,8-1 10-16,-3 0-193 0,-1 1 68 0,-3 2 34 15,-3-1-542-15,-4 2 287 0,-1 0 155 0,-12 2-622 16,-5 8 364-16,-7 4 182 16,-2-1-48-16,-2 4-359 0</inkml:trace>
  <inkml:trace contextRef="#ctx0" brushRef="#br0" timeOffset="57185.29">21909 17198 1320 0,'-13'5'0'0,"4"4"0"0,-1 0 0 0,3 4 0 0,-1 1 0 0,0 7 0 0,4-3 0 0,1 5 298 16,1 0-130-16,0 2-65 0,2-1 148 0,0 2-96 16,0-2-63-16,0-4-335 0,4-1 141 0,2-4 71 15,2-2 34-15,1 0-534 0,-1-10 279 0,3-3 146 16</inkml:trace>
  <inkml:trace contextRef="#ctx0" brushRef="#br0" timeOffset="57394.48">22050 17191 1792 0,'0'0'0'0,"-2"0"0"0,2 0 0 0,-3 0 0 0,1 4 0 0,1 4 0 0,1 4 0 0,0 2 0 0,0 4 0 0,0 4 0 0,0 3 0 0,0 5 48 94,3 1-9-94,6 3-594 0</inkml:trace>
  <inkml:trace contextRef="#ctx0" brushRef="#br0" timeOffset="58058.71">22654 17953 1520 0,'-9'-11'0'0,"2"0"0"0,-2-3 0 0,3 3 0 0,-2-2 0 0,-1 2 0 0,1-3 140 0,-3 2-51 0,1-3-17 0,-2 8 135 0,1 0-84 0,-2 2-44 16,-2 3 1-16,-3 2-43 15,-1 4 10-15,0 13-10 0,1 10 1 0,-2 7 67 16,0 5-34-16,2 3 1 16,-2 8 46-16,10-8-44 0,0 2-1 0,8-5-35 0,2-3-20 0,0-4 19 15,2 2 10-15,14-15-101 0,4-4 46 0,2-8 0 16,3-5 45-16,3-2-346 16,2-9 172-16,-2-14 57 0,-3-7 49 0,3-6-348 31,-6-5 178-31,3-4 38 0,-3 0-38 0,-3-3 82 0,-3-4 40 0,0 2 71 0,-4-6-30 0,0-9-8 15,-2 10 8-15,-4-3 40 16,1-1 0-16,-1 1-39 0,0 4-1 0,-2-3 108 0,-3 23-50 0,-1 12-28 47,0 14 17-47,0 8 252 0,-2 0-105 0,-10 21-80 0,1 12 229 0,0 6-137 0,-1 7-51 0,1 3 103 0,0 4-92 0,1 7-35 16,1-5-10-16,0 2 76 31,3-2-60-31,1-1-31 0,2 0-1 0,3 5 38 0,0-16-39 0,3-4 1 0,12-7-30 0,2-10 0 31,5-7 1-31,3-2 9 0,-2-13-487 0,0-2 239 0,3-18 91 0,-3-6-261 0,-1-4 157 0,-2-4 94 31,-4 0 7-31,-2 1-30 0,-2 0 53 0,-1 1 26 0,-2 5 1 0,2-2 16 0,-4 14 9 16,-5 1 1-16,0 7 40 0,0 4 261 94,-2 3-150-94,0 3-86 0,0 15 372 0,0 10-203 0,-4 3-57 0,3 5 242 0,1-1-172 0,0 5-77 0,0-6-53 0,0-1-78 0,8-2 0 0,4-5 36 0,3-4-1 0,5-2-99 0,-3-12 45 0,5-5 27 0,0-3 1 0,2-4-241 0,0-16 143 15,-4-4 57-15,0-5-360 0,-5-1 190 0,-3-6 37 0,0 2-15 0,-5-6 61 0,-1 5 44 0,-4-1 0 0,-2 0 60 16,0-4-1-16,-11 2-24 0,-5-7-9 0,-1 11 21 0,-4 2-12 16,1 8 1-16,-3 6-1 0,-2 7 56 15,-1 4-37-15,6 7 10 0,0 7 371 0,3 7-187 16,3 6-64-16,5 2 260 0,0 2-144 0,9 0-100 15,0-1-38-15,1 1-20 0,8-4-32 0,4 1 1 16,4 0 9-16,0-4-280 0,4-1 135 0,0-3 68 16,1-3 33-16,2-1-275 15,7 1 147-15,-4-6 74 0,3-3-820 0,3-1 417 16,-1 0 208-16</inkml:trace>
  <inkml:trace contextRef="#ctx0" brushRef="#br0" timeOffset="58308.04">23749 17391 2040 0,'-13'-19'0'0,"1"7"0"0,-5 0 0 0,0 9 0 0,3 3 0 0,-4 0 0 0,-1 8 0 0,2 8 0 0,1 6 602 0,4 2-288 0,1 8-138 0,4 0 65 0,0 6-101 16,5 1-52-16,-2 7 222 0,4-3-290 0,0 3-20 15,6 9 0-15,4 2 0 0,1 6 0 0,2 12 0 16,-2-12 0-16,0 2 0 15,-2 0 0-15,-4-2 0 0,-2 0 0 0,0 9 0 16,-3-14 0-16,0 1 0 0,-11-1 0 0,-5-3 0 16,-2-4 0-16,-3 2-215 0,1-20 73 0,-1-2 8 15,1-10 49-15,2-3-552 16,4-7 300-16</inkml:trace>
  <inkml:trace contextRef="#ctx0" brushRef="#br0" timeOffset="59495.11">24203 18314 835 0,'-16'11'0'0,"1"6"0"0,3 7 0 0,1 7 0 0,0 4 0 0,7-1 375 16,3 2-168-16,1-3-84 0,0-1-43 0,1-5 264 15,10 2-143-15,4-17-86 0,2-3 112 0,6-4-94 16,-2-5-47-16,6 0 10 16,-3 0 39-16,-2-7-47 0,4-7-25 0,-5-4 16 15,-3 0-41-15,2-4 11 0,-10 0-11 0,-2 1-35 16,-5-2 35-16,-1-2 1 0,-2-2 0 0,-3 2-20 15,-12 2-9-15,-3 2 29 0,-7 3 19 0,-1 2-19 16,-2 5 0-16,-6-2 9 0,4 8-38 0,-3 4 1 94,-1 1 24-94,-2 1-61 0,6 12 29 15,-4 3 3-15,14 0 23 0,6 2 0 0,6 0 3 0,8-2-2 0,0-1 0 0,9 1-1227 0,12-8 584 0</inkml:trace>
  <inkml:trace contextRef="#ctx0" brushRef="#br0" timeOffset="59854.15">24224 17460 1255 0,'-10'-18'0'0,"0"2"0"0,-1 2 0 0,2 6 0 0,-3 3 0 0,-2 1 0 0,0 4 0 0,-1 0 155 0,-5 4-48 0,6 8-38 0,-2 3 143 0,1 4-86 16,3 2-43-16,1-3 136 15,3 4-79-15,4-4-55 0,4-1-1 0,0 0 26 16,0-1-35-16,8 0 0 0,4 0-25 0,2-3 13 15,2 1-24-15,2-5 1 0,-1 2-56 0,0-1 28 16,-1 1 10-16,-6 1 18 78,-2-4-46-78,-3 4-1 0,-3 0 47 0,-2 1 100 0,0 2-41 0,-12 0-34 0,-4-2-4 0,-3 0-55 0,-6 0 34 0,0 0 0 0,-1 3 9 0,0-8-179 0,4 0 82 0,2-4 42 0,3 1-603 0,6-4 302 0,0-1 129 0,8 0-574 0,3-1 357 0,0-13 177 16</inkml:trace>
  <inkml:trace contextRef="#ctx0" brushRef="#br0" timeOffset="60118.44">24231 17638 1849 0,'10'0'0'0,"-2"-2"0"0,0-1 0 0,2 3 0 0,0 0 0 0,0 0 0 0,4 0 0 0,-4 0 328 0,3 3-145 16,3-1-71-16,-2-1 123 0,0 0-97 0,4-1-39 15,0 0-11-15,-4 0-242 0,1-1 96 0,-3-5 49 47,1-3-145-47,-2 0 106 0,-6-2 39 0,-3 1 1 0,-2-1 47 0,0 1 1 0,-13 1 0 0,1-2-414 0,-7 2 186 0,-1 4-83 0,-5 2 115 0,3 0 128 16,-2 3-12-16,-2 0-10 15,3 3 10-15,4 5 480 0,3 4-227 0,2 2-77 16,2 2 129-16,2 0-91 0,6 1-75 0,4 3-18 0,0 1 1 16,3-1-42-16,12-1 0 0,3 5-220 15,9-7 105-15,4 0 58 0,4-2 28 0,1-4-694 16,4-4 340-16,1 1 128 0,-1-8 101 0</inkml:trace>
  <inkml:trace contextRef="#ctx0" brushRef="#br0" timeOffset="60327.47">24839 17461 1647 0,'-15'-7'0'0,"-2"2"0"0,5 5 0 0,-2 0 0 0,-2 0 0 0,-1 11 314 0,2 7-137 16,-4 2-59-16,8 4 173 0,0 3-126 0,3 1-62 15,-1 4-32-15,7 1 174 0,1 6-93 0,1-7-61 16,2 1-25-16,15-5-155 0,3-4 64 0,3-2 33 16,10-2-483-16,-2-11 253 15,1-4 131-15,3-5-536 0,1 0 319 0,1-2 94 16,2-10 91-16,-6-4-203 0,-1-6 144 0</inkml:trace>
  <inkml:trace contextRef="#ctx0" brushRef="#br0" timeOffset="60657.25">25200 17449 1295 0,'-16'-9'0'0,"2"4"0"0,-1 4 0 0,1 1 0 0,-2 1 0 0,-1 13 268 0,0 3-104 0,2 5-67 0,6 5-29 0,-1-1 407 0,7 6-218 0,1-3-109 16,2 9 170-16,0-4-145 0,3-2-66 0,14 0-21 16,2-4 1-16,3 1-38 93,4-9-9-93,1-6-141 0,0-5 71 0,3-2 35 0,-1-7-1 0,3 0 46 0,-4 0-10 0,-2-11 0 0,0-6-94 0,-1-5-196 0,-4-2 91 0,4-5 86 0,-11 3-205 0,-1-3 126 0,-4-2 23 0,-4-1 45 0,-4-2 16 0,0-3-9 0,-1 1 37 0,-2 0 70 0,-13 0-35 0,-6-3 0 0,-1 4-35 0,-6-3 25 0,1 11 10 0,-5 9-36 16,1 7 1-16,-1 6 315 0,2 5-124 0,-3 0-86 31,6 14 369-31,6 6-203 0,3 5-68 0,7 4 125 16,6-2-124-16,0 5-159 0,5-6-5 0,5 0 0 0,11-2 0 0,4 0 0 15,5-2 0-15,4-2-304 0,1-4 83 0,6-5 130 16,5-1 66-16,3-4-514 0,2-2 211 16</inkml:trace>
  <inkml:trace contextRef="#ctx0" brushRef="#br0" timeOffset="61492.87">26020 17776 1383 0,'8'-28'0'0,"-1"-2"0"0,-3-2 0 0,3-9 0 0,-4 5 0 0,0 1 0 0,-2 2 0 0,-1-2 0 0,0-2 0 0,-4 10 111 0,-10 4-36 0,2-1 1 0,-6 8 9 0,-2 2 0 0,-4 2-36 0,1 10 57 0,2 2-34 0,-3 0 0 16,-1 14-33-16,1 8 128 0,1 9-54 0,5 5-42 15,7 5 0-15,2 11 75 0,6 3-53 0,3 6-27 16,0 11 219-16,1-9-128 0,7 1-60 0,3 5-28 16,-3-2 187-16,5 2-109 15,-1 11-107-15,-3-13-40 0,2-2 0 0,-5-2 0 16,-3-2 0-16,-2-4-86 0,-1 5 15 0,0-19 51 16,-6-6 29-16,-8-5-167 0,-2-10 91 0,0-6 52 15,-2-7-41-15,2-9-573 0,1-3 270 0,0-13 160 16,2-5-443-16,1-5 301 0,-2-7 142 0</inkml:trace>
  <inkml:trace contextRef="#ctx0" brushRef="#br0" timeOffset="61636.49">25513 18178 1696 0,'-13'-12'0'0,"4"2"0"0,3 3 0 0,6 2 0 0,0 1 0 0,0 0 0 0,11 1 253 0,9-1-107 0,4 2-54 0,5-2-26 0,8 0 9 0,-1 4-36 0,3-4-1 0,4-1-264 0,2 3 132 0,11-5 76 0,-6 1 24 0,1 1-361 0,-3-4 197 0</inkml:trace>
  <inkml:trace contextRef="#ctx0" brushRef="#br0" timeOffset="61793.07">26207 17766 1557 0,'-13'-11'0'0,"-1"5"0"16,4 5 0-16,-4 1 0 0,2 4 0 0,-1 16 0 0,0 10 354 0,0 8-157 0,1 5-80 0,1 10 664 0,2 0-376 0,7 6-183 0,2 3-92 0,0 1 38 0,4-3-168 0,14 1 0 0,7-18 0 0,6-6-244 16,4-7 139-16,5-5 71 0,-1-5-482 0,5 0 287 15,-5-9 129-15</inkml:trace>
  <inkml:trace contextRef="#ctx0" brushRef="#br0" timeOffset="62376.48">26407 17886 1400 0,'-9'-16'0'0,"0"7"0"0,7 4 0 0,2 5 0 0,0 0 0 0,4 10 0 0,7 10 0 0,4 3 0 0,0 5 176 0,0 2-67 0,1 4-25 47,-2-2 20-47,0 1-31 0,-2-1-1 0,-3 3-120 0,2 1 45 0,-3 6 9 0,-6-8 34 0,-1 0 0 0,-1-3 0 0,0-3 1 0,-1-4-1 16,-6-1-34-16,-2-13-10 0,-1-4 44 0,0-6 87 0,3-6-45 15,4-16-29-15,3-9-15 16,0-8 5-16,6-9-7 0,10-2 15 0,6-1-149 16,0-2 71-16,7-4 42 0,-5 11 3 0,3 1-244 15,2 5 120-15,-1 0 62 0,1 11 16 0,2 0-163 16,-7 17 66-16,-3 9 57 0,-3 3-456 0,-3 3 242 15,-2 14 121-15</inkml:trace>
  <inkml:trace contextRef="#ctx0" brushRef="#br0" timeOffset="62644.76">26993 18069 855 0,'-11'-9'0'0,"3"3"0"0,1 0 0 0,1 0 0 0,-2 1 0 0,-2 0 189 0,0 0-80 16,2 4-34-16,-2-1 152 0,0 2-93 0,-1 0-47 15,-4 9 11-15,3 7-2 0,1 4-27 16,-2 6-1-16,4 6 130 0,0-1-79 16,2 6-29-16,5-3-11 0,2-3 102 0</inkml:trace>
  <inkml:trace contextRef="#ctx0" brushRef="#br0" timeOffset="63448.61">26816 18291 2784 0,'4'27'76'0,"10"-5"-117"0,6 1 51 0,3-12-10 0,2-5 40 0,6-6-233 0,-2 0 116 0,2-11 59 0,2-6 39 0,-7-5-10 0,-2-2 30 0,-4-1-1 0,-7-1-582 0,-1-4 261 0,2 0 66 0,-11 2 93 0,-1 2 46 0,-2 1 36 0,0 4 0 0,0 2 0 0,-6 3-11 0,-4 8 11 0,-2 5 0 0,2 3 0 0,-3 0 0 0,3 10 0 0,1 6-11 0,4 4 11 0,-1 4 0 0,4-2 0 0,2 1 0 0,0 1-1 15,0 0 140-15,2-5 934 16,9-1-560-16,0-2-216 0,4-7-109 0,1-1-252 16,7-4 83-16,-1-4 17 0,0-2 0 0,1-9-172 15,-3-7 92-15,-1-4 18 0,0-3 31 0,-6 1-67 16,-5-2 41-16,0-1-3 0,-3 3 105 0,-3-2-40 47,-2-1-8-47,0 5-33 0,0 1 85 0,-11 4-31 0,0 4 0 0,-2 1 92 0,1 8-56 0,-2 1-12 0,1 3-1 0,1 0 42 15,1 5-35-15,-1 5 1 0,6-1-3 0,-1 3 15 16,3-1-36-16,2 0 14 0,2 1-67 0,0-4 32 16,0 1-4-16,5-2 21 0,4-3-42 0,5-2-8 15,0 0 49-15,4-2-133 47,3 0 60-47,-1-2 21 0,4-8 0 0,-3-2-102 0,2-1 63 0,0-1 13 0,0 1 4 0,-6-1 44 0,-1 2-13 0,-1 0-19 0,-5 5 196 0,-1 0-92 16,-5 1-38-16,-3 5 2 0,2-2 276 0,-3 3-139 15,0 0-77-15,-4 3 150 0,-3 6-106 0,-4 6-15 16,4-1-38-16,-3 3 110 0,4 0-71 0,-1 2-27 16,4-3-9-16,-1 0-74 0,4-1 38 0,0-1 0 15,0 0-118-15,0 1 69 0,6-4 20 0,4-2-1 16,4 0-197-16,2-2 105 0,1-1 60 0,1-1-96 15,-2-1 63-15,-2 0-8 0,1 0 31 0,-7 0-77 16,1 3 44-16,-4 3-14 0,-3 0 7 16,-2 1 172-16,0 2-65 0,-12 0-39 0,-2 4 153 15,-5-1-81 1,1-1-40-16,1-2-3 0,0 0 91 0,1-1-41 31,-1 0-8-31,9-4 3 0,0-1-8 0,2-3 1 0,4 2 0 0,2-5-124 0,0 3 57 0,5-4-8 31,10 0 39-31,5-3-226 0,3-5 94 0,5-4 58 0,1-4-340 0,1 1 185 0,0-2 67 0,1-5 52 0,-1 0-147 0,-3 1 95 16,3-5 37-16,-5 3 104 0,-3 0-47 0,-5-2 1 16,0 0 0-16,-7 1 52 0,3 3-36 0,-11 6 10 15,-2 4-26-15,0 3 346 16,-2 8-161-16,-11 0-90 0,1 0 453 0,-1 11-246 16,-3 7-66-16,2 5-77 15,3 4 47-15,3 1-63 0,1 3-35 0,3 2-68 0,4-3 0 16,0 2 0-16,0 1 0 0,5-2 0 0,7 4 0 0,5-9 0 15,2-3 0-15,5-5-48 16,1-6-37-16,2-7 60 0,4-2-217 0,-2-3 121 16,-4-14 20-16,-1-7 43 0,-2-5-84 0,-1-3 54 15,-4-7 1-15,-5 4-3 0,-7-4 50 0,0-4-1 16,-4-3 1-16,-1 0-34 0,0-13-10 0,-3 7 44 16,-12-2 0-16,-4 1 10 0,-3 2-10 0,-4 0-10 15,2 14-34-15,2 12 1 0,-1 10 42 0,0 9 1 16,3 3 333-16,-4 0-170 0,7 23-63 0,6 3 247 15,2 4-141-15,4 1-81 0,5 2-12 0,0 2 20 16,0-5-15-16,8-3 0 16,6 0-26-16,4-1-98 0,1-4 44 0,2 5 9 15,1-8-530-15,2-5 272 0,1-1 119 0,1-2-745 32,3-4 419-32,1 0 198 0</inkml:trace>
  <inkml:trace contextRef="#ctx0" brushRef="#br0" timeOffset="63600.19">28371 18107 2054 0,'9'3'0'0,"2"6"0"0,0 3 0 0,-1 1 0 0,0 6 0 0,0 3 0 0,0 5 0 0,-3 6 668 15,-2-1-325-15,-1 6-156 0,-1 2-77 0,-3 3-163 16,0-2 44-16,0 5 11 31,0-14-316-31,0 3 175 0,0 3 90 0</inkml:trace>
  <inkml:trace contextRef="#ctx0" brushRef="#br0" timeOffset="64140.46">28707 18052 1296 0,'-2'-15'0'0,"-3"6"0"0,5 9 0 0,0 0 0 16,12 17 0-16,4 7 0 0,1 6 0 0,-2 2 0 0,1 1 0 0,2 5 210 0,-3-5-89 0,-3 2-40 0,0-1-73 0,-2 2 0 16,-4-2 33-16,1 2 11 0,-3-12-46 0,-3-4 0 15,-1-6 36-15,0-9 82 0,0-2-42 0,0-3 11 16,-7 0-51-16,4-16 54 0,0-10-27 0,3-5 0 16,0-3-28-16,0-10 6 0,6 5-6 0,6 0 0 15,3-2-112-15,-1 2 56 0,2 3 28 0,4-5-265 16,-2 13 132-16,1 3 74 0,1 6 18 0,0 7-507 15,1 7 237-15,3 4 126 0,-4 1 42 0,-1 11-142 16</inkml:trace>
  <inkml:trace contextRef="#ctx0" brushRef="#br0" timeOffset="64442.65">29388 18018 1030 0,'-20'-9'0'0,"2"4"0"0,-1 4 0 0,2-1 0 0,0 2 0 0,-5 0 155 0,9 2-62 0,0 6-27 0,0 4 207 15,6 0-116-15,0 2-58 0,0 3-19 0,6-2 34 16,1 2-36-16,0 0-1 0,1-1 24 0,10 0-30 16,-1 3 10-16,7-4-40 0,-2-2-39 0,4-1 39 15,-2 1-1-15,3-2-76 0,-1 2 49 0,-7-3-10 16,0-1 38-16,-4 6-69 0,-3-3 34 0,-3 2 1 15,0 3-17-15,-2-2 39 0,-8 2-34 0,-6 0 28 16,-4-1 46-16,-3 0 0 0,-5 3-56 0,4-8-47 16,1 0 26-16,1-2-1 15,1-4 35-15,6-1-421 0,3-1 192 0,4-3 92 16,6 0 52-16,0-7-625 0,10-10 322 0</inkml:trace>
  <inkml:trace contextRef="#ctx0" brushRef="#br0" timeOffset="65168.59">29506 18151 1434 0,'5'-9'0'0,"2"3"0"0,-2 3 0 0,-1 1 0 0,2 2 0 0,-3 0 0 0,0 10 0 0,0 5 451 0,-2 2-205 0,1 2-103 15,-1 1 4-15,1 3-43 0,2-3-37 0,-3-1-138 16,1 1 55-16,-1-2 29 31,1 0 0-31,0 1-374 0,-1-6 196 0,0-3 103 0,0-2 52 0,1-5-559 0,-1-3 281 16,2 0 52-16,-1-2-37 0,-2-10 116 0,1-10 58 0,-1-3 30 15,2-3-11-15,-1-8-9 0,1 0 48 0,1-4 9 16,2-1 32-16,1 1 0 0,2-1 0 0,1-1 0 94,2 7 0-94,-2 7 0 0,0 9 0 0,2 4 264 0,-3 14-165 0,-1 1-31 0,1 6-42 0,-4 20 30 0,-2 5-32 15,-1 6 55-15,-1 5 493 0,0 4-256 0,0-5-142 0,0-2-13 0,0 2-61 0,-2-8-29 0,1 2 0 0,-3-2 15 0,4-9-45 0,0-9-1 0,0-1 1 0,0-9-90 0,0-3 44 0,1-2 11 16,5-5-122-16,8-15 78 0,0-3 39 0,3-4 10 0,3 0-206 0,-2 1 82 16,2 4 60-16,0 1-56 78,-1 1 49-78,0 8-5 0,1-1-4 0,-7 8 109 0,2 3-33 0,-4 2-21 0,-3 3-16 0,-3 12 259 0,3 2-117 0,-6 7-60 0,-2 2-31 0,0-1 8 0,0 2 0 0,0-2 7 0,0 1 258 0,0-8-131 0,0-1-61 0,0-6-253 0,0-4 95 0,3-5 51 15,7-2 9-15,-1-2-144 0,5-11 67 0,-1-8 48 0,3-1-1 16,-3-5-295 15,4-1 104-31,-3-2 96 0,-1 1-43 0,-1-1 61 0,-2 4 31 0,3 0 0 0,-3-1 21 0,-4 10 10 0,-3 4-1 16,1 7 485-16,-3 5-230 0,-1 1-123 0,0 1-35 0,0 16 146 16,0 7-62-16,-1 2-64 0,-1 4 33 0,2-1 121 15,0 4-85-15,0-6-56 0,2-2-59 0,8 0 12 16,0-2-1-16,5-6 1 0,1 4-102 0,2-10 46 15,0-8 27-15,2-3-134 0,0 0 72 0,-1-3 42 16,1-10 1-16,-6-6-210 0,-4-1 93 0,-1-2 60 16,-3-1 1-16,-4-4-3 15,-2-2-9-15,0 0 6 0,0-2-17 0,-2-3-1 16,-8-1 36-16,-2-8 0 0,-3 4-42 0,-3 0 26 16,-1 1 0-16,-1 4-13 0,0 5 39 0,-3 2-9 15,3 13 9-15,2 7 247 16,1 6-117-16,2 1-64 0,4 6-23 0,0 8 176 0,8 4-82 0,3 3-57 15,0 3 228-15,0-2-124 0,4 2-30 16,8 0-34-16,0-5-113 0,3 1 38 16,2 0-1-16,-1-4-529 0,4 0 274 0,0-1 142 15,-2-3 42-15</inkml:trace>
  <inkml:trace contextRef="#ctx0" brushRef="#br0" timeOffset="65349.11">30517 17830 2751 0,'2'-11'0'0,"3"4"0"0,4 6 0 0,-2 1 0 0,2 0 0 0,1 18 0 0,0 7 0 0,-1 4 0 0,2 8 306 0,-2 5-133 0,0 5-56 15,-3 0 290-15,-3 4-230 0,1 2-177 0,-3 6-68 16,-1-1-36-16,0 5 82 31,0-6 26-31,-6-3-689 0,-9-1 360 0,-9 5 180 0,0 8 101 0,-2-17-810 0</inkml:trace>
  <inkml:trace contextRef="#ctx0" brushRef="#br0" timeOffset="65962.62">31068 17890 2039 0,'-12'-14'0'0,"4"6"0"0,6 8 0 0,2 0 0 0,0 17 0 0,2 5 0 0,1 8 0 0,2 7 0 0,0 4 0 0,5 3 0 0,-3 4 0 0,3 3 310 0,-1 5-135 0,4 4-58 0,-6-5-43 0,0-3-80 0,-2-2 1 0,-1-5 45 0,-3-5-17 0,-1-1 27 0,0-17-10 0,-1-9 0 0,-8-9 155 0,-1-4-77 62,1 0-39-62,-2-5 156 16,4-19-102-16,1-10-47 0,6-7 0 0,0-5-17 0,3-5-36 0,11-7-33 0,6 9 0 0,5-1 0 0,1 2 0 0,4 4 0 0,0 3 0 0,9-5 0 0,-1 16 0 0,5 7 0 0,-1 8 0 0,-3 11 0 16,-3 2 0-16,0 2 0 0,-12 6 0 0,-8 9 0 15,-4 4 0-15,-4-2-239 0,-2-1 80 0,-6-3 75 32,0-1-16-32,-1 0-406 0,-7-2 232 0,0-3 118 0,-1-1 48 0,3-3 38 0,1-3 1 0</inkml:trace>
  <inkml:trace contextRef="#ctx0" brushRef="#br0" timeOffset="66584.48">31894 18212 1121 0,'0'-17'0'0,"-9"0"0"0,4 2 0 0,3-1 0 0,-1-4 0 0,-2 1 0 0,0 4 0 0,1 3 0 0,-4 2 181 0,0 5-71 15,1 1-34-15,-7 4 89 0,3 0-67 0,-5 13-29 16,1 10 0-16,-4 6 92 0,2 8-60 0,-3 5-21 16,6 1 79-16,1 5-59 0,4-3-30 0,4 1 0 15,3-2 266-15,2 4-137 0,0-13-85 0,5-5 36 16,13-2-55-16,4-11-28 15,3-7 1-15,5-4-188 0,-3-6 75 0,2-12 43 32,-5-12 0-32,0-5-201 0,-2-5 122 0,0-5 71 0,-9-2-277 0,0-3 120 15,-3-4 83-15,-1-1-17 0,-2-1-24 0,2-9 9 16,-5 6 43-16,-3-4 35 0,1-2-3 0,-1-5 1 16,-1-2 0-16,2-9 47 0,-2 17-18 0,0 3 0 15,0 13-30-15,0 15 155 0,-2 12-76 0,-3 8-26 0,0 7 243 0,-2 20-116 16,-1 9-70-16,0 13-10 15,-2 8 78-15,6 3-36 0,-2 3-39 0,2 6 164 0,2 1-93 0,2-3-46 16,0 9 10-16,0-14 0 16,0-1-29-16,2-4 1 31,11-2-29-31,-2-4-274 0,5 3 147 0,-2-19 58 0,3-5-611 0,-2-6 301 0,1-10 169 0,-5-3-310 16,2-2 209-16,-5-2 121 0,0-3 54 0,-3-13-452 0</inkml:trace>
  <inkml:trace contextRef="#ctx0" brushRef="#br0" timeOffset="66876.54">32244 17979 2563 0,'0'-14'0'0,"0"8"0"0,0 2 0 0,7 4 0 0,5 0 0 0,-1 13 0 0,-1 10 0 0,2 6 0 0,-2 7 0 0,3 3 551 0,-4 10-245 0,-1-5-138 16,-2 1 5-16,0 1-66 0,-2 0-44 0,-3 1-63 15,1 1 0-15,-2-12 0 16,0-7 0-16,0-7 0 0,-5-10 0 0,-2-4 0 94,2-6 0-94,0-2 0 0,-2-6 0 0,4-13 0 0,1-5 0 0,2-5 0 0,0-5 0 0,0 0 0 0,14-2-177 15,1-3 58-15,4 5 43 0,8-5 30 0,-2 6-54 0,6 4 38 0,3 0-10 0,5 4 14 0,4 1-5 0,3 0 25 0,-3 12-7 0,-5 7-29 0,-5 3 22 0,-2 2 13 0,-9 0-8 0,1 10-4 31,-12 3 11-31,-4 2 0 0,-6 0-314 0,-1 2 156 0,0 0 79 0,0 0 30 0,-7 0-564 0</inkml:trace>
  <inkml:trace contextRef="#ctx0" brushRef="#br0" timeOffset="67008.72">32954 18329 3078 0,'-12'-10'0'0,"5"5"0"0,7 3 0 0,0 0 0 0,0 2 0 0,3 0 2 0,3 0 37 0,3 0 0 15,1 0-383-15,0-2 192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1:16:36.4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0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1:20:33.718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1959 9315 1097 0,'-13'0'0'0,"2"-2"0"0,2 2 0 0,2 0 0 0,-2 0 0 0,2 0 0 0,4 0 424 15,-2 0-193-15,3 0-87 0,1 0-58 0,1 0 186 16,-2 0-108-16,2 0-68 0,0 0 85 0,0 0-72 16,0 0-35-16,0 0 115 0,0 0-66 0,2 0-47 62,1 0-1-62,2 0 22 0,-2 0-30 0,1 0 0 0,-1 0-20 0,2 0 125 0,1 0-67 0,-2 0-70 0,3 0-35 0,-1 0 0 0,1 0 0 0,-1 0 0 0,2 0 0 0,-1 0 0 16,4 0 0-16,-3 0 0 0,6 0 0 0,-4 0 0 15,3 0 0-15,-1-1 0 0,0-1 0 0,3 2 0 16,4-3 0-16,-2 1 0 0,1-1 0 0,0-1 0 16,3 1 0-16,0 1 0 0,3-2 0 0,-1 1 0 15,3-2 0-15,-2 3 0 0,2 1 0 0,3-2 0 16,0 2 0-16,-3 0 0 0,1-1 0 0,1-1 0 16,-3 0 0-16,9 1 0 0,-9 0 0 0,3-2 0 15,0 1 0-15,3 0 0 0,-3-1 0 16,6-1 0-16,-7 2 0 15,2 2 0-15,-2-4 0 0,1 4 0 0,-3 1 0 0,5-2 0 16,-4-1 0-16,-1 3 0 16,0 0 0-16,3 0 0 0,-3 0 0 0,7-2 0 15,-5-1 0-15,2 2 0 0,0 0 0 0,3-4 0 0,1 5 0 0,2-5 0 16,-4 1 0-16,1 1 0 0,-2 0 0 0,1 1 0 16,3-2 0-16,4 1 0 15,-6 1 0-15,0-1 0 94,4 1 0-94,-1 0 0 0,1-1 0 0,8 1 0 0,-6-1 0 0,2-2 0 0,1 3 0 0,4-1 0 0,0-3 0 0,5 3 0 0,-7-3 0 0,3 1 0 0,-3 0 0 0,3 0 0 0,-1 2 0 0,9 0 0 0,-11 1 0 0,4 1 0 0,-2-1 0 0,1 2 0 0,3 0 0 0,4 0 0 0,-7 0 0 0,-1 0 0 0,3 0 0 0,-2 0 0 16,4 0 0-16,8 0 0 0,-11 0 0 0,2-2 0 15,2 0 0-15,-4-3 0 16,5 2 0-16,6-2 0 0,-11 0 0 0,1 3 0 15,1-4 0-15,0 0 0 0,10 4 0 0,-13-3 0 16,2 1 0-16,-2 3 0 0,0-1 0 0,-2 1 0 16,8-2 0-16,-13 2 0 15,0 0 0-15,-1-1 0 0,1 0 0 0,-2 0 0 16,5 1 0-16,-9-3 0 0,-3 1 0 0,3 1 0 47,-6 0 0-47,0-2 0 0,0 1 0 0,-7 0 0 0,-3 3 0 0,0-3 0 0,-1 2 0 0,-5 0 0 0,0-1 0 0,-5 1 0 0,0-2 0 0,-2 2 0 15,-2-1 0-15,-2 2 0 47,0 0 0-47,0 0 0 0,0 0 0 0,0-1 0 0,0-1 0 0,-3-1 0 0,-3 1 0 0,2-1 0 0,0-1 0 0,1-1 0 0,-3 2 0 0,1-2 0 0,-1 1 0 0,-2 3 0 16,2-4 0-16,1 4 0 16,-4-1 0-16,0-1-227 15,2 3 81 1,-2 0-800-16,4-2 454 0,-4 1 227 0</inkml:trace>
  <inkml:trace contextRef="#ctx0" brushRef="#br0" timeOffset="208.44">6006 8707 2950 0,'9'0'0'0,"4"0"0"0,4 0 0 0,0 0 0 0,2 0-2 0,3 6-1 0,0 3-1 0,1 1 1 0,4 4 426 16,-4 1-200-16,-1-2 50 47,-2 4-199-47,-2 3-74 0,-4 0 0 15,-2 6 0-15,-9-3 0 0,-3 3 0 0,0 3 0 0,-11 0 0 0,-11 4 0 0,-5 4 0 0,-2-8 0 0,-5 2-413 0,-2 1 179 0,-3-1-764 0,-5-2 480 0,-8 6 230 0,6-7 130 0</inkml:trace>
  <inkml:trace contextRef="#ctx0" brushRef="#br0" timeOffset="1300.9">2847 6704 853 0,'0'-8'0'0,"-2"-2"0"0,-2 6 0 0,3-1 0 0,-3 2 0 0,4 0 0 0,-1 2 0 0,1-1 48 0,0 2-10 0,0 0 0 0,0 6 168 0,0 5-49 0,0 6-59 0,1 4-20 0,4 3 74 0,0 4-57 0,1 9-28 0,-2 0 90 0,4 9-60 0,-2 4-19 0,-1-1-11 0,1 5 110 16,-3 5-70-16,0 6-34 0,1 1 0 0,-3 12 71 0,1-11-58 0,-2 3-24 31,0 1 0-15,0-1 36-16,0 0-30 0,0 10 10 0,-3-17 36 0,-2 5-37 0,1 0-1 0,1-3-11 0,-1 1 0 0,-1 7-18 0,2-14-9 0,2 0 64 0,-1 1-32 0,0 0-50 47,2-2-20-32,-2 3 0-15,2-14 0 0,0 0 0 16,0-3 0-16,0-1 0 0,0-2 0 0,0 7 0 0,0-7 0 0,0 1 0 0,0-1 0 0,0 1 0 0,0 4 0 0,0 7 0 0,0-10 0 0,0 1 0 16,0-1 0-16,0 3 0 0,0 3 0 0,0-9 0 0,0-4 0 0,0 4 0 15,0-4 0-15,-1 3 0 0,1 5 0 0,0-8 0 0,0-3 0 0,0 2 0 16,0-2 0-16,0 0 0 0,0 9 0 0,0-13 0 31,0-2 0-31,0 5 0 0,1-3 0 0,1 2 0 16,0 5 0-16,-2-7 0 0,0 5 0 0,2 0 0 0,-2 0 0 0,1 0 0 0,2 7 0 0,-1-7 0 15,-1 6 0-15,1-7 0 16,0 1 0-16,0 0 0 0,0 4 0 0,-1-10 0 0,1 2 0 0,1-1 0 78,-1 5 0-78,3-4 0 0,-3 8 0 0,3-7 0 0,-4-1 0 0,1 0 0 0,0 2 0 0,1 2 0 0,0 6 0 0,1-10 0 16,0 7 0-16,-2-4 0 0,1-1 0 0,0 1 0 0,4 9 0 0,-4-9 0 0,1 1 0 0,-1-2 0 0,0 2 0 0,0-2 0 0,5 9 0 0,-5-6-83 15,2 2 6-15,-2-5 26 16,-2 1-1-16,2-4-17 0,-1 6-8 0,-1-10 37 0,-1 0 37 0,0-3-6 16,0 2-27-16,0 1 75 0,0 3-44 0,0-6 8 15,0 3-34-15,0 1 28 0,0 1 0 0,0 5-22 32,0-6 32-32,0-3-45 0,0 5 31 0,0-3-9 15,0 4-45-15,0-1-5 0,0-7 56 0,2-3-45 0,-1-2 35 0,2-3 0 16,0-1-10-16,-2 2-124 31,1-7 61-31,2 1 31 0,-3-2-15 0,1 0-46 0,-2-2 43 0,0 1-9 0,0-2 52 0,0-3-344 0,0 0 173 0,0 0 85 16,-7 0-475-16</inkml:trace>
  <inkml:trace contextRef="#ctx0" brushRef="#br0" timeOffset="1825.3">2866 6709 1130 0,'-14'-10'0'0,"2"6"0"0,-3 1 0 0,4 3 0 0,1 0 0 0,0 0 0 0,-2 4 241 0,-2 9-100 0,-2 2-42 0,0 3 167 0,0 6-113 0,-4 2-57 109,0 4-29-109,1 2-54 0,-6 4 9 0,5-2 17 0,1-2 1 0,1 0-1 0,-1-2 0 0,3 2 0 0,1 1-666 0,6-10 323 0,3-2 164 0,5-7 26 0,1-8-255 0</inkml:trace>
  <inkml:trace contextRef="#ctx0" brushRef="#br0" timeOffset="1937">2736 6754 1586 0,'2'-9'0'0,"-1"0"0"0,2 0 0 0,4 5 0 0,2 2 0 0,4 2 0 32,4 0 0-32,6 8 0 0,7 8 749 0,-1 5-360 0,5 1-175 0,2 3-87 0,1 3 308 0,-1-1-198 0,7 0-89 0,-8-4-521 0,-3 0 205 0,0 0 104 0,1-3-1052 0,-6 0 577 0</inkml:trace>
  <inkml:trace contextRef="#ctx0" brushRef="#br0" timeOffset="4472.91">4010 8020 330 0,'-1'0'0'0,"-2"0"0"0,2 0 0 0,-1-2 0 31,-1 1 0-31,1-1 252 0,1 0-112 0,-2 2-51 0,2-2-26 0,-2 0 71 0,2 2-49 0,-4-1-13 0,4-1 18 0,-1 2-26 0,-1 0 1 0,2 0 11 31,-2-3-38-31,0 3 10 0,2-1-10 16,-4 1 50-16,2 0-24 0,-2 0-1 0,2 0-25 0,-2 0 33 0,1 0-9 0,0 0-24 31,0 0 0-31,-5 0 25 0,5 0-25 0,-2 0 9 0,2 0-44 0,-4 0 0 0,1 0 35 0,3 0-49 141,-5 0 34-141,4 1-9 15,0 2 12-15,-3-3-35 0,1 2 42 0,2 1-16 0,-4-1 0 0,4 0-27 0,-5 1 23 0,3-1 9 0,2 1 0 0,-4-1-19 0,1 1 8 0,-1 1 7 0,3-1 35 0,-1-1 0 0,-1 0-29 0,0 2-25 0,0 0 29 0,1-2-7 0,-1 2 3 0,1-1-28 16,-1-1 25-16,3 1 0 0,-5 1 2 0,3 0-18 0,0 0 12 0,0-2 2 0,-1 1 31 0,1 1-32 0,-2 2 3 0,2-4-2 0,-2 3 41 0,4-3-40 0,-4 3 3 0,3-1-29 0,-5 1 34 0,5-3-7 0,-1 2 4 0,-1 1-44 31,0-1 0-31,1 0 38 0,-3 2 4 0,5-1-45 0,-3 1 35 0,1 0 3 0,-1-3-11 0,2 5-15 0,-3-4 18 0,1 2-12 16,2-1 11-16,0 1 2 15,-2-2-6-15,2 3-1 47,-1 0 6-47,-1-3 0 0,3 2-1 0,-3-1-23 0,1 0 23 0,2 0 0 0,-4 0 1 0,2 1-4 0,1-2 1 0,-1 3 1 0,1-3-14 0,-2 3 14 16,0-1-3-16,3-1-8 0,0 1 8 0,-4-1 1 16,3 2-1-16,-3-1-15 0,3 1 14 0,0 0 1 0,-2-2-1 0,2 2-11 62,0 3 10-62,-3-4 2 0,3 3-2 0,0-1-6 16,-2 1 6-16,1 0 0 0,-2 0 9 0,0 2-9 0,2-1-1 0,-1 1 1 0,1 0 23 0,-3 0-22 0,3-2 0 0,-2 5 15 0,1-5-13 0,3 2-2 0,-2-1 4 0,0 0 30 0,4-1-30 0,-7 4 0 15,3-3 2-15,2 1 29 16,-2 0 3-16,-1-2-31 16,3 3 31-16,-6 3 6 0,6-3-34 0,-5 0 0 31,3-1 13-31,-2 2-10 0,1-1 5 0,-1 3 9 47,0-1-11-47,3-4 11 0,-3 4-10 0,2-3-1 0,3 0 14 0,-5 5-8 0,5-3-4 0,0-1-78 0,1 2 35 0,-4 1-6 0,4 0 40 0,-2 2-28 0,3-3-3 0,-1 3 22 0,-3 0 1 0,1 0-1 15,2 2 4-15,-3 3 49 0,0-3-2 0,1 1-42 16,1 1-1-16,0-3 29 0,-3 4 0 0,1 2-18 16,3-7-7-16,0 3 14 0,-1 1-12 0,2-4 4 15,-1 8-29-15,3-7 26 0,0 2 0 0,0 1-27 16,0-1 26-16,0 2-1 15,0 2 5-15,0-3-34 0,2-1 1 0,1-2 21 16,1 5 4-16,-1-4-31 0,1 6 1 0,-1-4 21 0,2-3 4 16,0 4-83-16,0-1 38 0,0 2-7 15,4 5-207-15,1-4 114 16,3 2 60-16,4 0 18 0,2 2-255 0,5 0 139 0,8 4 59 0,0-8-571 16,6 3 325-16</inkml:trace>
  <inkml:trace contextRef="#ctx0" brushRef="#br0" timeOffset="5402.9">3055 9576 390 0,'0'0'0'0,"0"0"0"0,0 0 0 0,0 0 0 0,0-1 0 0,0 0 0 0,0 1 0 0,0-3 85 0,0 3-47 15,0-2-1-15,0 2 42 32,0 0 0-32,0 0-41 0,0 0 9 0,0 0 45 0,0 0-26 0,0 0-1 0,0 0-28 0,0 0 73 15,0 5-27-15,0-1-10 0,0 3-5 0,0 0-1 0,0 1-29 0,0 0 45 32,0 2 9-32,1 0-54 0,0 1 0 0,1 1 42 0,2 2-42 0,0 2 9 15,3-3-9-15,-3 4-8 0,6 0 7 0,-4 0 1 0,1 1 0 0,4 2-1 16,-4-2 1-16,2 1 0 0,0-1-13 0,1 0 13 31,-2 0 0-31,3 3 9 0,-3-4 13 0,0 0-22 0,0-1 0 0,0 1 45 0,3-2-45 0,-2 2 9 16,0-1-9-16,0-2-7 15,2 2 7-15,-1-4-1 0,1 4 1 0,2-2-41 16,-3-1 16-16,5-2 0 0,-2 1-100 0,1-1 56 16,2 0 30-16,4 5-91 15,-2-6 54-15,3 0 14 0,1 0 1 0,2-3-317 0,0 0 164 0,5 1 50 16,-2-2 55-16,0-3-381 0,2-3 207 0,-2 0 104 15</inkml:trace>
  <inkml:trace contextRef="#ctx0" brushRef="#br0" timeOffset="7005.19">3786 8124 309 0,'0'0'0'0,"-1"0"0"0,1 0 0 0,-2-2 0 0,0 0 0 0,-3 1 0 0,3-1 0 0,1 0 0 0,-1 0 0 0,0 1 0 0,1 0 0 0,-1-2 43 0,1 2-22 0,0 0 0 0,1-3 0 0,-2 2 50 0,2-1 0 0,-1 1-39 0,1-1-6 0,0 0 46 0,0-1-44 0,0 3 1 16,0-2 48-16,0-3-28 0,0 4-16 0,0 0-49 0,0-2 24 0,0 1 4 0,0 0 21 0,0 0-45 31,0-1 17-31,1-1-6 0,1 3 28 0,0-2-10 0,1 0 6 0,2 0-5 0,2-2 3 0,-3 3 36 78,0-3 0-78,1 4-39 0,3-3 57 0,-3 0-48 0,2 0-3 0,1 2 57 0,-3-1-25 0,4-2 12 0,0-1-26 0,-1 3-42 0,0 0 35 0,3-1 7 0,-2 1-5 0,4-2-36 0,-2 0 8 0,-1 2 24 0,-1 1-32 0,4-1 27 0,-5-1 3 0,3 3-8 16,-2-3 22-16,2 5-24 31,-4-6 6-31,3 6 16 0,-3-2-17 0,2-1 0 0,-1 2 7 0,0 0 14 0,1-1-19 0,-4 0 4 16,4 2-3-16,-1 0-12 0,2 0 20 0,-3-3-5 16,1 3-2-16,2 0-21 15,-1 0 20-15,1 0-1 0,1 0-32 0,-2 0 29 16,0 0 2-16,1 0-14 0,1 0 12 0,-1 0-2 15,3 0 8-15,-4 0-28 0,1 0 20 0,0 0-3 16,-1 0 3-16,-1 0 16 0,5 0-11 0,-6 0-6 31,2 0 0-31,-1 0 17 0,3 0-16 0,-3 0 2 0,5 0 4 0,-4 3-2 0,1-3-2 0,0 2-31 16,0 0 0-16,1-1 29 0,1 0 6 0,0 4-34 16,-4-5 1-16,5 6 20 15,-4-6 3-15,1 3-29 0,3 0 3 0,-2 0 16 0,-3 0 6 0,4 1-26 16,-4-1 24-16,6 1-4 0,-3 0 17 0,-5-1-16 15,5 2 1-15,-1-2 8 0,0 0-8 16,0 0 3 0,0 0-2-16,-1-2-7 0,0 3 6 0,0-1 3 15,-1 1-2-15,3-1-5 0,-2 0 6 0,-1 3-1 0,0-2 20 0,1-1-20 16,-1 1 1-16,1 3 1 0,-2-2 38 0,-1-1-38 47,2 2-1-47,-1-2 34 0,1 1-32 0,-1 1 7 0,0 0-3 0,2-1-12 0,-2-1 15 0,-1 0-4 0,3 1 0 15,1-1 12-15,-1 2-5 0,0-2-5 0,0 0-28 0,-2-1-17 0,4 2-6 0,-2 1 49 32,0-1-18-32,0-3 12 0,1 4-4 0,-3-3 19 0,0 1-17 0,3 2 3 15,-3-2-5-15,2 0 29 0,-3 0-27 0,3 0 0 16,-3 1 1-16,2-2 16 0,-1 1-13 0,-1 0-2 16,1-3 5-16,0 4-41 0,-1-3 38 0,2 4 2 15,-3-3-33-15,2 2 0 0,-1-2 25 0,0 3-12 16,-1-2 11-16,2 1 3 0,1-1-8 0,-4 3 17 15,2-3-14-15,0 3 0 16,0-2-2-16,1 3 13 0,0-4-12 0,-2 1 1 16,0 1 4-16,1 0 0 0,3 1 3 0,-4-2-5 15,1 1-35-15,0-1 35 0,1 2 0 0,-3-1-32 16,5 2-1-16,-5 1 30 16,1-2-4-16,1 3-26 0,-1-2-3 0,-1 3 28 15,1 1-6-15,1 0 1 0,-3-1-2 0,1 1 4 0,-1 2-27 0,2 1 25 16,1 1-5-16,-2-1 4 0,-1-1-38 0,2 1-1 47,1 1 33-47,-2-1-48 0,3 2 18 0,-1-2 3 0,-2-1 20 0,0 0 14 0,1-1-15 0,2 1 3 0,-2 3-13 0,0-6 53 15,0 0-3-15,0 1-38 0,-2-1 41 0,2 2-1 32,0-1-37-32,1 0 0 0,-3-3 54 0,1 0-23 0,-1 0 13 0,0 1-71 15,4 0 44-15,-3-2-4 0,-1 3 11 0,0-5-65 16,2 5 27-16,-1-2-1 0,0 2 23 0</inkml:trace>
  <inkml:trace contextRef="#ctx0" brushRef="#br0" timeOffset="7061.04">5264 8815 3151 0,'4'11'-11'0,"-1"0"3"0,1-1 26 0,0 4 0 0,-2-1-38 0,1-1 4 0,-2 3 47 0,3-3 3 0,-3 3-40 0,2 1-25 0,0 0 4 0,0-2 33 0,-3 2-7 0,3-2-77 0,-1 1 37 0,1 2-5 0,0-2 40 0,0 1-41 0,-2-1 0 0,3 0 20 0,-4-1 11 0,2 6-31 0,-1-6 27 0,1 1-33 0,0 2 30 0,-1-3-34 0,2 1 30 0,-2 4-130 0,2-6 65 0,-1 0 27 0,-2-1 0 0,1-1-449 0,0 0 239 0,-1-3 110 0,1-1 69 0,-1-2-204 0,2 0 132 0,-2-5 66 0,0 0-127 0,1 0 88 0,-1 0 56 0,0 0 25 0</inkml:trace>
  <inkml:trace contextRef="#ctx0" brushRef="#br0" timeOffset="8293.08">5296 9015 640 0,'0'0'0'0,"0"0"0"0,0 0 0 0,0 2 0 0,0-2 0 0,0 0 130 0,0 2-47 0,0-2-24 0,0 3 38 0,0 0-22 0,0 0-8 32,0 1-31-32,0 0 60 0,0 3-31 0,0 1 1 0,3-1 45 0,-3 3-42 0,3-2 0 0,1 3-32 15,-1 1 65-15,2 0-32 16,-1 2 8-16,-2-4-16 0,-1 4-26 0,3-1 0 0,0-1 1 0,-3 3 3 16,2-1 5-16,0-2-9 0,-2 0 0 0,0 0-42 15,1 0 43-15,-1 1-1 16,1 1-22-16,-2-6-8 0,2 4 30 0,-2 0 0 0,0-1-48 0,0 0 6 15,0-3 21-15,0 3-21 0,0 1 26 16,0-3 3-16,0 4-6 0,0 1 5 0,0-4-4 0,0 1 3 31,-4 0-4-31,3 1-10 16,-2 0 11-16,1 2 6 0,0-2-33 0,-2 1 27 0,0-1 0 0,0 0-26 0,3 0 24 0,-1 2 4 16,-2-2-6-16,3-1-26 0,-3 0 25 0,2-1 1 31,-1 2-4-31,0 0-23 0,1-2-5 0,-1 1 29 0,1-2-4 0,-2 2-23 15,1-1 22-15,-2 3 4 0,3-2-39 0,-1-1 34 0,-3 1-4 0,0-1 4 47,2 0 27-47,-2 2-26 0,-1 0-6 0,1-1 12 0,-1 0-9 0,0 1 2 0,0-1 1 0,-2 3-9 0,2-5 9 0,1 3 0 16,-3-2 2-16,2 2-27 16,-1-2 24-16,-1 2 2 15,2 1-27-15,-2-3 24 0,1 1-2 0,-1-2 2 0,0 1-64 0,-4 2 30 16,5-2-9-16,-3 1 37 0,2-2-11 0,-2 1 9 0,2 1-14 0,-4 0-36 15,4-2 43-15,-1 2-5 0,1-1 4 0,0 0 42 32,-1-1-42-32,0 3-2 0,0-4 14 0,2 2-6 0,1-3-4 0,-4 3 1 15,2-1 10-15,0-2 5 0,1 0-12 0,-2-1-41 63,3 1 40-63,-2-2-1 0,-2 4-1 15,2-4 9-15,0 2-8 0,-1-2-2 0,2 2 1 0,-3-2 38 0,0 3-38 0,1-1 2 0,3-3 32 0,-5 2-30 0,4-1 0 0,-3 2 14 0,-2 0-13 0,3-3 4 0,1 2-3 0,-2 1 16 63,1-4-14-63,1 3 2 0,-5-1-2 0,6 3-34 0,-5-4 34 0,4 1-1 0,-2 1 1 0,3 0-8 0,-5 0 6 0,2 0-1 0,0-3-41 0,2 1 39 0,-2 2 1 0,-2-2-4 31,2 3 2-31,-1 0-2 0,-1-2 3 0,3 0-12 0,-4 0 11 0,2 0-2 0,1-1-1 0,-2 0 27 0,4 0-24 0,-1-1 0 94,-2 0 0-78,2-1-1-16,-4 2-1 0,6-4 4 0,-3 3 3 0,2-3 2 0,-2 2-6 0,1 0 4 0,-6 2-5 0,3-3 5 0,0 2-3 0,-1 2-29 0,-2-4 1 0,-2 5 22 0,-2-1 2 0,3 1-6 0,0 0 5 0,-2-1-2 0,2 1 2 0,-3-1 36 0,6-2 3 0,-1 0-34 0,1-3 26 0,1 2 4 0,3-2-29 0,-4 0 8 62,4 0 26-62,1 0-25 0,3 0-3 0,-4 0 1 0,2 0 0 0,-2-2 6 0,2-3-5 0,0 3-11 0,-2-4 11 0,3 2 1 0,-6-1-1 0,0-1-30 0,3 0 28 0,-5 3-2 16,1-2-26-16,-3 1-1 0,-2-1 26 0,-1-2-2 15,0 4-36-15,0-2 34 0,1-1 1 0,-3 0 4 16,-1-2-5-16,-3-1-5 31,3 1-2-31,-2-3-19 0,3-1 0 0,-4-3 20 0,0 3 2 0,-3-5-6 0,4 0 3 0,-1-2 3 0,4 1-187 0,-3 0 87 16,1-5 44-16,-2-3-266 0,6 1 153 15,2-2 70 1,2-3 36-16</inkml:trace>
  <inkml:trace contextRef="#ctx0" brushRef="#br0" timeOffset="13653.52">2289 9668 1076 0,'-9'-11'0'0,"2"5"0"0,0-3 0 0,1 6 0 0,-1 0 258 0,5 1-109 0,-3 1-54 0,1 1-26 15,-2 0 350-15,3 1-195 0,0 9-90 0,-2 6-47 0,1 5 116 47,0 2-81-47,1 4-31 0,3 0 79 0,0 4-64 0,0-2-33 0,0 0 49 0,3 0-40 0,8 2 10 0,0-8-51 0,3-2 28 16,5-3 0-16,-2-5-28 0,5-2 0 0,1-3 19 15,-1-6-22-15,-2-2-38 16,3 0 0-16,-4-10 0 0,-3-5 0 0,3-5 0 0,-7-4 0 0,-2-4 0 63,-3-4 0-63,-7-1 0 0,2-2 0 0,-2 4 0 0,-2 1 0 0,-8 3 0 0,-2 1 0 0,-5 3 0 0,-2 2 0 0,-3 7 0 0,-1 4 0 0,-2 8 0 0,0-1 0 0,2 3 0 15,-6 0 0-15,7 9 0 0,3 5 0 0,0 1 0 0,8 2 0 0,-1-4-41 16,4 4-156-16,5-2 98 15,3 1 40 1,0 1-916-16,9-2 466 0</inkml:trace>
  <inkml:trace contextRef="#ctx0" brushRef="#br0" timeOffset="14379.58">6335 9360 1039 0,'-5'-14'0'0,"0"4"0"0,3 1 0 16,2 4 0-16,0-4 0 0,0 1 0 0,11 3 408 0,4 2-185 0,5 1-91 0,2 0 181 0,1 2-137 0,6 0-58 0,-4 0-6 0,0 9-36 0,0 2 0 16,-4 3-37-16,-1 5 73 0,1 3-27 0,-11 2-9 0,-6 0-37 0,-1 3 0 15,-3 1 1-15,0 2-1 0,-9 1 66 0,-5-4 78 16,-6-1-72-16,-4 0-36 0,-1-3 10 0,-2-4 1 16,-3 2-37-16,3-10-51 15,2-4 0-15,0-5 41 0,2 1 1 0,0-3-219 0,1 0 119 0,6-4 45 16,5-7 27-16,6-3-12 15,0-3 37-15,5 2-53 0,0-5 5 0,10 2-1047 16,9-2 510-16,3 1 254 16,6-1-417-16,2 0 336 78</inkml:trace>
  <inkml:trace contextRef="#ctx0" brushRef="#br0" timeOffset="14487.29">6717 9293 1088 0,'4'-15'0'0,"0"5"0"0,-1 1 0 0,0 4 0 0,-3 2 0 0,0 1 389 0,0 2-164 0,-6 0 567 0,-4 8-376 0,-2 8-188 0,1 4-95 0,-2 3 232 15,0 7-153-15,2-4-129 0,0 4-83 0,6 1 0 0,2 0 0 0,-1 4 0 0,4-7 0 0,4 1 0 0,10-4 0 0,11-3 0 0,3-3 0 0,11-2 0 16,2-10 0-16,8-7-16 0,1 0-337 0,2 0 195 16,-1-7 97-16,5 0-1168 15,-15-3 600-15</inkml:trace>
  <inkml:trace contextRef="#ctx0" brushRef="#br0" timeOffset="15207.43">2327 6237 766 0,'-11'-13'0'0,"4"4"0"0,2 2 0 0,1 2 0 0,4 4 0 0,0 1 513 0,0 0-237 0,0 0-119 0,7 1-58 0,3 7 379 0,2 1-224 0,2 0-107 0,-1-1 165 16,0 1-137-16,0 2-68 0,3-1-24 0,-5-2 80 0,4 2-63 0,-5 0-29 0,2-1 9 0,0 3-39 0,0 0 10 0,0-1-10 0,-4 0-154 0,1 2 75 0,-1-2 39 0,1 1 0 0,-1 2-375 0,-3-3 202 0,2 0 48 31,-4-2 72-31,-1 0-656 0,0-1 334 0,1 1 158 0,-1-7-402 0,-1 0 289 0</inkml:trace>
  <inkml:trace contextRef="#ctx0" brushRef="#br0" timeOffset="15521.1">2697 6078 2089 0,'-1'-8'0'0,"1"1"0"0,-3 1 0 0,2 2 0 0,1 1 0 0,-2 3 0 15,2 0 0-15,-1 0 0 0,-1 3 0 0,-3 11 0 0,2 1 0 0,-3 7 869 0,0 6-414 0,-7 4-207 0,2 7-30 0,-4 8-166 0,-2 1-52 0,-1 4 0 0,-3 7 0 0,-3 2 0 0,-3 10 0 0,-4 5 0 0,3-11 0 0,0 3 0 0,2-6 0 0,3-4 0 0,1-8 0 0,1 0 0 0,7-16 0 0,2-6 0 0,5-3 0 0,-2-5 0 0,4-6 0 0,-1 1 0 0,4-10 0 0,1-3 0 0,1-2 0 0,0 0 0 0,0 0 0 16,0 0 0-16,0 0 0 0,0 0 0 0,0-2 0 16,0 1 0-16,0-2 0 15,0 2 0-15,0-1 0 0,0-2 0 0,-2 3-29 16,2 0-79-16,0 0-739 0,0-1 394 0,0 0 211 15,0 2 101-15</inkml:trace>
  <inkml:trace contextRef="#ctx0" brushRef="#br0" timeOffset="30868.01">15705 4483 2209 0,'-13'0'0'0,"2"-3"0"32,1 1 0-32,-1 1 0 0,4-1 0 0,3-2 0 0,-2 3 0 0,4-3 190 0,-1 1-66 0,3 1 355 0,0 1-220 0,0 0-111 0,0-2-55 0,0 1-28 0,0 1 10 0,0 0-38 0,0-1 1 0,0 2 176 15,0 0-214-15,2 0 0 16,-1 0 0-16,1 0 0 0,2 0 0 0,1 0 0 15,1 0 0-15,0 0 0 0,4 0 0 0,0 0 0 16,2 3 0-16,-1-2 0 0,4 4 0 0,-1-4 0 16,5 2 0-16,-2 0 0 0,0-1 0 0,3 0 0 15,-2 0 0-15,3 1 0 0,4 0 0 0,-3-1 0 16,3-2 0-16,2 0 0 16,1 3 0-16,1-3 0 0,6 0 0 0,-4 0 0 15,1 0 0-15,2 0 0 0,-1 0 0 0,2 0 0 0,4-3 0 0,-5 0 0 16,0-3 0-16,3 1 0 15,-1 0 0-15,0 0 0 0,5 1 0 0,-7 1 0 16,3 0 0-16,-3 0 0 0,1 2 0 0,1-3 0 16,3 1 0-16,-6 2 0 0,-2-3 0 0,0 1 0 15,1 1 0-15,-1-2 0 0,5 3 0 0,-8-1 0 16,2 2 0-16,-2 0 0 0,-3 0 0 0,9 0 0 16,-11 0 0-16,4 0 0 0,-1 0 0 0,1 3 0 15,-1 1 0-15,5 0 0 0,-4-3 0 16,-1 3 0-16,1-3 0 0,1-1 0 15,2 1 0-15,4-1 0 0,-4 0 0 0,-1 0 0 16,2 0 0-16,1 0 0 0,1 0 0 0,5 0 0 16,-9 0 0-16,1 0 0 0,0 0 0 0,-2 0 0 15,1 0 0-15,6 0 0 16,-7 0 0-16,0 0 0 0,0 0 0 0,0 0 0 0,2 0 0 0,7 0 0 16,-9 0 0-16,4 0 0 0,0 0 0 15,-1 2 0-15,0-2 0 0,7 0 0 16,-11 3 0-16,3-3 0 0,-3 1 0 0,1-1 0 15,-5 1 0-15,10 1 0 32,-11-2 0-32,1 1 0 0,0-1 0 0,-2 0 0 0,4 0 0 0,3 0 0 0,-5 0 0 0,3 0 0 0,-1 0 0 0,2 0 0 15,1 0 0-15,6-1 0 0,-9-1 0 0,2 1 0 16,2-3 0-16,-1 1 0 0,0 2 0 0,3-3 0 16,-6 3 0-16,0-1 0 15,0 0 0-15,-4 2 0 0,4 0 0 0,1 0 0 16,-4 0 0-16,-3 0 0 0,1 0 0 0,0 0 0 15,1 0 0-15,-2 0 0 0,-3 0 0 0,0 0 0 16,-2 0 0-16,1 0 0 0,0 0 0 0,-5 0 0 16,0 0 0-16,-2 0 0 0,-1 0 0 0,-3-1 0 15,3-2 0-15,-4 2 0 0,0-1 0 0,-1-2 0 16,0 1 0-16,-2-3 0 16,0 1 0-16,0-2 0 0,-4 0 0 0,-4 0 0 15,-5 1 0-15,-3 3-44 0</inkml:trace>
  <inkml:trace contextRef="#ctx0" brushRef="#br0" timeOffset="32029.07">15144 2085 2289 0,'0'0'0'0,"0"-1"0"16,0 1 0-16,0-3 4 0,0 3 0 0,0 0-1 0,3 0 1 0,3 8 182 0,5 8-78 0,0 5-35 16,1 4-2-16,-1 5-32 0,0 10-1 0,1 6-69 15,-4-2 30-15,-1 2-1 0,-4-1 40 0,-1-2-36 16,-2-4-1-16,0 0 46 0,-4-14-9 0,-4-8 58 15,0-6-29-15,-2-5-8 0,0-6-14 0,3 0-43 16,1-18 0-16,1-9 337 16,5-7-151-16,0-3-75 0,0-8-28 0,2 6-61 0,8-2-24 0,3 0 0 15,0 0 0-15,3 3 0 0,3-4 0 0,-2 9 0 16,2 3 0-16,-2 6 0 16,2 2 0-16,-3 6 0 0,2 1 0 0,-4 10 0 15,-1 3 0-15,-2 2-256 0,-1 0 1 0,1 0 107 16,0 4 37-16,-2 3-273 0,1-2 174 0,-2 4 86 15,2-3 43-15,1 3-606 0,1-3 315 0</inkml:trace>
  <inkml:trace contextRef="#ctx0" brushRef="#br0" timeOffset="33149.31">15691 2150 1134 0,'-4'-10'0'0,"-2"3"0"0,2 0 0 0,-1 1 0 0,2-3 0 0,-2 3 238 0,-1-2-100 0,0 0-41 0,-2 3 130 0,0-1-95 0,-1 5-47 0,-3-1-24 0,1 2 46 0,-6 3-25 0,2 11-9 0,1 7-35 0,-3 5 83 0,0 5-41 0,2 7 9 0,2-4-51 0,2 1-1 0,3 2 1 0,4-3 117 0,4 0 11 0,0-2-54 0,0-8-43 0,4-4-71 15,13-6 0-15,3-5 40 0,3-6 0 0,3-3-177 16,2 0 84-16,0-12 47 0,0-5-1 0,-3-4-94 15,2 1 40-15,1-3 47 0,-7-2-260 0,-2 2 132 16,2-1 29-16,-5 0 52 0,-3 3-16 0,2 0 32 16,-7 7 9-16,-6 2 241 0,0 3-123 0,-2 6-59 15,0 1-25-15,-2 2 368 0,-8 5-167 0,-2 12-64 16,1 4-61-16,1 3 122 16,0-1-53-16,3 3-43 0,1-4 41 0,3 1-80 15,3-3-59-15,0-4 0 0,0 0 0 0,0-1 0 16,9-7 0-16,1-2 0 0,6-6-39 0,-2 0 34 15,4-3 0-15,4-7-188 0,-5-8 102 0,2-4 18 16,-1 0 38-16,-2-3-112 16,-1 1 63-16,1-5-20 0,-5 4 1 0,-4 4 33 0,-1-3-1 0,-5 1 88 15,-1 1-28-15,0-3-9 0,-3 9-18 0,-12 3 216 16,0 1-104-16,-5 5-40 0,-1 4-29 16,0 1 343-16,1 2-171 0,0 0-56 15,4 2-52-15,1 7-3 31,1-3-66-31,5 1 0 0,4-1 0 0,3 3 0 0,2-2 0 0,0-1 0 0,3 0 0 0,13-3 0 0,1-1 0 0,5 0 0 32,1-2 0-32,4 0 0 0,2 0 0 0,-1 0 0 0,0 0-65 0,2-7-65 15,-1 2 61-15,1-2-197 0,1 0 104 0,-7-1 41 16,-2 5 41-16,-2-3 1 0,-6 1 41 0,-2 5 46 16,-2-5-10-16,-7 5-36 0,-3 0 0 0,0 0 318 15,-3 7-159-15,-11 4-79 0,0 2-50 0,-2 2 569 16,0-1-477-16,4 1-84 0,-2-2 0 0,4-1 0 15,0 2 0-15,7-3 0 0,0-1 0 0,3-2 0 16,0 1 0-16,0-2 0 0,4 1 0 0,8-3 0 16,0-3 0-16,3 3 0 0,-2-3 0 0,2 1 0 15,1 3 0-15,-4-3 0 0,1 2 0 0,-2 0 0 16,-2 2 0-16,-3 3 0 16,0 0 0-16,-3 2 0 0,-3 2 0 0,0-2 0 15,0 1 0-15,-11 3 0 0,-1-1 0 0,0-6 0 16,-4 1 0-16,4-2 0 0,-1-2 0 0,1-3 0 15,2 0 0-15,4-3 0 0,0 0 0 0,4 0 0 16,2-3 0-16,0-4 0 0,2-5 0 0,10 0 0 16,4-5 0-16,1 2 0 0,3-2 0 15,2-4-36-15,2 4-102 0,-1-3 53 16,2 1 11-16,-2 0 72 0,1 0-36 0,2 1-9 16,-6 1 9-16,-2 3 167 15,-3 2-84-15,-4 4-41 0,-3 4 201 16,1-3-130-16,-8 5-75 0,-1 2 0 0,0 0 0 0,-3 10 0 0,-8 5 0 0,2 1 0 47,1 3 0-47,-4 2 0 15,4 1 0-15,3 2 0 16,2-1 0-16,2 0 0 0,1-4 0 0,0 1 0 0,1-3 0 0,7-3 0 0,3 0 0 0,6-1 0 0,0-8 0 0,2-3 0 0,1-2 0 0,3 0 0 0,-2-9 0 0,5-6 0 16,-5-3 0-16,-1-3 0 0,-3-2 0 0,2-3-64 15,-5-2 2-15,3-3-9 0,-8 0 33 0,-1-1-12 16,-3-5 12-16,-2-1 1 31,-3-4-36-31,0-9 26 0,-14 5 9 0,-6-1 1 0,-1 5-89 0,-4 6 44 0,-3 7 0 0,-3 5 249 0,3 16-98 0,-1 8-53 16,1 0-27-16,1 15 410 0,-2 2-195 0,11 5-203 15,4 2-1-15,5 0 0 0,6-2 0 16,3 2 0-16,0 0 0 0,6-4 0 62,9-1 0-62,3-3 0 0,3-1 0 0,3-3 0 0,0 2 0 0,1-6 0 0,1 1 0 0,-1-3 0 0,3-3 0 0,0 3-909 0,4-3 282 0</inkml:trace>
  <inkml:trace contextRef="#ctx0" brushRef="#br0" timeOffset="33949.69">18042 2085 1825 0,'6'-8'0'0,"-2"3"0"0,3 1 0 0,1 3 0 0,1-1 0 0,2 2 0 0,2 5 0 0,2 14 0 0,-3 3-2 0,2 10 210 15,-3 4-85-15,-1 5 2 0,-1 6-33 0,-4-3-10 16,-2 4-44-16,-3-3 34 0,0 0 1 0,0-4-34 16,-2 0 10-16,-4-13 24 0,-2-8 1 0,2-7-35 62,1-7 0-62,-1-6 107 0,1 0-44 0,1-6-36 0,2-17 185 0,2-7-106 0,0-8-53 0,0-3 59 0,9-5-122 0,1 2-29 0,3-1 0 0,0 0 0 0,2 1 0 0,1 2 0 16,5-6 0-16,-4 11 0 0,1 3 0 0,2 7 0 15,-4 5 0-15,0 5 0 16,1 3 0-16,-6 8 0 16,0 6 0-16,-1 0 0 0,0 0 0 0,3 6-352 0,-5 5-83 0,-1 0 205 15,4 2 61-15,-3 0-696 0,3 1 413 0,3 2 197 0</inkml:trace>
  <inkml:trace contextRef="#ctx0" brushRef="#br0" timeOffset="34305.75">18688 2192 1885 0,'0'-11'0'0,"0"-3"0"0,-3 2 0 0,-3 1 0 0,0 0 0 0,-1-1 0 0,0 0 0 0,-6 0 0 0,2 4 257 0,-4 4-109 0,1 3-54 0,-5 1 160 16,0 0-108-16,-4 5-43 15,0 11-37-15,4 5 127 0,-1-1-77 0,4 1-38 16,4 4-1-16,0 0 80 0,8-6-64 0,4 1-27 31,0-5 12-31,3-1-39 0,8 1 0 0,5-1-74 0,1-4 32 0,4-3 0 0,0 1 42 0,1-2-138 0,-1 0 69 0,0 3 44 31,-6-3-10-31,-2 3-159 0,-3 0 85 0,-3 3 14 0,-7 1 31 0,3 2 22 0,-3-1-4 16,-3 0-32-16,-10 1 113 0,-5 2-48 94,-4 0-3-94,-2-5-25 0,1 0-2 0,-2-5 12 0,2 0-9 0,1-4 29 0,3 1-24 0,7-4 30 0,6 0-1 0,4-8-1353 0,2-7 640 0</inkml:trace>
  <inkml:trace contextRef="#ctx0" brushRef="#br0" timeOffset="34421.44">18785 2288 1127 0,'5'0'0'0,"1"0"0"0,-1 0 0 0,0 0 0 0,2 0-2 0,-4 0 944 0,-1 0-455 0,1 10-226 15,-2-1 252-15,-1 3-239 0,2 0-109 0,-2 3-152 16,0-1 24-16,0 3-1 0,0-3 1 0,0 2-543 15,0-2 281-15,0 0 127 0,0-1 67 0,0-6-822 16,0-2 427-16,0-1 214 0,0-4 108 0</inkml:trace>
  <inkml:trace contextRef="#ctx0" brushRef="#br0" timeOffset="35037.3">18880 1982 1876 0,'3'-8'0'0,"2"2"0"0,-2 4 0 0,0 2 0 0,-1 0 0 0,2 12 0 0,-2 6 0 0,-1 7 334 15,1 5-153-15,-2 4 227 0,0 7-184 0,0 0-94 16,0 2-45-16,0 8 27 0,0-7-41 0,-2-1-1 16,1-2-31-16,1-4-171 0,0-6 85 0,0 2 52 15,0-16-9-15,1-8-309 0,6-8 176 0,2-1 87 16,2-4-264-16,1-18 113 16,1-3 15-16,2-7 7 0,0-1 71 0,0 0 34 15,1 0 1-15,2-1 51 0,-5 7-16 0,2 3-1 16,0 2 1-16,-2 4 158 0,-2 4-79 0,3-1-50 15,-6 10 10-15,-2 5 337 0,-1 0-141 0,-4 11-102 16,1 10 367-16,-2 1-203 16,0 7-115-16,0 0 46 0,0 0-76 0,-3 0-38 15,2 0-1-15,1 0-194 0,0-6 73 0,0-2 41 0,0-7 0 0,0-1-104 16,1-7 72-16,10-1 46 16,-2-5-10-16,2-2-307 0,3-15 115 15,-1-5 98-15,4-2-210 0,-2-3 124 31,1-1 76-31,-2 3 32 0,0-2 1 0,-2 4 33 0,4 0 0 0,-2-1 170 0,-2 10-80 0,-1 1-45 0,-1 5 1 0,0 4 122 16,-2 2-81-16,-4 2-37 0,2 12 27 0,-5 8 329 16,1 4-135-16,0 1-103 15,-1 3 174-15,1-4-138 0,2 3-63 0,1-6-28 0,1 2 0 0,2-3-37 16,2 2 10-16,0-9-102 16,1-2 46-16,5-5 0 15,-1-4 46-15,1-2-227 0,6-2 123 0,-5-13 47 16,3-7 15-16,-2-1-153 0,1-2 48 0,-3-3 58 0,3-3-248 0,-10 3 138 62,2-3 44-62,-6 1 13 0,-2-4 34 0,-3-1-1 0,0-7 25 0,-5 4 68 0,-10 1-30 0,-3-4 1 0,-3 5-30 0,-3 3 119 0,-4 4-68 0,5 11-21 0,-5 11 1 0,0 5 160 16,1 2-62-16,2 7-55 0,-1 6 449 0,10 8-234 16,2 3-73-16,6 2 116 0,7 2-294 15,1 0 0-15,0-1 0 0,4-3 0 0,11-2 0 16,2-1 0-16,4-5 0 0,0 0 0 0,5-2 0 0,-1-7 0 15,2 1 0-15,1-8 0 0,1 0-175 0,1 0 49 16,3 0-696-16</inkml:trace>
  <inkml:trace contextRef="#ctx0" brushRef="#br0" timeOffset="35956.65">14209 4696 709 0,'-17'-5'0'0,"0"-2"0"0,1 1 0 0,1 2 0 0,-1-2 0 0,3 2 174 0,1 2-73 0,5 0-32 15,2 1 0-15,3-1 157 0,2 0-94 0,0 2-39 16,2 0-32-16,11 0 46 0,5 0-36 0,4 0 1 15,5 0-35-15,3 0 242 16,5 4-125-16,4-3-59 0,4 1 213 0,4-2-136 0,3 0-67 0,7 0 103 16,-5 0-90-16,4 0-41 0,5 0 1 0,3-3-28 15,1-4-13-15,5 2 9 32,-12 0-9-32,-7 3-47 0,-4-1 24 0,-8 0 0 0,-6 3-22 0,0 0 54 0,-17 0-9 15,-3 0 0-15,-9 0 79 0,0 3-116 16,-4 0 0-16,0-2 0 0,0 0 0 0,0-1 0 0,0 0 0 0,-5 0 0 15,2 0 0-15,0 0 0 0,1 0 0 0,1 0 0 16,-1 0 0-16,2 0 0 16,0 0 0-16,0 0 0 0,0 0 0 0,0 0 0 15,0 0 0-15,0 0 0 0,0 0 0 0,0 0-624 16,2 0-49-16</inkml:trace>
  <inkml:trace contextRef="#ctx0" brushRef="#br0" timeOffset="42486.38">19887 4318 2622 0,'0'0'0'0,"0"0"0"0,0 0 0 0,0 0 0 0,0 0 0 0,0 0 0 0,0 0 0 0,0 0 0 0,0 0 314 0,0 0-138 0,0-1-59 16,0-2 144-16,0 2-112 0,0-1-55 0,0 2-28 0,3-3 52 0,2 3-104 16,2-2-14-16,1 2 0 15,3-1 0-15,3 1 0 0,2 0 0 0,7 0 0 0,2 0 0 0,11-1 0 16,3-2 0-16,12 2 0 0,8-1 0 0,3-3 0 15,7 2 0-15,7-1 0 0,4 0 0 0,7 1 0 16,10-1 0-16,-11 1 0 0,-5 1 0 0,4 2 0 16,-5 0 0-16,1 0 0 0,11 0 0 0,-16 4 0 15,0 1 0-15,4 2 0 0,-2-3 0 0,1 2 0 16,8-2 0-16,-16 1 0 0,0-2 0 0,2 0 0 16,-6 0 0-16,-3 1 0 0,4 1 0 0,-16-3 0 15,-4 4 0-15,-1 0 0 0,-3-1 0 0,0-1 0 16,2-1 0-16,-13 2 0 0,-4 0 0 0,-5-3 0 15,0 1 0-15,-6 0 0 16,-1 0 0-16,-4-2 0 0,-7 1 0 0,-1-1 0 47,-2-1 0-47,-2 0 0 0,1 0 0 0,-2 0 0 0,0 0 0 0,0 0 0 0,-2 0 0 0,-4 0 0 0,-3 0 0 0,-4-1 0 0,1-1 0 0,-3 1 0 16,-1-2 0-16,4 3-4 0,-4 0-395 0,0 0 185 15</inkml:trace>
  <inkml:trace contextRef="#ctx0" brushRef="#br0" timeOffset="43295.59">21884 2394 1939 0,'12'16'0'0,"-1"1"0"0,-2 1 0 0,3 4 0 0,-2 2 0 0,-2 5 0 0,2 3 0 0,-5-2 0 0,-1 2 10 0,-3-1 30 0,-1-1 0 0,0-2-16 0,0-1 22 0,0-9-9 0,-5-2 63 0,0-9-29 0,0-1-1 15,2-6-30-15,-2 0 248 0,4-3-129 0,-1-16-60 16,2-9-29-16,0-5 110 0,2-4-70 0,4-3-25 16,4 2-10-16,2 0-80 0,0 2 45 0,4 0 0 15,-3 2-18-15,5-1 28 16,-2 7-9-16,1 2-59 0,-3 5 30 0,3 5-1 15,0 5 30-15,3-2-404 0,-4 12 192 0,1 1 52 16,0 1 65-16,-1 14-755 0,1 1 385 0</inkml:trace>
  <inkml:trace contextRef="#ctx0" brushRef="#br0" timeOffset="44000.71">22601 2517 1418 0,'-6'-7'0'16,"3"-2"0"-16,-3 1 0 0,4-1 0 0,-3 0 0 0,-1-4 0 0,-1 3 0 0,3-4 0 0,-2 3 282 0,-2-2-121 0,1 1-62 0,-4 1 33 0,2 4-52 16,-4 3 1-16,2 1-4 0,-5 3 1 0,-1 6-40 15,-5 12 9-15,3 7 111 16,1 6-60-16,-1 5-29 0,3 5-1 0,0 1 29 15,6 3-20-15,2-6-10 0,8-5-28 0,0-1 43 16,0-5 0-16,11-3-44 0,6-3-74 0,4-11 31 16,2-2 1-16,1-9-151 0,3 0 97 0,1-9 47 15,0-8 28-15,-6-5-274 0,0-5 116 0,-2-2 71 16,-4-7 2-16,1-1-80 0,-1-6 21 0,-4 0 51 16,-4-2 1-16,1 0-34 0,-2-3 36 0,-2-5-1 15,-2-6 49-15,-1 6-13 16,-2-5 0-16,0 4-49 0,0 6 25 0,0 7 0 15,0 3 15-15,-3 23 208 94,-2 9-100-94,-2 6-49 0,-1 0-24 0,-2 18 385 0,1 7-176 0,-2 6-98 0,3 4-23 0,-1 6-34 0,3 4 23 0,-5 8 4 0,6-6 423 0,0 5-227 0,1 1-113 0,2 0 166 16,-2-1-296-16,4 3-22 0,0-9 0 0,9-4 0 0,5-6 0 0,2-4 0 0,3-7 0 0,4 0 0 0,-3-16 0 0,-1-5 0 0,2-4 0 0,-1-4-53 31,0-15 16-31,0-6 47 0,-4-7-348 0,0-1 164 0,-1-8 20 0,-2-1 63 0,3-3-5 0,0-3 20 0,-4 10 9 0,0 0-41 16,0 8 35-16,-2 3-1 0,-3 9 36 0,2 2 50 15,-4 14-20-15,-4 2-1 0,1 8-29 0,0 15 238 16,2 6-81-16,-3 3-24 16,1 4 241-16,-1 3-161 31,1 0-43-31,0-1-78 0,-1-1 26 0,-1 4-32 0,0-8-10 0,0-2-105 0,0-4 53 0,0-5 22 0,0-5 0 0,0-2-48 15,0-10 29-15,0-5 1 32,-1 0-1-32,-4-8 178 0,2-11-75 0,-1-5-79 0,2-5-13 0,2-3 0 0,0-4 0 0,0 0 0 15,2-1 0-15,8-6 0 0,-1 8 0 0,5 0 0 0,1 1 0 0,3 7 0 16,3-4 0-16,2 9-206 16,-1 6-6-16,7 7 80 15,-1 4 63-15,2 5-733 0,1 0 372 0,-2 8 201 16,-2 8-290-16</inkml:trace>
  <inkml:trace contextRef="#ctx0" brushRef="#br0" timeOffset="44792.25">23422 2484 1001 0,'-3'-7'-1'0,"-2"-1"1"0,-1-3 0 0,1 3 0 0,-1 0 0 0,-1-1 0 0,2 2 385 0,-2 2-173 0,2 2-87 0,-1 3-43 0,-3 0 88 0,1 3-57 0,1 14-42 0,-2 5 107 0,-1 7-70 0,4 2-35 0,-2 4 57 16,1 0-37-16,6-2-10 16,-1-1-45-16,2-3 138 0,0-3-69 0,0-1-34 31,3 0 9-31,7-10-73 0,-1-4 0 0,4-4 29 0,1-5 0 0,1-2-141 0,3-2 80 0,-1-13 26 16,-2-8-219-16,1-4 109 0,1-4 67 0,0-3-264 0,2-8 147 0,-4 1 47 15,1-2 45-15,0-4-56 0,-2-5 42 16,3-9-10-16,-5 5 51 0,-2-6 61 15,1-1-30-15,-4 2-1 0,-1 3-30 0,-1 0 12 16,-3 24-12-16,-2 12 0 0,0 13 348 0,0 7-168 16,-5 2-85-16,-6 14 402 0,3 15-200 0,0 6-115 15,0 5-35-15,-1 6 81 0,5 5-77 0,-4 9-27 16,5-6-10-16,-2 0 98 0,4 2-174 0,1-2 0 16,0-1 0-16,0 5 0 0,4-9 0 15,7-8 0 1,3-3 0-16,0-8 0 0,2-6 0 0,2 0 0 0,0-17 0 0,1-7-31 15,3 0 7-15,0-14-332 0,2-10 149 0,-1-4 90 16,1-4 4-16,-4-5-62 0,5-1 66 0,-5-6 34 16,2 2 0-16,3-8-105 0,-6 11 75 0,-2 1 32 15,-3 6 76-15,-4 3 0 0,-2 9-42 0,-3 2 336 16,-3 15-163-16,-2 3-86 0,0 3-44 0,-11 16 418 16,1 12-187-16,-3 1-112 0,4 6-1 15,0 1 97-15,2 4-150 0,2 1-69 16,2-1 0-16,3 1 0 0,0-5 0 0,0-3 0 15,3-3 0-15,9-6 0 0,1-4 0 0,5-3 0 16,0-14 0-16,3-6 0 0,2 0 0 0,0-17 0 16,5-3 0-16,-3-9 0 0,-3-2 0 0,-1-2-96 15,1-4-94-15,-4 0 85 16,-1-5-2-16,-5 1-31 0,-6 0 49 0,-1-1 26 0,-5-3-73 0,0-2 48 16,-8-7 17-16,-11 15-37 15,-3 6 36-15,-4 5 0 0,-4 10 35 0,-4 8 329 0,1 4-174 0,2 6-73 16,-2 6-41-16,8 11 593 0,2 3-281 15,4 3-316-15,2 4 0 0,9-3 0 16,6 3 0-16,2 0 0 0,0-1 0 0,12 1 0 125,2 0 0-125,4-5 0 0,3-3 0 0,1-2 0 0,2-2 0 0,3-4 0 0,2 1 0 0,-2-9 0 0,4-1 0 0,-4-2-548 0,4 0-100 0</inkml:trace>
  <inkml:trace contextRef="#ctx0" brushRef="#br0" timeOffset="156640.6">28477 2435 1850 0,'0'-9'0'0,"0"1"0"0,0 0 0 0,0 2 0 0,1 2 0 0,7-2 0 0,6 3 0 0,2 1 452 0,4 2-207 0,2 0-103 0,2 0-133 15,2 0 9-15,0 0 21 0,0 0 0 0,1 5-537 16,-2-1 269-16,-2 0 134 0,-2 1 77 0</inkml:trace>
  <inkml:trace contextRef="#ctx0" brushRef="#br0" timeOffset="156953.76">28650 2111 852 0,'0'0'0'0,"-5"0"0"0,4 0 0 0,-1 2 0 0,2 8 702 0,0 4-332 0,0 4-165 0,0 11 540 0,5 2-357 0,4 10-175 15,-2 5-87-15,3 9 70 0,-4 4-78 0,2 9-102 16,-3-10-16-16,-2 0 0 0,-1-2 0 16,-1-3 0-16,0-3-137 0,-1-1 60 15,0-15 53-15,0-6 31 0,-6-5-321 0,-2-5 177 16,-1-7 88-16,-3-1-146 0,2-10 45 0,-2 0 58 47,0-6 29-47,-1-12 45 0,-2-2-21 0,-1-6-10 0,7 0 10 0,-2-4 41 0,4-1 0 0,1 1-42 0,1 3 60 0,2-4-40 0,3 12 33 0,0 2-47 15,0 0 246-15,4 4-110 63,9 4-39-63,0-1-224 0,1 5 83 0,2 1 38 0,3 3 5 0,1 1-257 0,0 0 133 0,5 0 65 0</inkml:trace>
  <inkml:trace contextRef="#ctx0" brushRef="#br0" timeOffset="157465.07">28098 2462 1670 0,'-10'-7'0'0,"5"2"0"0,3 4 0 0,2-3 0 0,0 4 0 0,2 0 0 0,7 0 0 16,5 0 0-16,3 5 407 0,2 2-173 0,-1 3-102 0,0 0-45 0,-1 2 59 0,-3 2-53 0,-1 0-27 0,0 6 1 0,-6-2-26 0,0 0-1 0,-5 6 1 15,-2 0-1-15,0 3 0 0,-13 2 11 0,-5 0-40 16,-3-4 0-16,-3 1 29 16,-4-2 0-16,3-4-245 0,-5 1 120 0,5-9 27 0,1-4 41 0,1-4-485 15,3-4 243-15,0 0 83 16,7-7-312-16,5-13 224 0,4-4 112 0,3-9 55 16,1-4-132-16,0-6 84 15,0 7 57-15,1 0-92 0,5 5 70 0,-1 3 34 16,0 3 1-16,2 2 418 0,-1 10-187 0,-1 7-98 0,0 3-50 0,3 3 821 15,1 0-425-15,3 5-129 16,1 12 606-16,0 3-420 16,4 3-210-16,2 4-106 0,1 2-76 0,6 3-69 0,-3 1 0 0,4-3 0 31,2 1 0-31,2 0 0 0,2-6 0 0,8 4-798 0,-7-6 392 0,0-4 223 0,-4-3 112 0</inkml:trace>
  <inkml:trace contextRef="#ctx0" brushRef="#br0" timeOffset="157792.2">29239 2196 2181 0,'-8'-5'0'0,"-4"1"0"0,4 4 0 0,-4 0 0 0,2 4 0 0,-7 7 367 0,0 4-164 0,-4 3-72 0,3 0 58 16,0 3-75-16,0 3-37 15,-1 0 0-15,2 0-340 0,-3 5 161 0,6-3 66 0,0 0-834 0,-1-1 427 16,0 0 212-16</inkml:trace>
  <inkml:trace contextRef="#ctx0" brushRef="#br0" timeOffset="157946.78">28837 2576 1351 0,'-8'0'0'0,"0"0"0"0,4 0 0 0,1 0 0 0,3 0 0 0,0 0 0 0,2 0 76 0,12 0-10 0,5 0-26 0,5 0 565 15,7 0-282-15,-1 0-132 47,3 0-80-47,0 0 255 0,0 0-162 0,-1 0-83 0,4 0-40 0,0 0-340 0,-5 0 145 0,-4 0 76 0,-6 0-789 0,-1 0 434 0,-5 0 155 0</inkml:trace>
  <inkml:trace contextRef="#ctx0" brushRef="#br0" timeOffset="158118.32">29081 2427 2199 0,'-8'-6'0'0,"-2"4"0"0,7 1 0 0,-4-1 0 0,3 2 0 0,4 0 0 0,0 8 0 0,0 6 0 0,0 5 422 0,3 5-181 0,1 2-106 0,3 1-48 0,-1 4 1 0,2 4-49 0,-4-1 1 0,0 7 163 0,-1-6-86 0,0 0-39 0,-2-2-327 0,1-3 145 0,-2-1 71 0,0 1 47 0,0-9-741 0,0-4 315 0,-3-5 213 0</inkml:trace>
  <inkml:trace contextRef="#ctx0" brushRef="#br0" timeOffset="158248.97">29069 2680 1362 0,'-13'0'0'0,"1"2"0"16,1 3 0-16,-3 3 0 0,-1 3 0 0,-1 4 0 0,-1 2 66 0,0 4 0 0,0 1-26 0,-1 3 563 0,3-6-324 16,3 2-120-16,5-5-60 0,1-3-604 0,2-3 272 15,2-2 146-15,2-8 58 0,2 0-366 0</inkml:trace>
  <inkml:trace contextRef="#ctx0" brushRef="#br0" timeOffset="158357.69">29061 2709 1101 0,'4'-3'0'0,"4"0"0"0,-1 1 0 0,-2-1 0 0,7 2 0 0,-5-1 0 0,1 2 440 0,1 0-201 16,3 0-99-16,-2 0-79 0,3 3-11 0,1 0-10 16,-1 0-1-16,4-3-520 0,-1 0 260 0</inkml:trace>
  <inkml:trace contextRef="#ctx0" brushRef="#br0" timeOffset="158702.51">29446 2311 2084 0,'0'-17'0'0,"0"4"0"0,0 3 0 0,0 0 0 0,0 8 0 0,0-1 0 0,0 3 0 0,0 0 0 0,0 8 268 0,0 9-119 0,0 3-55 16,-2 3 259-16,-1 4-157 0,2-1-78 0,-3 7 4 15,3-2-45-15,1-3-1 0,0 4-36 0,0-3-28 16,0 0 1-16,0 4 36 0,1-8-9 0,4 4-120 15,1-3 59-15,1 3 31 0,0-2-51 16,-1 5 50-16,-3-4-15 0,3-3-44 31,-5 4 16-15,1-4 0-16,-1-1 7 0,-1 6 63 0,0-10-39 0,0-2 5 0,-9-2-5 0,2-4 4 0,-2-3 4 0,-2 0-3 0,-1-9 21 0,0 0-19 16,-3 0 34-16,-1-7 19 0,0-7-206 0,-4-3 76 15,2-2 33-15,-2-4 0 0,-1-2-115 0,0-2 70 16,1 4 24-16,-4-2-5 0,9 10 5 0,1 0 37 15,4 4-40-15,2 4-1 0,5 1-9 0,0 2-11 16,3 4 46-16,3 0-1 0,15 0 0 0,5 8 1 16,6 1-1-16,6 2-9 15,1-1 9-15,0-2 0 0,6-2 1 0,1 0-772 16</inkml:trace>
  <inkml:trace contextRef="#ctx0" brushRef="#br0" timeOffset="158808.84">29777 2819 1743 0,'10'0'0'0,"-2"0"0"0,1 0 0 0,0 0 0 0,-2 3 0 0,-1-3 0 0,-2 8 0 0,-1-2 1027 0,3 4-494 0,-2-1-237 0,1 5-128 0,-1-2-64 0,4 4-44 16,1 1-60-16,3-2-874 0,2 4 426 0</inkml:trace>
  <inkml:trace contextRef="#ctx0" brushRef="#br0" timeOffset="158962.95">30218 3067 0 0,'0'0'0'0,"0"-3"0"0,4 2 0 0</inkml:trace>
  <inkml:trace contextRef="#ctx0" brushRef="#br0" timeOffset="179859.16">14490 5580 3414 0,'-7'-11'0'0,"2"3"0"0,-1 0 0 0,5 5 0 0,-1 0 0 0,2 1 0 0,0 2 0 0,0 0 0 0,0 0 0 0,0 0 0 0,3 5 0 0,4 9 0 0,1 1 0 0,-2 4 212 0,3 7-78 0,-4 1-53 0,-1 5 9 0,2 4-90 0,-4 1 0 16,0 6 0-16,1 3 0 0,0-5 0 0,-2 2 0 16,-1 3 0-16,0-2 0 0,0-3 0 0,0 1-129 15,0-11-152-15,0-7 154 16,0-3 9-16,0-8-638 0,0-8 359 0,0-3 170 16,0-2 99-16,0-20-228 0,0-9 159 0,0-9 80 15</inkml:trace>
  <inkml:trace contextRef="#ctx0" brushRef="#br0" timeOffset="180138.41">14466 5610 709 0,'0'-24'0'0,"-4"2"0"0,1 0 0 0,3 12 0 0,0 3 362 0,0 0-163 0,7 2-80 0,9 1 620 0,7 0-341 15,3 2-184-15,4 2-89 0,4 0 479 0,4 3-284 16,3 11-178-16,3 4-142 0,-4 5 0 0,-3 4 0 16,-4 5 0-16,-3 4 0 0,-2 7 0 0,-12-4 0 15,-8 7 0-15,-6-2 0 16,-2 2 0-16,-3 1 0 0,-12 5 0 0,-9-12 0 15,-6-3 0-15,-3-3 0 0,-3-5 0 0,-1-7 0 110,-2 0 0-110,8-12 0 0,0-7 0 0,3-3 0 0,1 0 0 0,4-6-249 0,-1-8 22 0,11-8 102 0,5-2 49 15,3-5 1-15,5-3 32 0,0 1 10 0,2-6-947 0,9 4 475 0</inkml:trace>
  <inkml:trace contextRef="#ctx0" brushRef="#br0" timeOffset="180305.97">15112 5434 1510 0,'1'-8'0'16,"2"2"0"-16,3-5 0 0,2 6 0 0,-2 0 0 0,3 2 0 0,-1 2 361 0,3-2-161 0,0 3-72 0,-1 0 259 15,0 0-175-15,-2 7-87 0,0 3-43 0,0 2-71 16,-1 1-9-16,-4 0 36 0,2 2-1 0,0 0-627 16,1-1 314-16,1 4 167 0</inkml:trace>
  <inkml:trace contextRef="#ctx0" brushRef="#br0" timeOffset="180606.17">15431 5395 2263 0,'1'0'0'0,"-1"0"0"0,2 0 0 0,2 0 0 0,-2 0 0 0,3 0 0 0,-1 0 0 0,3 0 264 0,-1 0-114 16,3 0-55-16,-1 0 131 0,-3 3-98 0,-1 3-45 15,0 3-1-15,-2 1-388 0,-2 3 172 0,0 1 95 16,0-1-405-16,-14 3 237 0,-2 1 117 0,-5 3-160 16,-9-3 118-16,-3 4 57 0,-6-4 32 0,-4-2 178 15,1-1-87-15,-1-2-42 0,3-4-1 16,3 1 141-16,12-6-87 0,3 0-49 15,11-3-23-15,8 0 610 0,3 0-294 0,2 0-61 16,17 0 230-16,7 0-218 0,7-3-158 0,6-1-96 16,-2 1 0-16,7-2 0 15,-7 0 0-15,4 0 0 0,-5 2 0 0,-2-2 0 0,5 1 0 0,-7 1 0 16,-6 2 0-16,0-2 0 0,-6 3 0 0,-2 0-816 16,-2 0 245-16,-11 0 272 0</inkml:trace>
  <inkml:trace contextRef="#ctx0" brushRef="#br0" timeOffset="180777.71">15170 5842 1056 0,'-17'5'0'0,"3"0"0"0,2 2 0 0,6-4 0 0,1 4 0 0,5-2 770 0,0 0-370 0,8-4-182 0,13-1 566 0,6 0-373 0,4 0-187 16,5 0-156-16,-2 0-68 0,2-1 0 0,-1-4 0 15,1 2 0-15,-6-1-145 16,5-1 17-16,-9 4 78 0,-3-1-838 0,-3 0 463 15,-4 1 231-15,-3-1 116 0,-4 0-833 0</inkml:trace>
  <inkml:trace contextRef="#ctx0" brushRef="#br0" timeOffset="180925.5">15396 5714 1446 0,'-12'-7'0'0,"4"1"0"0,-1 4-1 0,2 2-1 0,1 0 0 0,-2 0 1 0,3 13 299 0,0 3-131 15,0 6-66-15,0 3 552 16,-1 3-309-16,-5 4-145 0,4 0-86 0,-5 4 153 0,-3 0-114 0,1 4-57 47,-2 0-29-47,-3 1-29 0,0-7-37 0,1-5 0 0,4-3 0 0,3-4 0 0,2-7 0 0,4-1 0 0</inkml:trace>
  <inkml:trace contextRef="#ctx0" brushRef="#br0" timeOffset="181169.84">15361 5957 2547 0,'0'6'0'0,"1"1"0"0,1 1 0 0,1 1 0 0,2 1 0 0,3 0 0 0,-1 4 605 0,5-1-274 16,1 1-151-16,1-1 74 0,3 1-240 0,0 0-14 16,3-1 0-16,4 1-425 0,-2-2 82 0,0-5 191 0,2-2-1143 15</inkml:trace>
  <inkml:trace contextRef="#ctx0" brushRef="#br0" timeOffset="181235.51">15699 5569 1915 0,'0'-8'0'0,"0"1"0"0,0 0 0 0,3 2 0 0,9-1 0 0,6 2 0 16,5 0 1086-16,6 1-524 0,7-2-262 0,3-2-232 0,2 3-68 0,-1 0 0 0,1 2 0 0,-1 1 0 0,-4-2 0 0,0 3 0 0,-11 0-1053 0,-5 3 538 0,-9 8 276 0,-6 3 139 0</inkml:trace>
  <inkml:trace contextRef="#ctx0" brushRef="#br0" timeOffset="181380.75">15775 5756 1891 0,'-9'4'0'0,"4"2"0"0,-1-2 0 0,6 1 0 0,0 2 0 0,0-3 0 0,9 3 0 0,7-1 0 0,3-2 0 0,2 0 545 0,3-3-254 0,0 0-127 0,0 1-423 0,-4 0 148 15,3-2 83-15,-3 0-755 16,-5 0 408-16,-1 0 205 0</inkml:trace>
  <inkml:trace contextRef="#ctx0" brushRef="#br0" timeOffset="181572.24">15907 5620 1011 0,'-6'-5'0'0,"2"2"0"0,-1 1 0 0,-1 2 0 0,3 0 0 0,1 10 664 0,2 9-317 0,0 8-156 16,0 6-77-16,5 6 327 15,6 7-203-15,-2 9-90 0,1-1-61 0,-2 0 461 0,3-1-406 0,-6-3-142 16,-2-4 0-16,1 0 0 15,-4-17 0-15,0-4 0 0,-2-6 0 0,-8-7 0 16,-6-5 0-16,-2-2 0 0,0-5-148 0,-1-4 91 16,0-11 48-16,-1-2-634 0,4-1 256 0,-4-4 166 15,7 2 97-15,1-1-276 0</inkml:trace>
  <inkml:trace contextRef="#ctx0" brushRef="#br0" timeOffset="182067.91">16609 5759 1712 0,'-25'-11'0'0,"6"1"0"0,3 3 0 0,12 1 0 0,4 2 0 0,0 0 0 0,12-1 0 0,13 0 580 0,8 0-264 0,4 2-144 15,2 1-68-15,0 2 208 0,2 0-139 0,-1 10-68 16,1 0-83-16,-10 5 14 0,-3 5 0 0,-5 3-88 16,-8 5 43-16,-11 4 1 15,0 5 53-15,-4-3-95 31,-18 1 43-31,-8-1 0 0,-9 0 43 0,-6 0-17 0,0-9-10 0,-3-6-25 0,-1-2 1 0,3-8-116 0,3-3 67 0,-3-5 14 16,12-1-349-16,10-9 180 0,4-13 97 0,10-6-486 16,6-6 286-16,0-7 134 0,18 0 81 0,9-1-231 15,7-2 152-15</inkml:trace>
  <inkml:trace contextRef="#ctx0" brushRef="#br0" timeOffset="182258.41">16962 5574 1851 0,'10'-10'0'0,"-3"3"0"0,1 7 0 0,-4 0 0 0,-2 0 0 0,-2 7 0 0,0 12 0 0,-3 1 501 0,-8 6-233 0,1 5-116 0,2 1-58 0,-1 4-20 0,2-2-9 0,3 3-29 0,4-2 0 0,0 2 698 0,1-5-614 0,14 6-120 0,6-11 0 0,7-3 0 0,4-4 0 0,7-4-724 0,0-5 291 0,5-2 244 0,-3-9 85 0,-3 0-861 0,-3-5 465 0</inkml:trace>
  <inkml:trace contextRef="#ctx0" brushRef="#br0" timeOffset="182384.07">17302 5603 1317 0,'-16'-8'0'0,"4"1"0"0,0 2 0 0,9 1 0 0,3-1 0 0,0 5 0 0,8-5 0 0,14 4 649 16,2-3-298-16,5 2-162 16,2 1 203-16,6-1-178 0,-1 0-89 0,2 2-380 0,3-4 155 0,-6 1 63 15,1 3 37-15,-3 0-687 0,-4 0 362 0,-2 0 180 16,-2 0 100-16,-11 0-717 0</inkml:trace>
  <inkml:trace contextRef="#ctx0" brushRef="#br0" timeOffset="182646.45">17540 5402 422 0,'0'1'0'0,"0"0"0"0,0 2 0 0,0 1 0 0,0 4 245 0,0-1-96 0,0 10-61 15,0 2 328-15,-2 5-190 0,-4 6-95 0,-6 7 59 16,-2 4-68-16,-2-3-47 0,-3 1-1 0,-4-3 15 15,0-1-26-15,-2-7 0 0,-2-2-18 0,5-11 141 16,4-6-75-16,2-6-37 0,7-3 68 0,4 0-53 16,0 0-18-16,5 0-8 0,2-6 159 0,12-2-93 15,5 2-46-15,7-1 54 0,2 1-55 0,0 2-23 16,3 2 1 0,0 0-156-16,2-1 66 0,3 3 43 15,-6-3-10-15,-1 3-431 0,-2 0 232 0,-1 0 77 0,-4 0-592 0,3 0 325 16,-8 0 179-16,-6 0 85 0,-3 0-199 0,-4 0 142 15,-2-1 71-15,-2-2-370 0</inkml:trace>
  <inkml:trace contextRef="#ctx0" brushRef="#br0" timeOffset="182791.06">17596 5607 1235 0,'-8'0'0'0,"1"2"0"0,2 6 0 0,0 2 0 0,2 5 0 0,1 6 0 0,2 6 304 0,0 4-135 0,3 4-66 0,7 5 392 15,-1 3-229-15,2 4-106 16,-3-6-67-16,0 0-56 0,1-5-1 0,-4 1 0 15,-1-3 0-15,0 2-543 0,-3-10 267 0,-1-3 138 16,0-5-729-16,0-3 416 0</inkml:trace>
  <inkml:trace contextRef="#ctx0" brushRef="#br0" timeOffset="182946.16">17381 5961 1343 0,'-8'-4'0'0,"0"0"0"0,4-2 0 0,4 5 0 0,0 0 0 15,9-2 0-15,10 3 0 0,4 0 556 0,7 0-252 0,1 0-138 32,1 0-65-32,1 0 58 15,2-1-61-15,1 1-31 0,4-2-669 0,-4 1 315 0,-2-1 161 0</inkml:trace>
  <inkml:trace contextRef="#ctx0" brushRef="#br0" timeOffset="183099.22">17875 5767 1743 0,'-7'0'0'0,"2"5"0"0,2-1 0 0,-1 4 0 0,3 1 0 0,1 5 414 0,0 3-189 0,0 4-95 0,1 0 288 0,6 6-183 0,2-3-103 0,-3 1-48 0,2 1 117 0,-2-2-83 0,0 0-41 31,0-2-565-31,-2-7 258 0,-4-4 132 0,3 0 68 0,-2-7-769 0,-1-4 410 16,0 0 209-16,0-4-618 0</inkml:trace>
  <inkml:trace contextRef="#ctx0" brushRef="#br0" timeOffset="183319.65">17848 5654 1134 0,'0'-11'0'0,"2"0"0"0,4-1 0 0,3 4 0 0,4 1 0 0,3 4 259 0,7-1-111 0,4 4-56 0,4-3 260 0,2 3-163 0,1 0-76 0,4 0-39 0,-2 0 0 0,-1 0-38 0,1 0 9 0,-8 3 162 0,-8 1-86 0,0 4-43 0,-4 0 1 0,-5 6 61 0,-1 3-43 0,-7 0-35 0,-3 5 226 0,0 4-125 0,0 2-64 0,-3 3-31 16,-2 4-55-16,1-4-13 0,1 1 0 0,0 0 0 0,3-3 0 0,0 2 0 0,0-2 0 16,0-5-279-16,0-1 0 0,0-5 156 0,2 0-884 15,-1-7 485-15,1 2 234 0</inkml:trace>
  <inkml:trace contextRef="#ctx0" brushRef="#br0" timeOffset="183499.17">17876 5834 1456 0,'-11'0'0'0,"1"0"0"0,2 0 0 0,8 0 0 0,0 0 0 0,1 0 0 0,14 0 640 15,5 1-292-15,5-1-161 0,6 3 29 0,0-3-90 0,0 0-45 0,0 0 0 16,2 0-237-16,-5 0 92 31,-5 0 50-31,0 0-621 0,-5 0 336 0,-1 0 167 0,-3-3 94 0,-9-1-710 0,-3-2 359 0</inkml:trace>
  <inkml:trace contextRef="#ctx0" brushRef="#br0" timeOffset="183720.58">18036 5431 565 0,'-7'-8'0'16,"4"4"0"-16,1 0 0 0,2 4 0 0,0 0 0 0,0 11 524 0,0 9-235 0,2 6-131 16,3 7 345-16,0 7-234 0,-1 6-116 0,1 5-59 15,-2 9 164-15,-2 0-116 0,-1-2-53 0,0-2-16 16,0-1 0-16,-9-7-37 0,3 0 9 0,-2-18 33 15,2-9 0-15,-2-8-42 0,4-8 0 0,0-2 36 16,1-3 9-16,3 0-45 0,0-3 11 0,0-6-11 16,3-3 0-16,11 0-190 0,2-3 104 0,1 1 38 15,2 1 25-15,1 1-308 0,0 5 156 0,2-3 61 16,0 7 9-16,-2 1-757 16,1 2 395-16</inkml:trace>
  <inkml:trace contextRef="#ctx0" brushRef="#br0" timeOffset="184179.36">18635 5569 1482 0,'7'-5'0'0,"1"2"0"0,4 1 0 0,0 2 0 0,5 0 0 0,2 0 0 0,1 7 254 0,0 6-110 0,0 2-44 15,-2 1 176-15,-4 3-119 0,-2 3-61 0,-5 5-29 16,-2 2-21-16,-5 2-10 0,-5-2 0 0,-14 5-103 15,-3-1 51-15,-6-5 26 0,-5 7 10 0,1-12-90 16,-2-4 54-16,3-4 25 63,1-6-442-63,5-4 223 0,-3-5 41 0,9 0-339 0,5-14 236 0,5-13 118 0,6-3 59 0,3-10-169 0,0-3 105 0,4 4 65 0,10 2 29 0,0 6 146 0,1 7-59 0,0 7-29 0,3 0-9 0,-2 11 553 15,3 6-287-15,1 0-143 0,-1 13 369 0,4 9-244 16,0 4-34-16,1 2 551 0,-2 3-357 0,1 2-177 15,2-1-90-15,0-1-9 0,1 1-30 0,-4-8-10 16,0-3-39-16,0-3-778 0,-3-4 389 0,0-3 194 16,4-1 107-16</inkml:trace>
  <inkml:trace contextRef="#ctx0" brushRef="#br0" timeOffset="184343.69">19005 5574 2154 0,'6'-12'0'0,"3"4"0"0,4 1 0 0,5 2 0 0,1-1 0 0,4 3 0 0,5 2 0 0,2 1 0 0,4 0 0 0,-2 0 212 0,-1 0-88 0,0 1-43 0,-3 8-476 0,0-4 215 0,0 5 118 0,-12-5 44 0</inkml:trace>
  <inkml:trace contextRef="#ctx0" brushRef="#br0" timeOffset="184623.6">19181 5327 1372 0,'0'-3'0'0,"0"1"0"0,0 0 0 0,0 2 0 0,0 0 0 0,1 12 0 0,7 7 0 0,3 9 0 0,0 7 528 16,1 8-250-16,2 9-121 0,-3 8-61 0,0 3 211 16,-2 6-136-16,-2 5-58 0,-6-15-43 0,-1-7-4 15,0-2-30-15,0-8 0 0,-9-11-88 0,-2 6 53 16,0-16-9-16,-3-9-45 0,0-5 45 0,1-7-1 15,-3 0 46-15,-2-2 16 0,2-14-16 0,4-6-42 16,-3-2 33-16,3-1-73 0,1-4 28 0,-1 0-1 16,6 4-20-16,3-3-11 0,3 4 27 0,0 4 0 15,0 1-175-15,0-1 89 16,8 7 47-16,3 2 24 0,2-1-488 0,2 4 245 16,3-2 112-16,1 3-212 0,3 1 176 0</inkml:trace>
  <inkml:trace contextRef="#ctx0" brushRef="#br0" timeOffset="184734.12">19776 5387 1212 0,'3'-9'0'0,"-2"1"0"0,1 1 0 0,-2 3 0 0,0-1 0 0,0 2 0 0,-6 1 0 0,-5 2 499 0,-2 0-231 0,-4 12-116 16,0 0-331-16,0 5 104 0,-1 2 55 0,2 1-747 0</inkml:trace>
  <inkml:trace contextRef="#ctx0" brushRef="#br0" timeOffset="184876.25">19428 5719 1728 0,'-7'0'0'0,"5"0"0"0,2-2 0 0,0-1 0 0,8-1 0 0,12 1 0 0,5-5 0 0,8 1 503 16,6 1-233-16,5-2-116 0,5-1-60 0,2 1-20 31,4 1-29-31,-7 4-9 0,-4 1 1 0,-4 2-234 0,-7 0 117 0,-2 0 68 0,-13 2-748 16,-8 7 396-16</inkml:trace>
  <inkml:trace contextRef="#ctx0" brushRef="#br0" timeOffset="185053.8">19690 5532 1677 0,'0'6'0'0,"0"1"0"0,0 2 0 0,0 3 0 0,0 5 0 0,0 3 0 0,0 9 0 0,5 5 0 0,3 10 780 0,-1 2-377 0,3 5-183 16,-4-1-91-16,-2 1 168 0,0-3-130 0,-1 3-57 15,-1-12-186-15,-1-6 55 0,-1-3 29 0,0-6-645 16,0-5 337-16,0-1 177 0,-3-14 75 0,0-4-905 16,-2 0 471-16</inkml:trace>
  <inkml:trace contextRef="#ctx0" brushRef="#br0" timeOffset="185195.42">19696 5801 1272 0,'-6'6'0'0,"-5"0"0"0,2 2 0 0,-1 2 0 0,-2 4 0 0,0 3 0 0,-4 7 0 0,-1 2 604 0,0 0-289 0,-1 2-139 16,0-2-70-16,1 3 33 0,0-4-42 0,6-4-35 31,0-9-641-31,6-4 308 0,4-4 154 0,1-4 77 0</inkml:trace>
  <inkml:trace contextRef="#ctx0" brushRef="#br0" timeOffset="185370.95">19765 5793 1201 0,'14'-6'0'0,"2"3"-1"0,-1 3 1 0,1-2 0 0,7-1 0 0,-8 3 0 0,3 0 0 0,2 0 532 0,-1 0-248 0,-1 0-124 0,6 0-53 0,-9 0-294 0,4 0 111 0,-3 0 57 0,2 0 27 0,-2-4 1 0</inkml:trace>
  <inkml:trace contextRef="#ctx0" brushRef="#br0" timeOffset="185608.31">20147 5461 1051 0,'0'-11'0'0,"0"2"0"0,0 1 0 0,0 1 0 0,-2 4 0 0,-1 1 0 0,-3 2 0 0,1 0 475 0,2 15-220 0,-2 4-109 0,4 8 291 0,-2 4-191 0,1 6-109 0,2-1-51 16,0 7 144-16,0 3-97 0,0 0-40 0,5-1-32 0,3-2 156 15,0 2-91-15,1-4-45 16,-1-2 1-16,-1 5-196 0,-2-13 71 0,-3 1 40 16,1-3-233-16,-3-3 136 0,0-3 69 0,0 1-231 15,-8-10 103-15,-4-3 85 0,-1-3-23 0,-1-5-66 16,-3-1 57-16,0-2 25 0,-2 0 10 0,0-3 63 15,-3-8 0-15,1-6-28 0,-1-3 0 0,-3-2-38 16,5 0 38-16,1 0 0 0,5 3-6 0,-1 1 6 16,2 4 0-16,3 1 200 0,5 5-83 0,1 5-54 15,3 0-11-15,1 0-71 32,0 3 12-32,0 0 28 0,2 0 16 0,9 0-200 0,1 6 93 0,3-5 48 0,1 1 12 0</inkml:trace>
  <inkml:trace contextRef="#ctx0" brushRef="#br0" timeOffset="185725.01">20446 5886 1807 0,'11'9'-6'0,"0"-1"0"0,3 4 2 0,0 0 0 0,4 0 350 0,-7-2-161 0,2 4-76 15,-5-2 574-15,-1 0-325 0,0-1-160 16,0 3-73-16,-4-4-49 0,-1 1-12 16,-2-5-64-16,0 1-1195 0</inkml:trace>
  <inkml:trace contextRef="#ctx0" brushRef="#br0" timeOffset="190614.2">13749 6611 1214 0,'-9'-8'0'0,"-3"-2"1"0,7 5-1 0,0-1 0 0,2 5 1 0,1-1-1 0,2 1 593 0,0-2-269 0,0 3-149 109,7 0-69-109,13-2 110 0,5 0-90 0,6-5-44 0,10 1 413 0,-2-3-234 0,7 1-112 0,-2-4 39 0,4 0-188 0,2 0 0 0,8 0 0 0,-9 1 0 0,-5 3 0 0,1 3 0 0,-7-1 0 0,-7 4-160 0,0 0-76 0,-15 2 132 0,-9 0 69 0,-5 2-435 0,-2 7 155 0,-5 5 44 0</inkml:trace>
  <inkml:trace contextRef="#ctx0" brushRef="#br0" timeOffset="190810.68">13845 6537 1394 0,'-10'9'0'0,"3"4"0"0,2 6 0 0,5 0 0 0,0 5 0 0,1 4 0 0,10 2 0 0,3 2 660 16,5 7-313-16,-3 1-155 0,0 4-78 0,-1 10 461 15,-5-6-274-15,-3-2-133 0,-4 4-66 0,-2-2-146 16,-1 0 40-16,0 5 9 0,-1-16-93 0,-9-1 63 15,-2-3 30-15,-1-4-499 16,-2-7 265-16,-2-2 142 0,3-13 57 0,1-7-700 16,2 0 348-16,4-18 166 0,5-12 91 0,2-8-422 15</inkml:trace>
  <inkml:trace contextRef="#ctx0" brushRef="#br0" timeOffset="191191.6">14219 6575 3770 0,'0'-4'0'0,"0"1"0"0,0-1 0 0,0 3 0 0,0 1 0 0,-2 0 0 0,-4 0 0 0,-4 10 0 0,-4 7 0 0,0 4 0 0,-1 6 0 0,-1 0 0 0,2 3 0 0,3 2 0 0,3-2 0 0,2 3 0 0,2-1 0 0,2 3 161 0,2-10-290 16,0 0 62-16,6-3 53 0,3-3 24 0,-1-3-514 0,0-1 279 0,0-6 58 15,-4-5-531-15,0-1 332 0,-3-1 164 0,-1-2 83 47,0 0 33-47,0 0 8 0,-6-9 42 0,-5-6-368 0,0-2 184 0,0-3 91 0,0-7 38 0,0 0 4 0,4 2 26 0,-1-3 0 16,3 4 25-16,4 3 179 0,1-2-99 0,0 4-35 15,0 5 416-15,6 1-231 0,9 2-115 0,5 2 403 16,4 0-203-16,4 5-125 0,3 1-59 0,2 3 68 16,3 0-64-16,0 0-31 0,1 0 9 46,-6 9 33-46,-1 2-36 0,-4 3-1 0,-2 0-37 0,-7 1-23 0,0 5 32 0,-9-1-9 0,-7 0-56 0,-1 3 29 0,0-1-1 0,-3 0-163 16,-8 3 104-16,-3-5 39 0,-1-2 0 0,-4-1-513 16,1-3 236-16,-2-1 130 0,4-7 35 0,-2 0-200 15,1-3 144-15</inkml:trace>
  <inkml:trace contextRef="#ctx0" brushRef="#br0" timeOffset="191346.2">14153 6881 1058 0,'-16'-6'0'0,"4"4"0"0,4-1 0 0,-1-2 0 0,5 4 0 0,4 0 309 15,0 1-136-15,2-2-69 0,11-1-34 0,7-2 316 0,3 1-179 0,5-4-86 16,2 1-139-16,1 1 28 0,2 3-1 16,-1-2-627-16,-3 2 322 0</inkml:trace>
  <inkml:trace contextRef="#ctx0" brushRef="#br0" timeOffset="191762.08">14232 6967 781 0,'-12'3'0'0,"3"4"0"0,1-2 0 0,1 2 0 0,7-2 0 0,0-2 505 0,0 3-234 0,8-3-118 16,7 0 42-16,2-1-70 0,3-2-49 0,0 0 0 15,0 0-245-15,0 0 103 16,-1 0 50-16,0 0-532 0,-5 0 275 0,-2 0 139 0,-4 0 69 0,-1 0 35 16,-3 0 1-16,-1 0 34 0,-3 0-1 0,0 0-438 15,-9-4 202-15,-1 1 117 0,-3-1 120 0,0 1-16 16,1 1 0-16,-1 1-25 15,2-1 351-15,1 1-180 0,2-1-95 0,1 2 1 16,3 0-34-16,0 0 122 0,4 5-64 0,-3 4 494 16,3 2-252-16,0 3-140 15,0 0-65-15,0 3 66 94,0 4-66-94,3-1-33 0,-3 7 18 0,2-5-51 0,0 1 0 0,-2 2 0 0,0-2-40 0,0-3 40 0,0 1 9 0,-4-6-106 0,-5-4 49 0,1-2 24 0,-1-6 0 0,-3-2-156 0,-1-1 91 0,0 0 9 0,0-9 30 0,-2-6-201 0,2-2 104 0,-2-1 26 0,0 1 31 0,1-3-18 0,2 6 1 0,1 2 16 0,-1-1 18 0,4 5 1 16,-4 3-9-16,6 2 437 0,-3 3-204 0,3 0-88 15,1 5-55-15,-1 9 210 0,1 1-111 0,2 2-29 16,-2 1-41-16,5 2-214 0,0 0 89 0,0-2 43 16,3 0-604-16,7-6 304 31,2-2 157-31,5-8 54 0</inkml:trace>
  <inkml:trace contextRef="#ctx0" brushRef="#br0" timeOffset="191909.68">14432 7154 1881 0,'8'5'0'0,"-1"1"0"78,3 3 0-78,0 0 0 0,-2 1 0 0,0 1 0 0,0-2 308 0,1 2-137 0,-2 1-66 0,2 1-19 0,-6-3-50 0,5 1 0 0,-4-4 1 0,1 1-428 0,-2-6 214 0,4 2 115 0</inkml:trace>
  <inkml:trace contextRef="#ctx0" brushRef="#br0" timeOffset="192074.24">14731 6828 1803 0,'11'-5'0'0,"1"-1"0"0,7 2 0 0,-2 0 0 0,2-2 0 0,3 1 436 0,0-1-199 0,3 0-101 0,1-2-41 31,-1 1-34-31,-2 4 1 47,-1-3-26-47,0 5-171 0,-3-1 85 0,0 0 53 0,-7 2-867 0,-5 0 430 0</inkml:trace>
  <inkml:trace contextRef="#ctx0" brushRef="#br0" timeOffset="192399.88">14703 7077 1206 0,'-3'9'0'0,"1"-2"0"0,2 3 0 0,0-2 0 0,0 1 0 0,2-1 0 0,4 0 182 0,3 1-73 0,3 2-27 0,0-4 137 0,-3 4-92 0,-1-3-45 0,1 2-23 0,-3 0 12 0,1 1-26 0,-6-3-9 16,1 0-41-16,-1-1 0 0,-1-3 41 0,0-1 1 15,0 0-46-15,0-3 18 0,-1-1 1 0,-1-10-250 16,2-7 129-16,0-8 72 0,0-5-13 0,0-4-406 16,6-6 192-16,1-5 117 31,5-5 43-31,-4-6-115 0,4-9 83 0,-2-2 55 0,-1-7 24 0,1-1-1 0,0 2 24 0,-3 7-106 0,-3 2 291 15,-2 28-88-15,-2 15-49 0,0 13 670 0,0 6-348 0,-8 3-182 16,0 19-30-16,1 11 450 16,2 11-267-16,5 6-135 0,0 8-67 0,0 8 301 15,8 11-176-15,4-1-100 0,1-1 35 0,4 1-64 16,0-1-31-16,7 8-138 0,0-15 49 0,1-6 28 16,0-3 0-16,0-8-349 0,-3-4 189 0,3 1 104 15,-11-15 38-15,0-7-613 0,-8-7 306 16,-1-10 88-16,-4-6 96 0,-1 0-406 15,0-9 256-15,0-17 124 0,-6-6-310 0</inkml:trace>
  <inkml:trace contextRef="#ctx0" brushRef="#br0" timeOffset="192525.55">15019 6578 1569 0,'0'-14'0'0,"0"5"0"0,0 0 0 0,0 4 0 0,0 1 0 0,0-1 0 0,0 5 247 0,3 0-105 16,7 2-53-16,0 9 123 0,3 2-87 0,1 2-36 15,3 2-9-15,-2 2-44 0,3 1 1 0</inkml:trace>
  <inkml:trace contextRef="#ctx0" brushRef="#br0" timeOffset="192714.7">15424 6810 1268 0,'0'0'0'0,"0"0"0"0,2 0 0 0,0 0 0 0,2 0 0 0,5 0 30 0,2 0 1 0,6 0-31 0,2 0 1092 0,8-1-520 0,1-1-272 0,1 0-133 0,1-1-351 0,1 1 110 0,-3 1 55 0,3 0 36 0</inkml:trace>
  <inkml:trace contextRef="#ctx0" brushRef="#br0" timeOffset="192874.98">15438 7069 1712 0,'-10'2'0'0,"0"1"0"0,4 0 0 0,3-2 0 0,3 3 0 0,0 0 0 0,0-2 0 0,14 1 1007 0,9-1-485 0,4 2-244 0,4-3-3 15,5 1-138-15,-2 2-137 63,2-2 0-63,1 2-147 0,0-1-2 0,1-1 92 0</inkml:trace>
  <inkml:trace contextRef="#ctx0" brushRef="#br0" timeOffset="193407.56">16854 6861 1549 0,'-10'-27'0'0,"0"3"0"0,1-4 0 0,3 3 0 0,1-2 0 0,-1 1 0 0,-3-1 0 0,1-3 0 0,0 7 0 0,-1-1 0 0,-2 5 139 0,0 4-52 0,-1 2-25 16,-3 1 111-16,4 8-73 0,-4 1-32 0,1 3 56 15,0 3-44-15,1 9 0 0,0 7-35 0,6 3 123 16,3 8-66-16,4 3-33 15,0 9 0-15,0 3 68 0,3 13-41 0,6-7-35 16,3 2 1-16,1 3 18 0,-2-3-44 0,0 5 0 16,0 5-14-16,-2-6-8 0,-3-3 22 0,-3 2-37 15,-1-3 1-15,-2-2 36 0,0 4 10 0,0-15-62 16,-11-6 26-16,-5-6-8 0,1-5 33 16,-3-7-100-16,-3-1 50 0,5-15 0 15,-1 0 0-15,3-8-207 0,0-8 111 0,3-4 42 0,2-4-426 16,3-3 228-16,4-2 116 0,2-3-501 15,0-3 309-15,9-5 153 0,7-7 67 0,7 7-190 0</inkml:trace>
  <inkml:trace contextRef="#ctx0" brushRef="#br0" timeOffset="193626.97">17126 6692 883 0,'7'-35'0'0,"2"-1"0"0,-5 11 0 0,-3 0 0 0,-1 6 0 0,0 4 0 0,0 6 0 0,-6-2 639 0,-6 11-306 0,1 0-149 16,-4 5-73-16,2 11 422 15,-4 7-248-15,-1 6-116 0,3 3 205 0,3 4-169 16,0 5-84-16,3 5-27 0,6-1-94 0,-2 6 0 16,5-7 0-16,0 0 0 0,2 0 0 0,6-2 0 15,2 2 0-15,3 4 0 0,-2-8 0 0,3-1 0 16,-3-1 0-16,-2 1 0 0,-4-2 0 16,-1 8 0-16,-4-11-350 0,0 2-141 0,-3-2 212 0,-10-2-499 15,-2-2 371-15,-3 5 176 16,-1-11 102-16</inkml:trace>
  <inkml:trace contextRef="#ctx0" brushRef="#br0" timeOffset="193780.56">16834 7722 888 0,'-4'10'0'0,"4"3"0"0,-1 0 0 0,1 4 0 0,0 3 304 0,0 0-138 0,0 4-65 0,0-1-33 0,0 1 486 0,1 0-259 0,3 3-120 0,-1-6-226 0,1 0 43 0,-3 0 1 0,1-3-548 0,-1 1 304 0,1-9 139 0,-2-4 74 0,0-6-731 0</inkml:trace>
  <inkml:trace contextRef="#ctx0" brushRef="#br0" timeOffset="193967.07">16928 7665 801 0,'8'-4'0'0,"3"0"0"0,3 3 0 0,-1 1 0 0,7 0 0 0,-2 0 613 0,2 8-288 0,2 7-145 0,-3 5-71 0,1 3 185 0,1 7-120 0,-8 0-73 16,-5 1 288-16,-2 5-177 0,-6 0-87 0,0-1 34 16,-12 5-52-16,-7-9-40 0,-3-4 0 0,-3-4-159 0,-1-3 64 0,1-7 33 15,1 2 8-15,5-12-437 0,3 0 230 0,4-3 115 16,2 0 58-16,4 0-832 0,-2 0 374 0</inkml:trace>
  <inkml:trace contextRef="#ctx0" brushRef="#br0" timeOffset="194258.97">17797 6900 2017 0,'-19'0'0'16,"1"4"0"-16,-1 3 0 0,3 11 0 0,-1 6 0 0,6 5 0 0,5 7 0 0,3 9 0 0,3 7 317 0,0 2-140 0,11 5 76 0,9-10-113 0,5-2-51 16,0-6-27-16,6-8-177 15,2-6 76-15,4 0 47 0,-4-14-10 0,-2-3-560 0,-3-4 299 0,-2-5 150 16,-5-1 74-16</inkml:trace>
  <inkml:trace contextRef="#ctx0" brushRef="#br0" timeOffset="194460.49">18009 7161 1155 0,'-1'-9'0'0,"1"-1"0"15,0 0 0-15,0 5 0 0,0 0 0 0,6 3 0 0,9-1 506 0,4 3-236 0,1 0-107 0,2 0 125 16,0 5-125-16,0 7-64 0,-1 6-31 0,1 0 21 15,-4 7-17-15,-3 0-9 0,-10 4-26 0,-1-1-91 0,-4 3 46 0,0-1 0 16,-11 2-105-16,-6-7 70 0,-5-3 40 16,-4-3-1-16,-2-3-190 0,-2-7 110 0,-1 1 0 0,6-10-390 15,4 0 204-15,5-3 116 16,5-13 59-16,8-7-463 0,3-6 251 0</inkml:trace>
  <inkml:trace contextRef="#ctx0" brushRef="#br0" timeOffset="194628.79">18325 6979 1492 0,'-3'0'0'0,"-3"3"0"16,1 1 0-16,-1 2 0 0,0 5 0 0,-1 3 474 0,-2 4-218 0,1 6-110 0,2 6-46 0,3 2 692 15,3 4-378-15,0 2-189 0,3 1-193 0,13-1-32 16,6 3 0-16,1-9 0 0,8-6 0 0,2 1 0 16,1-8 0-16,4 0 0 0,-6-10 0 0,1-5 0 15,-2-4 0 1,-3-2-1588-16,-3-16 692 0</inkml:trace>
  <inkml:trace contextRef="#ctx0" brushRef="#br0" timeOffset="194952.92">18565 6775 1532 0,'-6'-13'0'0,"1"3"0"0,5 3 0 0,0-2 0 0,2 1 0 0,12 4 0 0,2 3 0 0,4-1 70 0,3 2 0 0,-1 0-35 0,5 0 507 0,-4 7-258 0,-2 1-124 0,0 3-62 0,-2 4-312 0,-7 0 126 0,-1 6 70 0,-10-2-164 0,-1 4 108 0,-3-2 55 0,-14 2 28 0,-3-3-1 0,-4 4-22 0,0-9-4 0,-1 0 207 15,0-3-93-15,3-5-83 0,2 0-29 0,1 1 398 16,8-5-184-16,3-3-55 0,7 0-57 0,1 0 88 16,3 0-69-16,14 0-26 15,10-1-9-15,4-2 0 78,3-2-1-62,3 1-34-16,1-1-169 0,4 3 93 0,-6 0 34 0,-1-1-726 0,-2 3 375 0,-3 0 131 0,-5 0 113 0</inkml:trace>
  <inkml:trace contextRef="#ctx0" brushRef="#br0" timeOffset="195067.61">18773 7187 1537 0,'-8'0'0'0,"0"0"0"0,8 0 0 0,0 0 0 0,5 0 0 0,10 0 0 0,6 0 492 47,5 0-220-47,4 0-122 0,4 0 329 0,2 0-222 0,2 0-111 0,1 0-55 0,2 0-289 0,-6 0 112 0,0 0 61 0,-6 0-275 0,-5 0 168 0,-4 2 84 16,-1-1 50-16,-13 2-669 0,-6-1 349 0,0 2 65 15,-6-4 124-15</inkml:trace>
  <inkml:trace contextRef="#ctx0" brushRef="#br0" timeOffset="195210.23">19033 6854 2623 0,'-2'0'0'0,"-1"3"0"0,1 1 0 0,1 5 0 0,1 6 0 0,0 7 0 0,0 11 0 0,1 9 0 0,4 11 0 0,1 5 0 0,2 12 534 0,1-6-253 0,-1 0-123 0,0-1-514 15,3-4 196-15,1 3 107 0,0-16 40 0,0-3 24 16,2-2 0-16</inkml:trace>
  <inkml:trace contextRef="#ctx0" brushRef="#br0" timeOffset="195645.08">19672 7047 1197 0,'-2'-24'0'0,"-1"0"0"0,3 4 0 0,0 3 0 0,1-5 0 0,10 6 0 0,5 6 0 0,-1 0 0 0,5 3 387 0,0 5-176 16,1-1-77-16,-1 3 68 0,-1 3-83 0,-4 9-41 0,1 5-70 15,-3 7 9-15,-8 5 19 0,-5 1 1 0,0 3-177 16,-8 4 88-16,-11-3 44 15,-1 7 10-15,-5-10-16 0,-3-1 26 0,-3-2-8 16,1-4-19-16,-1 0 36 0,-4 0-48 0,6-10-22 16,1-5 289-16,3-3-118 0,7-5-55 0,4-1 323 15,5 0-167-15,9 0-98 0,2-5-44 0,19-2 93 16,8-1-69-16,10-2-34 0,3 4 10 0,-1-1-78 16,4 3 0-16,-3 1 33 15,3-1-159-15,-3 2 79 0,6 0 50 0,-10 2-10 0,-3-3-639 0,0 3 278 16,-4-5 184-16,-3-2-761 15,2 0 444-15</inkml:trace>
  <inkml:trace contextRef="#ctx0" brushRef="#br0" timeOffset="195860.29">20042 7000 1094 0,'-6'-11'0'0,"3"1"0"0,1 1 0 0,2 3 0 0,0 0 0 0,5 4 0 0,10 2 75 15,1 0-38-15,6 0 0 0,1 0 8 0,-2 11 592 31,2-1-300-31,-1 4-150 0,-5 2-40 0,2 5-46 94,-8-2-37-94,-5 5 1 0,-3 0-76 0,-3 2 24 0,-7 0 0 0,-6 5 33 0,-7-9-9 0,-5 2 0 0,-5-5-1 0,-3-1-204 0,1-4 102 0,-3-2 61 0,7-5 16 0,3-7-739 0,6 0 346 0,4-1 172 0,9-16-221 0,3-5 188 0,3-5 107 0,12-7 50 0</inkml:trace>
  <inkml:trace contextRef="#ctx0" brushRef="#br0" timeOffset="196060.27">20265 6892 2373 0,'6'-2'0'0,"-1"0"0"0,0 2 0 0,-2 0 0 0,-2 0 0 0,0 11 0 0,-1 1 0 0,0 6 0 0,-4 3 419 0,-4 2-191 0,1 3-96 0,2 3 181 0,4-4-143 0,1 4-66 0,0-4-34 0,0 2 40 16,9-2-98-16,6 2-12 0,4-9 0 0,6-1-292 0,1-3 74 0,5-4 128 0,1-6-709 0,4 0 427 93,-7-4 91-93,1 0 140 0</inkml:trace>
  <inkml:trace contextRef="#ctx0" brushRef="#br0" timeOffset="196176.95">20527 6906 1379 0,'-2'-9'0'0,"2"2"0"0,0 5 0 0,0-1 0 0,4 3 0 15,6 0 293-15,3 0-119 0,2 10-74 0,3 6-31 0,0 1 545 63,1 2-288-63,1 1-145 0,0 5-144 0,-2-3 0 0,-3 1-1 0,-2-1-622 0,0-1 312 0,-3-3 155 0,0 1 87 0,-5-5-809 0,-2-4 421 0</inkml:trace>
  <inkml:trace contextRef="#ctx0" brushRef="#br0" timeOffset="196334.52">20829 6817 2938 0,'0'6'0'0,"-1"3"0"0,-2 4 0 0,-2 6 0 0,2 5 0 0,-2 10 0 0,1 9 0 0,-2 6 0 0,1 11-3 0,-3 8 1 0,0 0 375 31,-3-2-169-31,0 3-28 0,-4-3-72 0,4-4-34 0,-5 4 1 0,5-18-71 0,3-6 0 0,2-4 0 0,-1-1 0 0,2-9-1243 16,-3 5 575-16</inkml:trace>
  <inkml:trace contextRef="#ctx0" brushRef="#br0" timeOffset="196498.1">20949 7110 1438 0,'10'-3'0'0,"4"2"0"0,3-1 0 0,3 1 0 0,4-2 0 0,6 1 0 0,0 1 0 0,0-1 482 16,2 0-223-16,-1 0-112 0,-1 2-55 0,0-2-408 15,-7 2 171-15,-6 0 91 0,-3-1 45 0,-7-1-768 0</inkml:trace>
  <inkml:trace contextRef="#ctx0" brushRef="#br0" timeOffset="196660.65">21133 6817 1424 0,'0'0'0'0,"0"0"0"0,0 0 0 0,0 0 0 0,0 10 0 0,0 4 0 0,3 10 211 0,5 13-79 15,-4 9-53-15,0 12 509 0,-3 7-277 0,1 3-137 16,-1 10-60-16,1-13-213 0,-2-5 67 0,2-4 34 15,1-5 0-15,1-5-655 0,1 1 353 0</inkml:trace>
  <inkml:trace contextRef="#ctx0" brushRef="#br0" timeOffset="196941.89">21574 6900 1966 0,'6'0'0'0,"3"0"0"0,5 2 0 0,4 5 0 0,7 1 0 0,1 4 0 0,1 2 0 0,1 5 267 0,0 1-115 0,-4 5 19 0,5 5-58 0,-9-2-43 15,-5 2-1-15,-4-1-503 0,-3 1 234 0,-3 2 127 0,-5-8 50 0,0-3-321 0,0-3 190 0</inkml:trace>
  <inkml:trace contextRef="#ctx0" brushRef="#br0" timeOffset="197115.43">21881 6945 2124 0,'-3'20'0'15,"-2"3"0"-15,-2 4 0 0,-1 8 0 0,0 6 0 0,-5 7 0 0,1 10 0 0,-1-3 391 0,-1 1-177 0,2 2-89 0,0-1 137 0,0-7-113 0,1 5-47 0,3-18-37 0,3-3-434 0,2-8 203 0,-1 1 102 0,4-9 49 0,-1 0-362 0,1-16 202 0</inkml:trace>
  <inkml:trace contextRef="#ctx0" brushRef="#br0" timeOffset="197368.23">22040 6761 1622 0,'22'-11'0'0,"-3"6"0"0,4 2 0 0,-1 3 0 0,1 0 0 0,1 8 0 0,-7 6 0 0,-6 6 0 0,2 3 73 15,-6 4 0-15,-7 2-37 0,0 3 263 0,0 2-136 31,-18-1-64-31,-3-3-31 0,-6-1 4 0,1-3 0 0,-4-2-27 0,7-9 143 0,2-3-76 16,3-4-38-16,7-3 0 0,0-3-38 0,5 0 10 0,6-2-10 16,0 0 0-16,2 0 0 15,16-4 0-15,8-3 0 0,6 1 249 0,5-3-129 32,3 2-60-32,6-1-34 15,-1 3-63-15,3 1 2 0,3 1-1 0,-5 0-1312 0</inkml:trace>
  <inkml:trace contextRef="#ctx0" brushRef="#br0" timeOffset="197752.71">22595 6885 1551 0,'0'0'0'0,"0"-1"0"0,0-1 0 0,0 1 0 0,1 1 0 0,7 0 0 0,1 0 0 0,3 4 604 0,5 11-274 15,1 3-152-15,2 5 80 0,0 6-112 0,-2 4-54 47,-3 3-28-47,-2 7-46 0,-8-3-9 0,-5 6 27 0,0-3 1 0,-11 3-239 0,-10-4 119 0,-2 4 69 0,-5-12-347 0,-2-2 199 0,-2-7 76 0,5-7 57 16,1-4-633-16,-2-1 303 47,11-13 167-47,4 0-368 0</inkml:trace>
  <inkml:trace contextRef="#ctx0" brushRef="#br0" timeOffset="198139.69">23075 7145 2163 0,'15'-21'0'16,"-3"4"0"-16,4-4 0 0,-11 6 0 0,1 0 0 0,-4-1 0 0,-2 1 0 0,0 1 0 0,-2 2 0 0,-7 5 0 0,-4 3 0 0,-1 2 139 109,-3 2-51-109,0 5-26 0,-5 10-91 0,4 8 28 0,0 5 0 0,0 6-33 0,3 3 36 0,2 3-1 0,2 2 44 0,6-3-8 0,3-1-1 0,2-1 0 0,0-3 0 0,2-3-30 0,6 3 4 0,4-12 13 0,7-6-73 0,1-6 34 0,-1-6 1 0,3-4 32 0,1 0-140 0,-6-18 65 0,2-10 33 0,-3-3-163 0,1-9 83 0,-6-5 49 16,6-3 1-16,-6 0-70 0,-2-1 32 0,2-2 29 0,-3-1-9 0,2-4 91 15,0-10-36-15,-1 7 10 0,0-5 6 0,1-2 1 16,-1-2-36-16,1 8 1 0,-3 2 57 0,-4 31-14 15,-3 15 1-15,0 11 290 0,0 1-139 0,-4 13-82 16,-9 12-14-16,2 13 296 16,0 7-161-16,1 5-81 0,0 8-40 0,0 8 178 0,2-7-114 0,1 4-53 78,3-2 128-78,-1-4-90 0,4 1-45 0,1 4 9 0,0-11-152 0,0-8 49 0,9-3 25 0,-1-5-584 0,7-8 304 15,-2 1 161-15,-1-15 67 0,2-9-938 0,0-4 470 0</inkml:trace>
  <inkml:trace contextRef="#ctx0" brushRef="#br0" timeOffset="198325.18">23373 7037 1401 0,'4'-14'0'0,"1"2"0"0,1 5 0 0,3 0 0 0,-1 5 0 0,3 1 0 0,2 1 476 0,2 0-224 0,0 12-109 0,1 5 200 0,1 5-153 16,-4-1-77-16,5 8-30 0,-10-2 55 15,-1 3-52-15,-6 0-24 0,-1 1-68 16,0-1 1-16,-1 3 50 0,-14-5-8 0,-4-5-143 15,-2-3 72-15,-6-1 34 0,-2-6 1 0,-7-1-221 16,6-8 123-16,-1-4 12 0,3 0-406 0,2-6 200 16,5-8 128-16,2-7 51 0,12-2-401 0,7-8 239 15,0-4 119-15,11-1-136 0</inkml:trace>
  <inkml:trace contextRef="#ctx0" brushRef="#br0" timeOffset="198817.87">23665 6924 1819 0,'15'-7'0'0,"2"-1"0"0,-8 6 0 0,-5 2 0 16,-2 0 0-16,-2 0 0 0,0 10 0 0,-12 7 375 0,-4 2-174 0,-2 3-82 0,0 2 216 0,0 2-150 0,2 2-74 16,-1 5-29-16,7-4 344 0,2 3-196 0,5-1-182 15,3 1-48-15,0-4 0 0,3 4 0 0,12-6 0 16,8-5 0-16,2-5-60 16,7-4 21-16,4-7-340 0,3-2 216 0,-3-3 96 15,0-6 5-15,-6-8-195 0,1-3 37 0,-5-5 92 16,-2-2 36-16,-8 3-131 0,-4-4 94 0,-4 1 46 15,-4-1 3-15,-3-3 44 0,-1-4-9 0,0 3 39 16,-1 2 0-16,-11 3-30 0,-2 0 0 0,-3 7 216 16,1 2-117-16,-3 9-46 0,-1 6-26 0,3 0 338 15,-2 6-145-15,3 12-91 0,1 3-1 0,7 6 71 47,2 5-44-47,5-2-42 0,1 5 67 0,0 1-53 0,0-1-19 0,9-3-9 0,0-2-151 0,7-3 62 0,-2-2 31 0,4 0-283 16,1-12 153-16,-2-7 81 0,3-6 24 0,-2 0-422 15,-1-6 188-15,4-16 111 0,-7-8 20 0,0-4-94 16,-3-5 90-16,-1-4 45 31,0-2-217-31,0-9 122 0,-5 6 75 0,3-5 33 16,-1-3-118-16,1-4 76 0,-2-4 37 0,3-11-16 0,2 15 9 0,-4 11 45 47,-1 6 0-47,-3 17 310 0,-1 14-154 0,-1 4-88 0,-1 8-29 0,0 14 330 0,0 16-151 0,-1 6-103 0,-1 8 533 0,1 11-279 0,-1 0-152 0,2 4-73 0,0 3 304 0,0 1-188 15,0-2-94-15,0 5 118 0,2-10-110 0,4-6-51 16,5-2-26-16,1-4-354 16,2-7 164-16,0 3 92 0,-2-21 32 0,4-7-366 15,-3-9 203-15,1-3 102 0</inkml:trace>
  <inkml:trace contextRef="#ctx0" brushRef="#br0" timeOffset="199003.38">24290 6967 2051 0,'-3'0'0'0,"3"0"0"0,0 0 0 0,0 0 0 0,7 0 0 0,8 0 0 0,0 8 253 0,7 3-109 0,0 2-45 16,4 2-36-16,0 0 0 0,-1 1-27 0,4 1 0 0,-3-2 0 0,4-1 9 0,-7-5-9 0,0-2 159 0,-4-3-564 0</inkml:trace>
  <inkml:trace contextRef="#ctx0" brushRef="#br0" timeOffset="199153.97">24740 6674 1381 0,'-1'0'0'0,"-6"0"0"15,4 0 0-15,-4 5 0 0,-1 15 0 0,-2 10 375 0,-3 19-169 0,-5 22-76 0,-4 9 533 0,-1 19-313 0,-6 7-157 16,2 8-79-16,-1 6 382 62,0 19-473-62,-3-17-23 0,2 4 0 0,-1-4 0 0,3-6 0 16,-4-2 0-16,-2 8-609 0,3-31 222 0,2 3 211 0</inkml:trace>
  <inkml:trace contextRef="#ctx0" brushRef="#br0" timeOffset="199303.57">24871 8008 1701 0,'2'5'5'0,"1"2"-2"0,3-2-3 0,-1-1 0 0,3-1 0 0,-4 2 0 0,0-3 0 0,-1-2 0 0</inkml:trace>
  <inkml:trace contextRef="#ctx0" brushRef="#br0" timeOffset="200781.24">18051 7758 957 0,'-12'0'0'0,"2"0"0"0,1 0 0 0,-2 2 0 0,5-1 0 0,3 2 493 15,-1-2-228-15,1-1-114 0,3 1 258 0,0-1-177 16,0 0-102-16,2 0 294 0,12 0-194 0,6 0-97 15,7-1-39-15,4-6 285 0,6-2-345 0,8 2-34 16,1-3 0-16,6 3 0 0,6 0 0 0,-6 2 0 16,2 3 0-16,2-1 0 15,0 2 0-15,-3 1 0 0,2 0 0 0,-13 0 0 0,-6 5 0 0,-7 1 0 16,-5 3 0-16,-8-4 0 16,2 1 0-16,-13-2 0 0,-4-2 0 0,-1-1 0 15,0-1 0-15,0 0 0 0,-1 0 0 0,-2 0 0 16,-2 0 0-16,2-1 0 15,1-7 0-15,-2 1 0 0,1-2 0 0,1 4-34 0,1 1-82 0,1 1-664 16</inkml:trace>
  <inkml:trace contextRef="#ctx0" brushRef="#br0" timeOffset="201399.6">19580 7746 871 0,'-20'-10'0'0,"5"3"0"0,3 2 0 0,1-1 0 0,1 3 0 0,4 1 0 0,-1 0 69 0,5-1-33 31,2 3 1-31,2 0 656 0,17 0-329 0,11 0-163 0,8 0-74 0,8 0-50 0,10 0 1 0,8 0-42 0,7 0 520 0,8 0-260 16,14 0-120-16,3 0-75 0,5 0 112 0,8 0-213 16,-1 0 0-16,-2 0 0 15,7 0 0-15,-30 0 0 0,-12 5 0 0,-13 2 0 16,-14 0 0-16,-11-2 0 0,-4 1 0 0,-23-4 0 16,-4-2 0-16,-2 0 0 0,-2 0-63 0,-10-2 22 15,-7-9-21-15,0-4-19 0,-6-1 105 0,2 2-23 16,2 2-17-16,3-1-532 0,1 5 247 0,11 4 138 15,6 2 62-15,0 2-868 0</inkml:trace>
  <inkml:trace contextRef="#ctx0" brushRef="#br0" timeOffset="201728.54">21465 7729 1468 0,'-17'-2'0'0,"0"-1"0"0,0-1 0 0,0-1 0 0,4 2 0 0,4-1 0 0,2 3 831 0,3-2-397 0,4 2-200 0,0-2 264 15,4 2-236-15,20-1-113 0,11 1-94 0,9-1-55 16,11 2 0-16,14 0 0 0,0 0 0 0,5 0 0 15,3 0 0-15,2 0 0 16,3 3 0-16,13-1 0 0,-16-2 0 0,-2 0 0 31,-6 0 0-31,-13 0 0 0,-8-3 0 0,-4-4 0 0,-29 0 0 0,-11 2 0 0,-6 2 0 0,0 0 0 16,-14-1 0-16,-5-2 0 0,-6 1 0 0,-2 3 0 16,1 1 0-16,0 1 0 0</inkml:trace>
  <inkml:trace contextRef="#ctx0" brushRef="#br0" timeOffset="209595.13">22233 5133 2814 0,'6'-9'0'0,"-1"-1"0"16,0 5 0-16,-1-1 0 0,1 2 0 0,-3 1 0 0,3 2 0 0,-3 1 0 0,0 0 0 0,-1 0 0 0,1 0 0 0,0 0 410 0,-2 0-187 0,0 4-93 0,0 4-47 0,-5 2 96 16,-5 1-87-16,-2 2-92 0,-2 0 0 0,0 3 0 15,-4-4 0-15,2 5 0 0,0-5-298 0,1 1 88 16,-2-2 123-16,2-1-891 0,-1-1 420 0</inkml:trace>
  <inkml:trace contextRef="#ctx0" brushRef="#br0" timeOffset="209753.71">21862 5511 1546 0,'-5'0'0'0,"-1"2"0"0,2 1 0 0,0-1 0 0,3 0 0 0,1-1 0 0,0-1 696 0,6 0-334 0,13 0-163 16,8 0 246-16,1-1-205 0,2-3-101 0,5-6-126 16,-2 6-9-16,-3-3 33 15,5 3-1-15,-4-1-684 0,2 4 342 0,0 0 180 16,-9 1 77-16</inkml:trace>
  <inkml:trace contextRef="#ctx0" brushRef="#br0" timeOffset="209949.19">21912 5695 948 0,'-18'2'0'0,"2"2"0"0,4-1 0 0,2 0 0 0,2 0 0 0,7-1 572 0,1 0-268 0,6-2-134 0,16 0 381 0,6 0-257 0,5 0-119 0,4-2-75 0,5-3 92 0,1-1-78 0,-2 0-39 0,-2 3-176 0,6-3 78 0,-10 4 25 32,-3-2 0-32,-3 4 34 0,-2 0 1 0,-3 0-1 0,-4 0 9 0,-9 0-587 0,-7 0 288 0,-2 0 44 15,-2 3-1036-15</inkml:trace>
  <inkml:trace contextRef="#ctx0" brushRef="#br0" timeOffset="210117.74">22188 5361 1744 0,'-8'-6'0'0,"1"0"0"0,-2 6 0 0,3-1 0 0,-2 1 0 0,-1 0 0 0,1 13 357 0,-1 4-160 16,-5 8-81-16,0 6 434 0,-5 7-248 0,0 6-137 78,-4 2-64-78,-2 9 38 0,-3 5-52 0,-1 1-24 0,-1 0 8 0,7-13-253 0,1-4 110 0,5-8 54 0,3-4-599 0,3-8 327 0,3 0 172 0,6-15-808 0,2-6 459 0</inkml:trace>
  <inkml:trace contextRef="#ctx0" brushRef="#br0" timeOffset="210286.28">22018 5856 1918 0,'0'5'0'0,"0"1"0"0,0 1 0 0,0 5 0 0,0-1 0 0,0 4 0 0,0 0 366 0,0 3-165 0,0 0-82 0,0 0 80 16,2 3-81-16,-1 1-32 0,2-1-9 0,-1-3-302 16,-1-2 130-16,1-3 66 0,-2 0-595 0,2-2 340 15,1-5 155-15,-3-3-556 0,0-3 333 0,0 0 167 47</inkml:trace>
  <inkml:trace contextRef="#ctx0" brushRef="#br0" timeOffset="210430.9">22004 5834 893 0,'0'-11'0'0,"2"2"0"0,2-2 0 0,3 4 0 0,2 1 0 0,0 0 209 0,4 1-87 0,6 5-43 0,5-4 278 0,-2 4-166 0,6 0-76 16,0 0-40-16,2 11 173 15,0 2-106-15,-1 5-44 0,-7 4-35 0,0 1 22 0,-8 6-24 16,0 0 0-16,-8 0-67 0,5 2 8 15,-8-2 35-15,-1-2-188 0,-2 0 93 0,0-4 48 16,0 4 32-16,-2-12-545 0,-3-1 235 0,1-2 147 16,-3-6 13-16</inkml:trace>
  <inkml:trace contextRef="#ctx0" brushRef="#br0" timeOffset="210586.48">22098 5959 942 0,'-12'0'0'0,"2"0"0"0,0 0 0 0,6 0 0 0,2 0 0 0,2 0 478 0,0-2-221 0,6 1-110 0,7-1-46 0,6 1-37 0,1-1 0 0,2-2-216 0,-1 3 94 0,2 0 47 0,1 1 33 0,-7 0-672 15,-1 0 315-15,-2 0 157 0,-6 1 78 0,-1 6-214 16,0-1 153-16</inkml:trace>
  <inkml:trace contextRef="#ctx0" brushRef="#br0" timeOffset="210678.24">22194 6024 527 0,'-14'6'0'0,"-2"-2"0"0,6 0 0 0,-1-3 0 0,3-1 0 0,3 0 71 0,1 0 1 0,2 0-27 0,2 0 174 15,0-1-92-15,2-3-36 0,9-2-32 0,1 2-90 16,2 1 42-16,0 1-9 0,0-1 35 0,1 3-341 16,0 0 170-16</inkml:trace>
  <inkml:trace contextRef="#ctx0" brushRef="#br0" timeOffset="210799.11">22206 6168 1672 0,'-10'3'0'0,"2"0"0"0,2 1 0 0,-2-1 0 16,3 0 0-16,0-1 0 0,4-2 0 0,1 0 0 0,0 0 0 0,2 0 0 0,13 0 36 0,-1-5 9 0,6-2-8 0,1-3-220 0,3 0 110 0,2 1 55 0</inkml:trace>
  <inkml:trace contextRef="#ctx0" brushRef="#br0" timeOffset="210980.63">22701 5423 0 0,'-4'0'0'0,"0"0"0"0,-2 0 0 0,2 0 0 0,1 0 0 0,0 1 0 0,2 4 0 0,1 0 0 0,0 4 0 0,0-2 0 0,1 1 0 0,7 1 0 0,3 1 0 0,0-2 0 0,2 1 0 0</inkml:trace>
  <inkml:trace contextRef="#ctx0" brushRef="#br0" timeOffset="211220.14">22956 5390 1809 0,'0'0'0'0,"0"0"0"0,0 0 0 0,0 0 0 0,-1 0 0 0,-5 2 0 0,2 5 0 0,-4 3 0 0,-1 4 318 0,-2 1-141 0,-4 8-49 78,-1 1-37-78,-3 2-32 0,-1 2 0 0,-3 2-162 0,-5-1 69 0,1 0 35 0,-6-2 9 0,2-4-20 0,3-5 22 0,2-6 1 0,0-3 23 0,7-4 78 0,3-2-30 0,8-3-9 0,5 0 261 0,3 0-150 0,0-5-75 0,5-2 98 0,15-1-77 0,4-1-53 16,8-2-40-16,5 2-93 0,2 0 24 0,1 1 33 63,6-1 10-63,-8 3-598 0,-2 2 311 0,-3 0 155 0,-1 1 68 0,-5 3 43 0,4 0-64 0,-14 0 41 0</inkml:trace>
  <inkml:trace contextRef="#ctx0" brushRef="#br0" timeOffset="211353.78">22733 5824 1580 0,'-33'8'0'0,"4"2"0"0,3 0 0 0,1 0 0 0,11-3 0 0,6-4 0 0,6-1 0 0,2-2 365 0,0 2-164 0,13 1 245 16,3-3-209-16,8 0-101 15,4 0-50-15,0 0-25 0,2 0-1 0,3-3-15 0,-5-1-8 0,-2 3-596 16,-1-3 298-16,-5 3 149 16,2-3 74-16,0 4-773 0,-8-1 402 0</inkml:trace>
  <inkml:trace contextRef="#ctx0" brushRef="#br0" timeOffset="211581.17">22818 5686 1785 0,'-7'-2'0'0,"1"2"0"0,3 0 0 0,-3 0 0 0,4 8 0 16,-1 7 0-16,-2 3 0 0,2 7 371 0,-4 7-168 0,3 3-83 0,-4 5 245 0,0 3-164 0,-4 3-73 16,1-9-51-16,-2 1-206 109,5-9 83-109,-3 0 41 0,3-7 0 0,-2-4-612 0,6-12 322 0,1-3 166 0,3-3-748 0</inkml:trace>
  <inkml:trace contextRef="#ctx0" brushRef="#br0" timeOffset="211639.02">22751 5920 1169 0,'5'0'0'0,"-2"0"0"0,4 0 0 0,-1 2 0 0,0 1 0 0,4 1 0 0,-2 3 711 0,6-1-337 0,1 3-160 0,1 1 125 0,1-1-152 0,3 2-75 0,-2 0-38 0,2 1 0 0,1-3-29 0,-3-1-9 0,2-1 1 0,-3-1-137 0,2-6 69 0</inkml:trace>
  <inkml:trace contextRef="#ctx0" brushRef="#br0" timeOffset="211826.52">23090 5503 1865 0,'8'-15'0'0,"1"4"0"0,5-3 0 0,4 1 0 0,2 1 0 0,3 0 414 0,8 0-189 0,0 2-95 0,5-2 274 15,2 1-175-15,-5 5-100 0,1 1-47 0,-5 1-96 16,-1 1 25-16,-4 3 1 16,-1 0 33-16,-9 0-676 31,-7 10 334-31,-5 5 166 0,-2 4-834 0</inkml:trace>
  <inkml:trace contextRef="#ctx0" brushRef="#br0" timeOffset="211950.19">23151 5654 1824 0,'-16'7'0'0,"3"-2"0"0,5 0 0 0,1 1 0 0,7-3 0 0,0 3 0 0,0-4 0 0,13-2 0 0,4 0 301 0,6 0-133 0,4 0-65 0,2 0-59 0,-2 0-8 0,1-4 0 0,0 0 0 0,-3-1-253 0,0-1 126 0,-1 3 73 0,-4-2-704 0</inkml:trace>
  <inkml:trace contextRef="#ctx0" brushRef="#br0" timeOffset="212143.69">23294 5467 1801 0,'-3'0'0'0,"2"0"0"0,-1 0 0 0,2 5 0 0,0 5 0 0,0 6 0 0,2 9 0 0,7 9 353 0,3 11-158 0,-1 7-79 0,1 10 319 0,-2-6-204 0,-4 0-97 0,-2-1-50 0,-1-6-3 16,-3-3-1-16,0-3-34 16,-10-19-52-16,-6-5 42 31,-4-8 0-31,-1-5 0 15,-4-6-128-15,-4 0 73 0,9-9 23 0,-1-9-504 0,2-3 264 0,3-5 135 0,-2-1-18 0,10 3-715 0</inkml:trace>
  <inkml:trace contextRef="#ctx0" brushRef="#br0" timeOffset="212478.46">24255 5520 1905 0,'0'-9'0'0,"7"-3"0"0,4 7 0 0,7-3 0 0,9 1 0 0,5 2 0 0,7-2 176 0,8-2-62 15,0 1-43-15,2 1 215 0,-1-2-125 0,3 1-62 0,-3-3-32 0,4 5-305 16,-13 0 132-16,-6 5 71 0,-8 1-694 16,-5 0 359-16,-6 0 180 0</inkml:trace>
  <inkml:trace contextRef="#ctx0" brushRef="#br0" timeOffset="212654.99">24689 5242 992 0,'-6'-10'0'0,"-2"-2"0"0,5 8 0 0,-1 1 0 0,1 3 0 0,-1 0 541 0,-2 11-252 0,1 7-118 0,-3 5-71 0,-4 7 180 0,-2 6-122 0,-5 3-61 0,1 2-30 0,-5 5 128 0,3-5-83 0,1 0-38 0,-2-1-334 0,1-4 148 0,2-5 74 0,0 3-595 0,8-17 330 0,4-5 170 0,6-7 76 0</inkml:trace>
  <inkml:trace contextRef="#ctx0" brushRef="#br0" timeOffset="212796.89">24639 5474 1794 0,'6'3'0'0,"-1"-1"0"0,0 1 0 0,5 1 0 0,-2 1 0 0,2 0 0 0,-1 2 0 0,3-1 557 47,0 1-261-47,3 0-130 16,1-1-56-16,-1 1-83 0,-1-1 10 0,0 2-1 0,2-1-539 0,-1 0 269 0,-1 3 144 0,-4-5 59 0</inkml:trace>
  <inkml:trace contextRef="#ctx0" brushRef="#br0" timeOffset="212958.97">24400 5782 1414 0,'-20'2'0'0,"6"0"0"0,5 2 0 0,8-3 0 0,1-1 0 0,7 0 0 0,19 0 0 0,12-1 626 63,7-7-295-63,4-4-148 0,9-3-64 0,-4 1 227 0,2 0-155 0,0-3-78 0,2 2-43 0,-2 3-34 0,3-2 9 0,-17 6-512 0,-8 5 251 0,-8 1 127 0,-8 2 62 0,-9 0-750 0,-4 12 376 0,-5 3 208 0</inkml:trace>
  <inkml:trace contextRef="#ctx0" brushRef="#br0" timeOffset="213097.63">24653 5862 1101 0,'-30'7'0'0,"6"-2"0"0,5 4 0 0,11-4 0 0,5 0 0 0,3-1 0 0,0 2 434 0,3-3-199 0,11 5-91 0,2-5-58 0,1 5 139 15,2-2-94-15,-2 1-48 0,1 0-97 0,-2 2 34 0,-2-2-8 0,-5 0 24 16,-2 3-534-16,0-5 267 0,-5 2 133 0,1 0-566 16</inkml:trace>
  <inkml:trace contextRef="#ctx0" brushRef="#br0" timeOffset="213295.61">24823 5712 1360 0,'1'7'0'0,"2"2"0"0,1 6 0 0,2 4 0 0,-1 5 0 0,0 6 0 0,0 3 795 0,0 4-379 0,-2 2-190 0,2-1 292 16,-3 8-232-16,2-10-130 0,-2-3-86 15,-2-3 0-15,0-5-36 0,0-1-34 0,0-3-227 16,-2-8 108-16,-4-8 78 0,-5-1 38 0,-1-4-450 15,-2 0 254-15,4 0 113 0,-2-9 61 0,2-4-717 16,3-5 353-16,5-2 176 0,-1-11-396 0</inkml:trace>
  <inkml:trace contextRef="#ctx0" brushRef="#br0" timeOffset="213450.2">25291 5366 2148 0,'18'-15'0'0,"-2"6"0"0,-1 1 0 0,-10 8 0 0,0 0 0 0,-4 0 0 0,-1 10 375 15,0 5-170-15,-6 1-75 0,-8 8 176 0,-2 1-135 16,-2 1-67-16,-1 3-34 0,-3 1 20 0,-2 3-17 0,5-1-10 31,-3-4-27-31,3-1-483 0,1 0 242 0,1-3 120 0,3 3-801 0,4-13 456 0</inkml:trace>
  <inkml:trace contextRef="#ctx0" brushRef="#br0" timeOffset="213686.56">25279 5580 2156 0,'7'0'0'0,"-2"0"0"0,4 4 0 0,-1 3 0 0,-1 2 0 0,0 4 0 0,-4 6 0 0,0 7 457 0,0 4-210 16,0 6-96-16,-3 2 259 0,0-1-187 0,-6 5-93 0,0-4-47 0,-1 3-88 15,0-10 16-15,3-4 1 0,-2-7 24 0,3-5-616 125,2-6 308-125,1-1 163 0,0-8-923 0</inkml:trace>
  <inkml:trace contextRef="#ctx0" brushRef="#br0" timeOffset="213955.84">25494 5532 1853 0,'3'0'0'0,"0"0"0"0,2 0 0 0,-1 0 0 0,-1 0 0 0,1 0 0 0,-2 0 0 0,0 7 729 0,2 4-347 0,-3-2-173 0,1 3-86 0,0 0-120 0,-1-1-8 0,-1-2 41 0,2 1 0 0,-2-2-323 15,1 0 162-15,-1-1 89 0,2-4-754 0,-2-3 412 16,0 0 208-16,0 0-554 0,0 0 326 0,0-10 172 15,0-2 99-15,0-7 56 0,-2-5 37 0,-2-3 34 16,-4-4 0-16,4-6 41 16,-3 2-35-16,2-2-42 0,1-2 25 0,4 3 386 0,0 4-223 0,0-2-104 15,9 10 255-15,6 2-163 0,7 3 24 0,2 7 273 110,6 2-200-110,5 1-92 0,0 6-58 15,2 2 121-15,0 1-86 0,1 0-43 0,2 4 9 0,-9 5 141 0,-4 3-97 0,-6 4-48 0,-1 2-23 0,-5 4 260 0,0 2-133 0,-11 3-80 0,-3 0 115 0,-1 3-223 0,0 0 0 0,0 0 0 0,-5 5 0 0,1-8 0 0,-2-1 0 0,2 0 0 0,3-1 0 0,-2-2 0 0,3 3 0 0,0-8-342 0,0-3-56 0,0-2 153 16,0-1 129-16,-2-4-1004 0</inkml:trace>
  <inkml:trace contextRef="#ctx0" brushRef="#br0" timeOffset="214129.89">25485 5577 1605 0,'-16'-3'0'0,"5"0"0"0,4 0 0 0,2 1 0 0,5 0 0 0,2 0 0 0,18 1 703 0,8-1-333 0,5 0-168 0,4-5-73 0,1 2 121 16,0 2-107-16,1-1-53 0,-1-2-27 0,-4 6-424 15,5-4 208-15,-11 3 90 0,-8 1-735 0,-1 0 417 16,-8 1 208-16</inkml:trace>
  <inkml:trace contextRef="#ctx0" brushRef="#br0" timeOffset="214293.45">25561 5712 1056 0,'0'0'0'0,"-2"0"0"0,2 0 0 0,-3 0 0 0,3 0 0 0,0 0 132 0,0 0-47 0,1 0-16 15,13-2-9-15,3 1 513 0,4-1-268 0,2 2-135 16,3-5-67-16,2 2 27 0,-4-1-52 0,2 4 1 15,-3-3-563-15,-4 3 260 16,0 0 130-16,0 0-681 0,-10 0 397 0</inkml:trace>
  <inkml:trace contextRef="#ctx0" brushRef="#br0" timeOffset="214599.63">25588 5869 830 0,'-20'14'0'0,"7"1"0"0,1 2 0 0,2 0-1 0,4 2 409 0,3-2-186 0,-1 4-84 0,4-6-55 0,0 2 140 0,0-4-93 0,4 1-47 0,2-5-24 0,0 4 129 0,1-8-81 0,0-2-36 16,0-3-79-16,4 0 1 0,0 0 52 0,1-11-83 0,3-3 38 0,0-5-1 15,0 4 37-15,3-4-112 0,5-1 65 0,-2 6 19 16,0-1 0-16,2 2-32 16,1 0-15-16,2 3 25 0,2 0-25 0,-6 5 147 15,0 2-62-15,0 1 1 0,-2 2 67 0,-3 0-50 16,2 0-9-16,-7 3-35 0,-5 4 11 0,-3 2-6 15,-2-1 20-15,-2 2-96 0,0 0 49 0,-8 2-6 16,-2-3 41-16,-5 1-356 0,1-3 158 0,0 2 85 16,0-3-255-16,1-1 160 0,-2-1 41 0,7-4 50 15,-4 0-401-15,4 0 225 16,-3-2 103-16,7-10-199 0,-3-3 161 0,1-6 98 16</inkml:trace>
  <inkml:trace contextRef="#ctx0" brushRef="#br0" timeOffset="214728.29">25801 5502 513 0,'2'-28'0'0,"-1"7"0"0,0 2 0 0,1 6 0 0,-2 3 0 0,0 2 0 0,0 7 0 0,0 1 36 0,0 0 0 0,0 5 0 0,1 3-289 0</inkml:trace>
  <inkml:trace contextRef="#ctx0" brushRef="#br0" timeOffset="-214322.61">25821 5346 520 0,'0'0'0'0,"-1"0"0"0,-2 0 0 0,3 0 0 0,-1 0 0 0,1 3 290 0,-2 14-128 0,0 4-54 0,2 7-40 0,-1 12 120 0,-2 11-76 0,0 9-38 0,1 6-64 0,-4 9 10 16,1-10 16-16,-3-3-37 0,1-3 1 0,-4-5 36 16,1-9-1-16,1 1-71 0,1-20 31 0,1-8-1 15,0-6 42-15,3-5 88 0,-4-3-35 0,5-4-54 16,1 0 200-16,0-3-100 0,1-3-49 0,-1-3-26 15,2 0 115-15,0-1-75 16,0-1-32-16,3-1-127 0,4 1 47 0,4 1 24 0,1-1 8 16,-1 2-126-16,1 0 71 0,-2 3 35 0,4-3 1 15,0 2-472 79,-3-3 200-94,2 4 135 0,-1 0-380 0,-2 1 240 16,1 0 120-16,-3 0 61 0,2-2-62 0,-3 3 65 0,-3 0 28 0,-1-1 229 0,1 3-100 0,-1-2-51 0,0-1-33 0,-1 3 162 0,0-4-89 0,-2 2-45 0,2 2-22 0,-1-3 54 0,2 1 16 0,1-2-33 0</inkml:trace>
  <inkml:trace contextRef="#ctx0" brushRef="#br0" timeOffset="-214191.96">26127 5707 2151 0,'0'0'0'0,"0"0"0"0,0 0 0 0,1 0 0 0,-1 0 0 0,0 0 0 0,0 0 0 0,0 0 0 0,0 0 328 0,2 3-138 47,-2 4-81-47,1 4-306 0,0-1 116 0,2 4 59 0,2-3 28 0,-1 2-351 0,1-3 186 0</inkml:trace>
  <inkml:trace contextRef="#ctx0" brushRef="#br0" timeOffset="-213990.5">26406 5177 2794 0,'0'7'0'0,"0"5"0"0,0 8 0 0,0 11 0 0,0 13 0 0,0 14 0 0,0 13 0 0,0 8 0 0,-3 13 750 0,0-12-363 0,1 4-387 16,-4-4 0-16,1-3 0 0,0-8 0 0,1 7 0 16,-3-17 0-16,-2-1-4 0,2-3-54 0,-4-4-700 15,4-10 395-15,0-6 206 0,3-21 89 0,2-14-1013 16,2 0 523-16</inkml:trace>
  <inkml:trace contextRef="#ctx0" brushRef="#br0" timeOffset="-213855.86">26491 5727 2590 0,'4'-18'0'0,"-1"4"0"0,3 3 0 0,-1 0 0 0,-2 7 0 0,2 4 0 0,2 0 0 0,1 0 0 0,0 9 300 15,3 3-124-15,-3 0-75 0,0 3-92 0,-2-1 0 16,6 0 26-16,-5 0-701 0,5-1 359 0,-2-6 167 15</inkml:trace>
  <inkml:trace contextRef="#ctx0" brushRef="#br0" timeOffset="-213578.08">26811 5404 1637 0,'0'0'0'0,"0"-1"0"16,0 0 0-16,0-2 0 0,0 3 0 0,2 0 0 0,-2 0 0 0,0 10 0 0,0 1 211 0,0 3-80 0,0 2-52 0,0 1 1 0,-2 0-45 0,-4-3 0 0,2 1-47 0,1-1 33 0,-1-5-9 0,1 0 23 0,-4-4 108 0,5-1-54 0,2-1-27 0,0-3 9 0,0 0 153 15,0 0-94-15,6-4-48 0,8-4 97 16,5-5-72-16,3 2-27 0,7-1-9 47,0 1-244-47,5-1 103 0,4 3 53 0,2-1-254 0,-5 5 148 0,-4 4 80 0,-2 1 38 0,-3 0-902 0,-10 0 437 0</inkml:trace>
  <inkml:trace contextRef="#ctx0" brushRef="#br0" timeOffset="-213472.37">26863 5668 1202 0,'-16'0'0'0,"2"0"0"0,3 0 0 0,3 0 0 0,2 0 0 0,6 0 0 0,0 1 511 16,3 3-238-16,14 0-118 0,1-1 234 0,3 1-168 15,2 0-98-15,2 0-43 0,-2-1-306 0,4-1 131 16,-3 2 65-16,1-1-624 0,-5-3 334 0,-2 3 169 15,-2-3 85-15,-3 0-365 0</inkml:trace>
  <inkml:trace contextRef="#ctx0" brushRef="#br0" timeOffset="-213209.89">27076 5300 1344 0,'1'0'0'0,"-1"0"0"0,2 0 0 0,-2 4 0 0,2 4 0 0,-2 5 0 0,0 10 262 0,0 7-118 0,0 11-55 0,-8 7-27 0,-2 6 1 0,-5 9-19 0,0-5 188 0,-4-3-98 0,-1-2-50 0,0-4-24 0,-3-6-147 0,-2 1 70 0,1-15 22 15,1-8 0-15,4-3 7 16,-1-6 0-16,5-3 23 0,0-1 185 0,6-4-97 0,6-4-56 0,3 0 317 16,0 0-174-16,0 0-88 0,10 2-34 0,7 1 146 15,5 0-234-15,6-1 0 0,6-2 0 0,5 1 0 16,5-1 0-16,-2 0 0 0,3 2 0 0,2 0 0 15,-3 0 0-15,5 1 0 0,3 3-635 0,-9 2 229 16,-2-1 139-16</inkml:trace>
  <inkml:trace contextRef="#ctx0" brushRef="#br0" timeOffset="-213088.71">27618 6113 2292 0,'0'0'0'0,"0"-2"0"0,2-1 0 0,-2-3 0 0,1 0 0 0,1 4 0 0,-2-3 333 0,0 2-150 15,0-1-74-15,0 1-325 0,0-1 134 0,0 1 53 16</inkml:trace>
  <inkml:trace contextRef="#ctx0" brushRef="#br0" timeOffset="-211250.94">23754 5628 1136 0,'-8'0'1'0,"2"-1"-1"0,1 1 0 0,4 0 0 0,-1 0 0 0,2 0 539 0,0 1-251 0,2 3-118 0,7 6-72 0,5-3 350 0,2 4-207 15,6 0-102-15,1 1-52 0,-1 0-30 16,1 2-21-16,-1-2-1 0,1 3 0 0,-5-1-377 31,2 2 188-31,-2 2 104 0,-4-3-280 0,-3-1 183 0,-3-2 91 0,-4 1-814 0</inkml:trace>
  <inkml:trace contextRef="#ctx0" brushRef="#br0" timeOffset="-211106.33">24073 5450 1745 0,'0'-6'0'0,"0"0"0"0,2 2 0 0,0 3 0 0,-1 1 0 0,0 5 0 0,0 18 0 0,1 14 0 0,-2 15 1034 0,0 15-503 0,-3 11-248 16,-9 17 55-16,-6 15-338 0,-7 11 0 15,1 18 0-15,-3-16 0 0,-1 3-71 0,0 2 6 0</inkml:trace>
  <inkml:trace contextRef="#ctx0" brushRef="#br0" timeOffset="-208984.03">25133 7611 2321 0,'0'0'0'0,"-2"0"0"0,-1 0 0 0,2 0 0 0,-3 0 0 0,3 0 0 0,-3 0 0 0,3 3 0 0,-2-1 0 0,0 4 257 16,0 0-115-16,-2 2-47 0,0 1-29 0,-1 2 0 31,-1 3-28-31,-3-1-403 0,1 1 197 0,-2 0 103 0,2-3 51 0,1-4-751 0</inkml:trace>
  <inkml:trace contextRef="#ctx0" brushRef="#br0" timeOffset="-208710.68">25494 7200 1472 0,'0'-11'0'0,"0"0"0"0,3 7 0 0,5-1 0 0,4-1 0 0,1 6 628 0,6-2-300 0,1 2-137 16,4 0 96-16,-1 2-125 0,3 7-63 0,-4 5-31 15,0 4-76-15,-2 2 54 0,-9 4-9 0,-4 3-88 16,-6 2 44-16,-1 2 1 0,-6 0 42 0,-10 6 21 16,-7-8-21-16,-5-1 1 15,-2-2 0-15,-4-2-31 0,-2-2 10 0,4-8-16 0,3-7 29 0,2-2-434 16,5-5 202-16,9 0 90 15,-1-2-569-15,14-15 328 0,0-6 158 0,10-4-254 0,9-4 207 0</inkml:trace>
  <inkml:trace contextRef="#ctx0" brushRef="#br0" timeOffset="-208445.87">25768 7152 1402 0,'1'-7'0'0,"2"0"0"0,-2 3 0 0,-1 2 0 0,0 2 0 0,0 0 226 0,-7 7-94 0,0 6-39 0,-4 5 786 0,2 4-420 0,0 2-212 0,3 0-105 0,1 1-53 0,5 6-17 0,0 0-8 141,0-1-28-141,9-1 1 0,10 0 0 0,3-2-21 0,9 2-16 0,-3-11 0 0,7-5 0 0,2-4 0 0,-1-8 0 0,-1-1 0 0,2 0-1136 0,-10-10 96 0</inkml:trace>
  <inkml:trace contextRef="#ctx0" brushRef="#br0" timeOffset="-208291.29">25981 6953 1737 0,'-5'-17'0'0,"0"5"0"0,2 4 0 0,3-2 0 0,0 3 0 0,8 3 0 0,4 1 0 0,7 1 290 0,-2 2-128 0,3 0-53 0,-4 0 79 0,0 5-75 0,0 6-39 0,-3 0-80 0,-6 1 0 0,0 7 52 0,-7 0-9 0,0 2-34 0,-4 2 33 0,-9-2 1 46,-4 0 0-46,-2 3 107 0,-1-6-59 0,0-2-24 0,2 1 255 0,2-4-140 0,1-2-70 0,2 0-25 0,3-2 24 0,5-3-105 0,4-3 0 0,1-2 0 16,1-1 0-16,14 0 0 16,8 0 0-16,3-4 0 0,4-2 0 0,-1-1 0 0,4 1 0 0,2 1-331 15,-6 3 120-15,1-1 116 0,-3 3-972 0,0 0 515 16</inkml:trace>
  <inkml:trace contextRef="#ctx0" brushRef="#br0" timeOffset="-207894.35">26302 7441 2114 0,'-2'-2'0'0,"-1"-1"0"0,1 3 0 0,-1-1 0 0,2 1 0 0,-2 0 0 0,1 0 0 0,1 4 775 0,0 6-370 0,0 2-184 0,-2 5-84 0,-2 0-75 15,1 0-1-15,-2 3-24 0,2 1-560 0,-2-2 289 16,0-1 130-16,2-2 71 0,0-2-365 0,-1-5 214 16,2 0 108-16</inkml:trace>
  <inkml:trace contextRef="#ctx0" brushRef="#br0" timeOffset="-207728.79">26495 7124 3342 0,'0'0'0'0,"0"0"0"0,0 0 0 0,0 0 0 0,0 0 0 0,6 4 0 0,0 2 0 0,4 1 0 0,0 1 460 0,2 2-331 15,1 1-228-15,0 2 10 0,1 1 63 0,-3-1 30 0,5 4-455 16,-4-4 239-16,-2 0 124 0,1-1 62 0</inkml:trace>
  <inkml:trace contextRef="#ctx0" brushRef="#br0" timeOffset="-207545.45">26722 6977 2647 0,'3'-7'0'0,"2"2"0"0,3 2 0 0,-4 3 0 0,0 0 0 0,2 13 0 0,-4 12 0 0,-1 10 0 0,-1 13 496 0,0 3-235 0,-10 8-113 15,-5 7 231-15,-1 6-379 0,-5 10 0 0,-1-11 0 32,1 1 0-32,-1-3 0 0,4-5 0 0,0-4 0 0,1 2 0 0,10-20 0 0,-1-5 0 15,1-7-563-15,5-7 168 0,2-14 215 0,-2-9-993 0</inkml:trace>
  <inkml:trace contextRef="#ctx0" brushRef="#br0" timeOffset="-207288.56">26853 6840 1383 0,'21'-13'0'0,"-3"3"0"0,2 10 0 0,-1-2 0 0,0 2 0 0,-5 0 450 0,3 2-197 0,-8 10-113 0,-3 4-51 0,-5 0-7 16,-1 5-22-16,0 3 0 0,-5-1-185 0,-10 1 76 0,0-4 43 0,-2-1-74 15,-2-2 59-15,-1-1 28 0,4-1 10 0,3-5 219 16,2-3-99-16,4-1-51 31,2 0-24-31,4-4 227 0,1 4-117 0,0-5-72 0,13 1-32 0,4-2 164 0,8 0-99 0,3 0-38 16,5 0-149-16,4 0 45 31,0-2 0-31,1 1 46 0,1-2-887 0</inkml:trace>
  <inkml:trace contextRef="#ctx0" brushRef="#br0" timeOffset="-206941.48">27509 6836 1559 0,'-3'0'0'0,"1"0"0"0,1 0 0 0,1 0 0 0,0 0 0 0,0 4 0 0,1 2 364 0,5 5-163 0,5-3-82 0,-2 4-42 16,5 1-266-16,1 1 122 0,-2-1 48 0,2-2-595 16,2-3 322-16</inkml:trace>
  <inkml:trace contextRef="#ctx0" brushRef="#br0" timeOffset="-206694.15">27815 6747 1034 0,'0'0'0'0,"0"0"0"0,-2 0 0 0,1 3 0 0,-4-1 0 0,-1 8 0 0,-1 2 230 16,-6 6-97-16,-3 5-48 0,-4 7-15 0,-4 2-35 16,-4 2 2-16,-5 5 0 0,-3 0 0 0,-3-3-81 15,-6 2 50-15,5-12-9 0,2-5 26 0,0-7 14 16,6-6 0-16,4-2 214 0,4-5-97 0,13-1-64 16,5 0-26-16,6-1 354 0,0-5-190 15,4-2-86-15,14 1-58 0,7-3 51 16,5 2-50-16,6 0-24 0,3 0 0 0,7-1 13 15,-5 4-10-15,-2-1-27 0,0 2-313 0,-3 4 156 16,-2-2 79-16,4 1-733 0,-10 1 359 0,-6 0 212 16,-3 6 27-16</inkml:trace>
  <inkml:trace contextRef="#ctx0" brushRef="#br0" timeOffset="-206535.57">27383 7350 1362 0,'-14'0'0'0,"2"0"0"0,8 0 0 0,4 0 0 0,0 0 0 0,2 0 0 0,13 0 387 0,7 0-180 0,10-3-86 0,5-6 262 0,2 2-174 0,1-4-86 0,4-1-441 0,-8 4 173 0,-2 1 90 0,-4-1 47 0,1 5-806 16,-8 0 402-16</inkml:trace>
  <inkml:trace contextRef="#ctx0" brushRef="#br0" timeOffset="-206350.07">27587 7152 2473 0,'-2'2'0'0,"-1"3"0"0,-3 1 0 0,2 3 0 0,0 3 0 0,0 2 0 0,-1 6 0 0,-2 5 0 0,-3 2 0 0,-2 8 0 0,-1-2 0 0,-1 2 171 0,-3 1-67 0,0-4-33 0,-2 0-293 0,-2 0 138 0,6-14 56 0,1-2 32 0,3-7-640 0,2-3 337 0,6-6 167 0</inkml:trace>
  <inkml:trace contextRef="#ctx0" brushRef="#br0" timeOffset="-206235.37">27529 7386 1187 0,'2'3'0'0,"4"0"0"0,1 5 0 0,-1-2 0 0,3 3 0 0,0 3 0 0,2 2 740 0,-3-1-351 0,5 4-177 16,-1-2 109-16,0 1-143 0,4 3-61 0,-6-4-204 15,2-2 62-15,2-2 31 16,-3-1 0-16,5-7-746 0,1 1 398 0</inkml:trace>
  <inkml:trace contextRef="#ctx0" brushRef="#br0" timeOffset="-206068.81">27927 6991 1846 0,'8'-7'0'0,"7"0"0"0,-1-3 0 0,6 2 0 0,2 2 0 0,-1 0 0 0,4-1 215 0,2 1-89 0,0 1-44 0,7-2 178 0,-7 2-116 0,1 2-54 0,-1 0-26 0,-2 3-562 16,-4 0 268-16,-1 0 143 0</inkml:trace>
  <inkml:trace contextRef="#ctx0" brushRef="#br0" timeOffset="-205903.64">27891 7210 1507 0,'-3'0'0'0,"1"0"0"16,0 0 0-16,2 0 0 0,0 0 0 0,2 1 0 0,10-1 280 0,8 0-122 15,6 0-60-15,1 0 6 0,6 0-38 0,0-4 0 0,0-1-29 0,2-2-447 32,-1 1 224-32,-2-1 120 0</inkml:trace>
  <inkml:trace contextRef="#ctx0" brushRef="#br0" timeOffset="-205699.68">28106 7021 1256 0,'-5'0'0'0,"0"-3"0"0,-1 3 0 0,1 0 0 0,4 0 0 0,-2 13 0 0,3 6 299 0,0 8-131 0,0 7 387 15,5 4-259-15,7 8-129 16,-5 7-56-16,2-2 120 0,-3 0-97 0,-2-1-49 0,-2-7-23 0,-2-2-51 16,0 3 10-16,-7-16 16 0,-8-7 0 0,-4-6-130 15,0-8 65-15,-4-4 32 0,-1-3-248 0,4 0 136 16,1-13 73-16,0-6-440 15,5-1 191-15,1-2 131 32,3-5 8-32,4 1-421 0,6-4 265 0</inkml:trace>
  <inkml:trace contextRef="#ctx0" brushRef="#br0" timeOffset="-205518.16">28426 7069 2957 0,'0'0'0'0,"1"0"0"0,3 2 0 0,-2 1 0 0,6 1 0 0,-2 1 0 0,4 1 0 0,2 3 0 0,1 0 345 0,3 1-155 15,2 2-76-15,0 1-38 0,4 1-537 0,-4-2 245 0,0-2 126 16,-2 2 64-16,0-3-877 0,-1-1 442 0,2-2 216 16,-9-2-211-16</inkml:trace>
  <inkml:trace contextRef="#ctx0" brushRef="#br0" timeOffset="-205326.67">28814 6805 1490 0,'3'-2'0'0,"4"1"0"0,-4 1 0 0,0 1 0 0,-1 16 0 0,-1 8 0 0,-1 8 0 0,0 13 668 0,-6 7-316 0,-8 9-157 0,-1 3-80 0,-3 9-29 0,3-11-9 0,-5 0-40 0,1-3 94 0,0-6-47 0,-1-1-23 0,-3 1 8 0,9-15-559 0,-2-7 263 0,2 0 132 0,-1-6-293 0,5-3 213 0,-1 0 43 0,5-12 72 0</inkml:trace>
  <inkml:trace contextRef="#ctx0" brushRef="#br0" timeOffset="-205170.09">29315 6757 312 0,'11'-17'0'0,"-8"6"0"0,-3 10 0 0,0 1 0 0,-5 0 0 0,-13 12 861 0,-6 7-403 0,-4 4-216 15,-1 5 413-15,-1 2-310 32,-2 0-155-32,2 6-73 0,-6 1-32 0,7-3-9 0,2 0-40 0,2 0-340 0,5-8 169 0,7 0 86 15,1-2 52-15,12-11-732 0,0-5 382 0</inkml:trace>
  <inkml:trace contextRef="#ctx0" brushRef="#br0" timeOffset="-205038.45">29159 7037 2538 0,'5'8'0'0,"4"0"0"0,-3 5 0 0,4 7 0 0,-4-2 0 0,-4 7 0 0,3 5 0 0,-4 3 0 0,2 3 418 0,-1 6-183 0,-2-4-103 16,0 1-56-16,0-4 0 0,0-4-40 0,-2-8-547 15,-1 2 282-15,2-11 128 0,1-8 69 16,0-5-442-16,0-1 256 0</inkml:trace>
  <inkml:trace contextRef="#ctx0" brushRef="#br0" timeOffset="-204839.98">29418 6934 1667 0,'2'0'0'0,"-1"-2"0"0,1-1 0 0,-2 3 0 0,1 0 0 0,-1 0 0 0,0 3 0 0,0 5 0 0,0 2 75 0,0 4-1 16,0-3-38-16,0 3 276 16,0-3-143-16,0 0-67 0,0 2-33 0,2-5-686 0,-2 0 326 0,2-1 173 15,1-4 72-15,-3-3-332 47,1 0 197-47,-1 0 98 0,0-2-330 0</inkml:trace>
  <inkml:trace contextRef="#ctx0" brushRef="#br0" timeOffset="-204613.58">29392 6703 1037 0,'6'-21'0'0,"3"1"0"0,2 5 0 0,6 1 0 0,2 1 0 0,4 2 0 0,6 2 0 0,7 4 80 0,-1 3-44 0,5 2 170 15,-1 0 116-15,1 0-143 0,0 3-72 0,1 5 193 0,-9 4-137 0,-8 1-64 16,-4 2-31-16,-3 3 162 0,0 2-88 0,-14 4-58 31,-1 0-23-31,-2 3 179 0,0 2-102 0,-10-2-51 0,0 6-13 0,1-6-10 31,-2-3-28-31,4 3 0 0,-2-3-313 0,3-2 156 0,-1 3 87 0,4-6-792 0,-1-4 413 0,2 1 149 63</inkml:trace>
  <inkml:trace contextRef="#ctx0" brushRef="#br0" timeOffset="-204466.97">29398 6932 1445 0,'-7'-8'0'0,"5"0"0"0,2 1 0 0,0 2 0 0,3 0 0 0,12 1 0 0,2 1 454 0,6-1-209 15,6 1-96-15,1 2 162 0,3-1-138 0,2 2-68 0,-2 0-35 0,-2 0-450 0,3 0 216 0,-11 6 96 0,-6 5 52 0,-7 1-897 0</inkml:trace>
  <inkml:trace contextRef="#ctx0" brushRef="#br0" timeOffset="-204283.2">29423 7052 1051 0,'0'0'0'0,"0"-4"0"0,0 1 0 0,3-2 0 0,9 0 0 0,-2 2 0 0,9 0 524 0,3-1-236 109,7 3-130-109,1 0 39 0,5-1-81 0,1-1-40 0,-4 3 0 0,3 0-129 0,-9 0 40 0,-5 0 24 0,-3 0 0 0,-7 3-586 0,-3 5 305 0</inkml:trace>
  <inkml:trace contextRef="#ctx0" brushRef="#br0" timeOffset="-204053.24">29515 7213 792 0,'-11'16'0'0,"3"4"0"0,-4 1 0 0,2 5 0 0,-1-4 0 0,-4 3 225 15,3-2-95-15,-1 2-47 0,-2-1-24 0,-1 0 92 16,8-6-62-16,0-4-27 0,3-2 0 0,5-5 8 16,0-5 0-16,0 1-25 0,9-3-41 0,10-3 1 15,6-7 31-15,2-4-1 0,5 0 170 0,-2 3-89 16,0 3-40-16,4-3 229 0,-3 4-134 0,-1 1-68 16,4 1-25-16,-8 2 49 0,1 3-45 0,-5 0-23 15,-2 0-1-15,-4 4-64 16,2 6 9-16,-10 0 33 0,-6 2-216 0,0-1 108 15,-2 0 54-15,-4 1 27 0,-8-1-318 0,-2-3 164 16,-2-1 34-16,-1-2-249 0,-2-2 146 0,4 0 88 16,-3-3 37-16,6 0-298 0,-2 0 176 0,2-6 88 15,3-8 43-15</inkml:trace>
  <inkml:trace contextRef="#ctx0" brushRef="#br0" timeOffset="-203810.89">29712 6769 1420 0,'0'-17'0'0,"0"3"0"0,2 4 0 0,-2 10 0 0,0 0 0 0,0 10 0 0,0 13 0 0,0 8 0 0,-3 11 510 0,-4 6-242 0,-2 6-116 0,1 4-48 15,-1 1-34-15,3-1 0 16,-3 9-25-16,2-7-317 0,1-4 154 0,-2-3 77 0,2-2 38 0,-2 0-440 16,1-16 236-16,-3 0 121 15,1-6-308-15,2-7 185 63,3-10 54-63,-2-2-185 0,2-10 156 15,4-2 75-15,0-11 31 0</inkml:trace>
  <inkml:trace contextRef="#ctx0" brushRef="#br0" timeOffset="-203691.21">29599 7471 1531 0,'0'-14'0'0,"0"2"0"0,0 2 0 0,2-2 0 0,-1 4 0 0,1 4 0 0,1 2 0 0,-2 0 181 0,1 2-72 0,2 0 262 0,-2 4-172 0,-1 5-82 0,1 6-40 0,-2-3-117 0,0 1 38 0,2 2 9 0,-1-4 29 0,1 1-496 0,2-3 247 0,-1 3 125 31,2-7 62-31,1 1-570 0,0-4 296 0,1-1 61 0,-2-1-88 0,1 0 146 15,0 0 85-15,-1 0 36 0,0 0 60 0,0 0 0 16,0 0 0-16,-1 0 148 0,1 0-110 0,1 0-46 16,1 0 9-16</inkml:trace>
  <inkml:trace contextRef="#ctx0" brushRef="#br0" timeOffset="-203212.49">30395 7113 1272 0,'-17'-16'0'0,"4"2"0"0,7 5 0 0,3 1 0 0,3 1 0 0,0 0 0 0,10 0 0 16,9-1 326 15,4 6-145-31,6-1-72 0,-1 2 177 0,3 1-125 0,-1 1-54 0,-4 12-39 0,-2 1 5 0,-6 5 1 0,-5 6-38 0,-7 6-54 94,-4 5 36-94,-2 1-9 0,-11-1 27 0,-12 3-12 0,-1-4 12 0,-4 2 9 15,-4-8-9-15,-1-5 0 0,3-4 0 0,1-4 0 0,6-5 230 0,0 1-107 0,11-12-65 0,8 0-30 0,4 0 82 0,6-8-55 0,17-7-28 0,10-1-228 0,6 0 96 0,6-3 53 0,1 4 26 0,3-1-321 0,1 2 173 0,8 0 97 0,-8 5-5 0,-4 1-862 0,-1 0 435 0,-3 2 219 16</inkml:trace>
  <inkml:trace contextRef="#ctx0" brushRef="#br0" timeOffset="-203018.11">30856 7000 1361 0,'0'-23'0'0,"0"5"0"0,0 6 0 15,6 1 0-15,8-3 0 0,3 9 0 0,1 4 0 0,3 1 647 0,1 1-306 0,0 11-152 0,0 7 161 0,-4 3-161 0,-6 2-76 0,-5 5-39 0,-6 4-17 16,-1 0-21-16,-5 7 9 0,-16-6-144 0,-6 2 67 16,-2-1 35-16,-3-4-1 0,-5-3-206 15,-3 3 129-15,1-10 51 0,0-5 30 0,0-6-489 0,6-4 240 16,7-6 31-16,4 0-256 16,14-19 220-16,8-7 106 0,13-7 53 0</inkml:trace>
  <inkml:trace contextRef="#ctx0" brushRef="#br0" timeOffset="-202848.56">31151 6857 1915 0,'0'-5'0'0,"0"-1"0"0,0 5 0 0,-5 1 0 0,-7 0 0 0,-4 13 0 0,2 4 0 0,-3 7 0 0,1 6 83 16,3 0-24-16,4 5 1 0,3 3 802 0,6-1-418 0,0-2-204 0,8 2-102 16,9-4-54-16,8-3-38 15,6 0-46-15,-1-12-349 0,6-5 152 0,2-6 116 16,-3-3 58-16,-1-4-686 0,-1 0 378 0,-8-1 61 15,-8-6-530-15,-6-4 382 0</inkml:trace>
  <inkml:trace contextRef="#ctx0" brushRef="#br0" timeOffset="-202699.95">31305 6979 1021 0,'0'-15'0'0,"0"1"0"0,0 0 0 0,0 7 0 0,5 6 0 0,5-3 473 0,0 4-219 0,4 0-109 0,0 8 234 0,0 5-176 15,0 4-83-15,1 3-126 16,1-2 42-16,1 5 9 0,-7-1-9 0,2-4-476 15,-2 2 238-15,-1-3 119 16,-2-2 60-16</inkml:trace>
  <inkml:trace contextRef="#ctx0" brushRef="#br0" timeOffset="-202515.45">31634 6784 1788 0,'2'-15'0'0,"-1"8"0"0,2 6 0 0,-3 1 0 0,0 13 0 0,-4 18 0 0,-8 13 0 0,-5 6 788 15,-2 10-377-15,-4 10-187 0,-6 8 340 0,-5 17-408 0,-10 20-156 32,-2-7 0-32,-7 3 0 0,-1 1 0 0,3-4 0 0,6-5 0 0,2 4-447 15,11-29 111-15,5 2 187 47</inkml:trace>
  <inkml:trace contextRef="#ctx0" brushRef="#br0" timeOffset="-201284.93">31940 6858 1595 0,'-3'-9'0'0,"-4"-4"0"0,1 5 0 0,3 2 0 0,-1 1 0 0,4 5 0 0,0 0 87 0,0 0 0 0,0 3-47 0,4 5 320 0,3 1-151 0,1 3-89 0,0 0-34 16,4 2-46-16,-1-1 0 15,-1-1 0-15,3 4-416 0,-4-3 203 0,1-2 107 0,0 2 53 16,0-4-639-16,-1 2 341 0</inkml:trace>
  <inkml:trace contextRef="#ctx0" brushRef="#br0" timeOffset="-201027.93">32186 6812 1289 0,'0'0'0'0,"0"0"0"0,0-2 0 0,0 2 0 0,0 0 0 0,-2 0 0 0,-9 12 0 0,-3 6 0 0,-8 5 0 0,-4 4 141 0,-3 5-50 0,-8 2-15 0,0 1-1 0,-1-2 0 0,-1-1-35 0,3-5 0 15,2-6 0-15,2 2 10 0,13-12-10 0,6-7 205 0,6-1-102 0,6-3-52 0,1 0-25 0,0 0 74 0,8 0-55 0,8 0 1 0,5-4 113 0,4-3-80 0,1 0-39 32,7-3 10-32,0 3-7 0,-3 0-1 0,3-1-42 15,-1-1 0-15,-3 3-229 16,5-3 125-16,-9 4 46 0,-3 2-580 0,-1 2 286 0,-5 1 164 0,-4 0 30 16,0 0-398-16</inkml:trace>
  <inkml:trace contextRef="#ctx0" brushRef="#br0" timeOffset="-200863.38">31805 7340 1125 0,'-12'0'0'0,"2"0"0"0,4 0 0 15,4 0 0-15,2 2 0 0,0-2 0 0,0 1 376 0,9-1-168 0,7 0-84 0,3 0-42 0,3 0 354 16,0 0-203-16,5 0-96 16,-3-1-312-16,0-1 108 0,1-2 53 0,1 1 37 15,-9 1-553-15,-1-1 280 0,-2 2 140 0,0-2-300 16,-6 3 202-16,1-1 99 0</inkml:trace>
  <inkml:trace contextRef="#ctx0" brushRef="#br0" timeOffset="-200675.88">31972 7163 1038 0,'-2'-2'0'0,"-5"0"0"0,2 2 0 0,0 0 0 0,-1 6 0 0,-3 11 150 16,2 5-54-16,-3 5-29 0,-2 5 1 0,-2 5 401 15,-3 3-219-15,0 3-105 0,-2-1 59 0,-1-1-81 16,1-3-42-16,-2 0 10 0,4-10-244 0,7-6 96 15,3-6 49-15,3-6-530 0,2 0 299 0,2-10 135 47,0 0 71-47,9-5-394 0</inkml:trace>
  <inkml:trace contextRef="#ctx0" brushRef="#br0" timeOffset="-200558.2">31924 7415 1401 0,'0'0'0'0,"0"0"0"0,1 0 0 0,2 0 0 0,0 0 0 0,0 0 0 0,1 9 433 0,1 3-196 0,2 4-98 0,-1 3-40 0,-1 0 135 0,3 1-97 0,-1 0-48 15,3-1-142 1,-1-1 46-16,2 0 11 0,0-4 36 0,1-2-526 0,4-5 263 31,-3-2 131-31,4-5-726 0</inkml:trace>
  <inkml:trace contextRef="#ctx0" brushRef="#br0" timeOffset="-200367.71">32173 7009 2066 0,'4'-21'0'0,"5"8"0"0,7 5 0 0,7 5 0 0,3-5 0 0,10 2 161 0,-2 3-66 0,-2-1-27 0,0 1 388 0,1 1-208 0,1 2-104 0,2 0-316 0,-9 0 102 0,-3 2 54 31,-5 8 28-31,-6 4-1027 0,-7-1 487 0</inkml:trace>
  <inkml:trace contextRef="#ctx0" brushRef="#br0" timeOffset="-200247.03">32221 7234 1521 0,'-26'0'0'0,"8"2"0"0,7 5 0 0,8-1 0 0,1-1 0 0,2 0 0 0,5-3 235 15,10 2-98-15,3-4-48 32,3 0 234-32,4 0-132 0,3 0-80 0,-2 0-36 0,1 0-74 0,-1 0-1 0,-1 0 40 0,-3 0-479 0,-2 0 235 0,-1 0 121 15,-4 0 62-15,-4 0-652 0,-2 0 344 0,-2 0 28 16</inkml:trace>
  <inkml:trace contextRef="#ctx0" brushRef="#br0" timeOffset="-200061.9">32333 7099 949 0,'-9'-10'0'0,"6"3"0"0,-2 2 0 0,1 2 0 0,4 3 0 0,0 0 0 0,0 14 0 0,0 9 311 0,0 7-135 0,4 7-69 0,-1 3-23 0,-1 1-10 0,0 0-34 0,-2 2 252 0,0 3-93 0,0-3-79 0,-11 6-31 0,0-11-94 0,-5-4 0 0,-2-5 45 0,-1-5 0 0,0-5-132 0,-1-4 76 0,2-10 23 0,4-5 0 0,0 0-254 0,3-10 142 0,5-9 6 0,1-1-411 0,5-3 242 16,0-2 105-16,7-4-356 15</inkml:trace>
  <inkml:trace contextRef="#ctx0" brushRef="#br0" timeOffset="-199937.23">32433 7249 1565 0,'3'0'0'0,"-3"0"0"0,2 0 0 0,1 0 0 0,4 0 0 0,0 0 167 0,0 4-66 15,4 0-25-15,-4 0 17 0,4 3-27 0,-3 0 0 16,4 0-26-16,-4-4-216 0,5 5 108 0,-1-5 43 16,-2 1-684-16,3 0 334 0</inkml:trace>
  <inkml:trace contextRef="#ctx0" brushRef="#br0" timeOffset="-199730.78">32723 7045 1419 0,'0'-6'0'0,"0"2"0"0,0 0 0 0,0 4 0 0,0 0 0 0,0 9 0 0,0 16 0 0,0 9 0 0,-12 13 561 0,-1 11-250 0,-3 3-141 0,-6 10 291 16,-1 8-205-16,-4-2-109 0,1 3-53 0,0 1 51 15,3-21-57-15,4-5-1 63,3-8-47-48,5-3-134-15,1-8 67 0,3 0 44 0,4-15-491 0,3-4 252 0,0-7 128 0,0-3-805 0,0-3 386 0,1-4 234 0</inkml:trace>
  <inkml:trace contextRef="#ctx0" brushRef="#br0" timeOffset="-199548.24">32963 7039 1703 0,'0'-22'0'0,"0"5"0"0,1 14 0 0,26 0 0 0,0 1 0 0,3 1 0 0,-7-1 0 16,6 2 0-16,-6 0 361 0,0 0-175 0,1 0-88 0,2 2-232 0,-4 1 66 0,4 2 31 15,-6-1 2-15,-5 0-646 47,-3 0 321-47,-5 0 161 0</inkml:trace>
  <inkml:trace contextRef="#ctx0" brushRef="#br0" timeOffset="-199324.33">33240 6840 1818 0,'-8'-6'0'0,"0"1"0"0,4 5 0 0,-2 0 0 0,0 8 0 0,-1 14 0 0,-8 4 0 0,-1 9 0 0,-4 4 236 0,-7 8-89 0,1 0-60 47,-4 3 73-47,0-1-61 0,0-6-30 0,1-3 0 0,4 0-83 0,6-19 21 0,5-1 1 0,9-9-150 0,1-7 91 0,4-4 44 0,0 0 10 0,2-4-191 15,12-12 114-15,3-2 24 16,3-3-69-16,3 2 33 0,4 0 36 0,-4 3-37 16,3 2 138-16,-2 3-46 0,0 4-39 0,2-1 415 15,0 2-195-15,-4 3-79 47,-2 2-55-47,-3 1 294 0,1 0-154 0,-4 0-77 0,3 7-29 0,-7 4-136 0,-1 2 44 0,-5 1 1 0,0 1-623 0,-4-2 329 0,0 3 176 0,0-5 48 0,0 0-761 0,-4-1 398 16</inkml:trace>
  <inkml:trace contextRef="#ctx0" brushRef="#br0" timeOffset="-199166.75">32964 7354 1320 0,'-29'3'0'0,"12"0"0"0,10 2 0 0,3-2 0 0,4 0 0 0,0 3 0 0,3-6 0 0,14 2 224 0,3-2-92 15,6 0-48-15,6 0 409 0,1 0-228 0,8 0-103 16,-6-2-67-16,3-5-65 0,-2 2 8 0,-2-2 0 16,1 2-402-16,2-1 211 0,-10 2 91 0,-4 1 50 15,-3 1-672-15,-5 0 296 16</inkml:trace>
  <inkml:trace contextRef="#ctx0" brushRef="#br0" timeOffset="-198922.4">32989 7525 1052 0,'-6'0'0'0,"-3"0"0"0,7 0 0 0,1 3 0 0,1-1 0 0,0-2 192 0,0 1-76 0,0 0-30 0,0 0-9 0,1-1 377 0,6 3-208 0,3-3-104 0,-3 3-210 0,4-1 62 0,-4-1 18 0,2 0-1 0,-2 2-393 0,-2-1 209 0,1 0 106 0,0 1-378 15,-3 0 223-15,1-1 113 0,-1 3-7 0,-1-4-30 16,2 2 44-16,-3 0 37 0,1-3 0 0,-2 2 77 15,0-2-25-15,0 0 0 16,0 0 160-16,0 0-88 31,0 0-49-31,0 0-23 0,0 0 200 0,0 0-105 0,0-2-8 0,0 2-39 0,0-3 51 0,0 0-38 0,0 2 66 0</inkml:trace>
  <inkml:trace contextRef="#ctx0" brushRef="#br0" timeOffset="-198392.19">33010 7543 1814 0,'3'-7'0'0,"-2"-1"0"0,7-1 0 0,-2 1 0 0,3 1 0 0,3 1 0 0,0-2 0 0,-2 4 0 0,3 2 0 0,-3 1 0 0,3 1 0 0,-3 0 0 0,-2 0 0 0,-3 6 0 0,-1 3 0 0,-1 0 81 0,-3 3-84 16,0-1 41-16,0 0 10 0,-12-2-89 0,1 1 41 15,-1 0-1-15,-2-5 39 0,1 1-68 0,1 0 41 16,-1-4-9-16,1 1-291 0,4-3 148 0,3 0 40 15,-2 0 48-15,2 0-411 0,2 0 217 0,3 0 105 79</inkml:trace>
  <inkml:trace contextRef="#ctx0" brushRef="#br0" timeOffset="-198257.55">33226 7418 1225 0,'-5'-5'0'0,"2"1"0"0,3 2 0 0,0 2 0 0,0 0 0 0,0 0 388 0,0 11-166 0,0 7-96 0,0 0 475 0,0 10-282 0,2 2-140 0,0 4-70 0,4 3 21 0,0 2-51 0,0 2 0 0,-2 2-152 16,3 0 55-16,-1-2 29 0,-2 2 8 0,-3-8-138 16,-1-4 78-16,0-3 40 15,0-6 0-15,-11-5-43 0,-3-1 48 0,-5-12-10 16,-3-4-27-16,-4 0-15 0,1-1 26 0,-1-12-35 16,-3-2-402-16,6 1 217 15,3-4 99-15,-2 0-882 0</inkml:trace>
  <inkml:trace contextRef="#ctx0" brushRef="#br0" timeOffset="-195112.3">15571 8738 2827 0,'-6'8'0'0,"1"-4"0"0,1 0 0 15,0-1 0-15,4-2 0 0,0 2 0 0,2-3 0 0,13 0 0 0,5 0 495 0,4 0-229 0,4 0-115 0,2-4-57 0,4-3 4 16,-1 1-98-16,2 0 0 0,0-1 0 0,-1 0 0 16,-1 2 0-16,3-3 0 0,-10 4 0 0,-3 0 0 15,-4 0 0-15,-3 3-329 0,-5 1 1 0,-1 0 128 16,-8 5 106-16</inkml:trace>
  <inkml:trace contextRef="#ctx0" brushRef="#br0" timeOffset="-194846.57">15615 9036 2236 0,'-19'6'0'0,"-1"3"0"0,10 3 0 0,4 0 0 0,4-2 0 0,2-1 422 0,3 1-184 0,18-3 511 16,10-4-463-16,8-3-286 0,3 0 0 0,4 0 0 15,6 0 0-15,-4-8 0 0,-7 1 0 0,2 1 0 16,-2-2 0-16,-3 1 0 16,1 1 0-16,-12 1 0 93,-5 1 0-93,-5 2 0 0,-9 1-392 0,-5 1 0 0,1 0 221 0,-4 5-53 0</inkml:trace>
  <inkml:trace contextRef="#ctx0" brushRef="#br0" timeOffset="-193606.12">5049 7335 1029 0,'0'-4'0'0,"0"-3"0"0,0 3 0 0,0 1 0 0,0-3 0 0,0 6 471 0,0-4-217 0,0 3-108 0,0-3-46 0,0 2 125 15,0 1-94-15,0 1-47 16,0 0 292-16,0 0-170 15,0 5-75-15,-2 8-52 0,-7 3 282 0,0 8-162 0,-7 2-82 0,-2 9-95 16,-4 11-22-16,-3 1 0 0,-4 9 0 0,-4 5 0 16,-4 11 0-16,-5 7 0 0,-5 14 0 0,1-11 0 15,2 1 0-15,5-7 0 0,5-8 0 0,10-10 0 16,2-2 0-16,16-19-380 47,0-11 116-47,3-2 122 0,2-6 13 0,1-4-372 0,0-4 223 15,0-8 125-15,0-2 58 0,0 0-581 0,0 0 319 0</inkml:trace>
  <inkml:trace contextRef="#ctx0" brushRef="#br0" timeOffset="-193359.07">4490 8179 1088 0,'-4'0'0'0,"-1"0"0"0,2 0 0 0,-1 0 0 0,3 2 0 0,1 8 24 0,0 2 0 0,0 4 840 0,0 8-414 0,0 5-206 0,2 3-104 0,4 8 242 0,-1 0-177 0,1 0-85 0,-5-2-41 0,0-1 171 0,0-5-189 0,1 3-61 16,-2-15 0-16,0-3 0 0,0-7 0 0,0-5 0 16,0-5 0-16,5 0 0 78,5-10 0-78,1-14 0 0,8-9 0 0,4-4 0 0,3-9 0 0,7-5 0 0,-1-2 0 0,5-3 0 0,-1-4 0 0,3 0-775 0,0-4 173 0</inkml:trace>
  <inkml:trace contextRef="#ctx0" brushRef="#br0" timeOffset="-193185.53">5287 7069 2260 0,'0'0'0'0,"-6"2"0"0,5 1 0 0,0 3 0 0,1 2 0 0,0 3 0 0,0 7 706 16,6 4-326-16,8 2-177 0,0 3-83 0,2 4 142 15,-2 1-262-15,-1 0 0 0,3 6 0 0,-6-9 0 0,0 1 0 0,-3-3-540 16,-2-1 175-16,-1-7 201 16,-2 5 109-16,-2-13-386 0,0-5 239 0,0-3-35 15</inkml:trace>
  <inkml:trace contextRef="#ctx0" brushRef="#br0" timeOffset="-192964.12">5243 6956 3103 0,'0'-11'0'0,"0"2"0"0,0-3 0 0,8 6 0 0,9-1 0 0,2 3 0 0,10 1 0 0,3 1 0 0,5 2 0 0,3 0 398 15,2 4-181-15,-1 8-4 0,-1 6-213 0,-4 5 0 0,0 7 0 0,-12 2 0 16,-6 4 0-16,-8 2 0 47,-9 5 0-47,-1 5 0 0,-9 9 0 0,-15-6 0 0,-10 2 0 0,-4 0 0 0,-2-3 0 0,-2-5 0 0,-6 2 0 0,11-16 0 0,2-5 0 0,6-7 0 15,6-6-54-15,3-1-62 0,13-12 24 0,7 0-1057 0,2-7 556 0</inkml:trace>
  <inkml:trace contextRef="#ctx0" brushRef="#br0" timeOffset="-192744.71">5781 7296 1542 0,'0'0'0'0,"0"0"0"0,0 0 0 0,0 0 0 0,0 3 439 0,0 4-202 0,0 0-92 15,8 7 874-15,3 2-510 110,5 6-469-110,0 2-40 0,2 4 0 0,0 5 0 0,-2 0 0 0,-2 0 0 0,0 1 0 0,-3 1 0 0,-3 3 0 0,1 3-881 0</inkml:trace>
  <inkml:trace contextRef="#ctx1" brushRef="#br0">25784 14708 0</inkml:trace>
  <inkml:trace contextRef="#ctx0" brushRef="#br0" timeOffset="-191409.22">16842 8774 1662 0,'-5'-4'0'0,"-2"-2"0"0,2-2 0 0,2-1 0 16,2 0 0-16,1-7 0 0,0 4 0 0,0-2 262 0,8-1-113 0,7-1-56 0,5 1 170 0,2-2-103 0,3 8-67 0,3 0 51 31,2 4-54-31,2 3-26 0,-1 2 0 0,5 0 82 0,-5 12-60 0,-3 8-24 15,0 5 0-15,-5 3-120 47,-3 5 48-47,-1 2 33 0,-11 1-10 0,-3 5-216 0,-5-5 120 0,0 5 60 0,-14-2-119 0,-8 4 59 0,-3-8 46 0,-9-2 57 0,0-4-25 0,-4-4-37 0,-4 0-4 0,8-11 313 16,-2-3-137-16,2-6-72 0,5-2-32 0,5-3 309 16,-1 0-148-16,11-3-48 0,8-2-74 0,4-6-65 15,2 2 0-15,0-1 0 0,16-1 0 16,3 0 0 31,7 3 0-47,5 0 0 0,4 1 0 0,0 0 0 0,7 2 0 0,-6-1 0 0,0 3 0 0,0 2 0 0,0-2 0 0,0 3 0 0,2 0 0 0,-8 3 0 0,-2 5 0 0,-2-1-146 15,-4 5-9-15,2-3 27 0,4 0-724 0,-8-1 412 16,-1-5 201-16,2-3-621 0</inkml:trace>
  <inkml:trace contextRef="#ctx0" brushRef="#br0" timeOffset="-191070.62">17966 8366 1706 0,'-9'-39'0'0,"-4"2"0"0,1 8 0 0,-1 5 0 0,-3 1 0 0,-1 4 0 0,1 2 0 0,-4 3 0 0,3 6 237 0,1 5-100 0,-1 3-50 0,1 0-25 0,-2 1 9 0,5 10-33 0,1 9 475 0,3-1-238 0,2 6-119 15,4 6-59-15,2 4 123 16,1 2-95-16,0 4-45 0,4 4 47 0,6 5-127 0,2 6 0 0,-1 4 0 16,-1-5 0-16,2-4 0 0,-1 6 0 0,0 1 0 15,0-2 0-15,1 8 0 0,-1-15 0 0,-5-1 0 16,0-3 0-16,-3-4 0 16,-1-9 0-16,-2 5 0 0,0-20 0 0,-5-5 0 0,-7-7 0 0,-5-2 0 15,-2-3 0-15,-3 0 0 0,-1-8-218 0,0-5 35 16,-2-1 73-16,-2-3-304 15,2 0 189-15,-3-3 84 0,8-3 57 0,3-3-457 16,4-4 252-16,7-2 126 16,4-4 62-16,2-7-477 0,0 6 275 0</inkml:trace>
  <inkml:trace contextRef="#ctx0" brushRef="#br0" timeOffset="-190837.24">18146 8219 1744 0,'5'-23'0'0,"-4"4"0"0,1 2 0 0,-2 1 0 0,0 2 0 0,-10 8 0 0,-3 2 0 0,-2 4 378 32,-3 0-170-32,-1 6 399 0,-3 11-275 0,4 5-153 0,2 4-70 0,4 7 265 0,4 3-374 0,3 2 0 15,5 8 0-15,0-5 0 0,0 1 0 0,8 1 0 16,1 2 0-16,4-3 0 0,-1 9 0 0,2-8 0 16,-1 2 0-16,-4-2 0 0,0 0 0 0,-4 1 0 15,-2 4 0-15,-3-10 0 16,0 0 0-16,-5-4 0 0,-7-3-161 0,0-3-28 15,-1 4 66-15,-1-14-642 0,3-3 363 0,-1 0 183 16,2-4-721-16</inkml:trace>
  <inkml:trace contextRef="#ctx0" brushRef="#br0" timeOffset="-190477.69">17867 9286 2323 0,'-6'7'0'0,"1"7"0"0,2-2 0 0,1 1 0 0,2-2 0 0,0 2 0 0,0-1 0 0,0 7 267 0,2-4-121 0,3-1-54 0,2 3-29 0,-2 2 0 0,-2 0-28 0,0 3 8 0,-1-3 30 0,-2-1-1 0,0 1-38 0,0-4-486 0,0 2 254 0,-5-6 111 0,-3-5-502 0,-1-1 311 0,1-5 60 0,0 0 102 0,-2-2-27 0,2-13 57 0,-1-7 25 0,4-3 0 0,-1-5-321 0,1-3 172 0,1-3 78 16,3 1 52-16,1 2 106 0,0 1-32 0,0 5 1 0,0 0 392 0,5 0-221 31,6 6-97-31,0 3 612 0,6 4-345 0,3 1-115 16,5 4-101-16,2 2 211 0,4 7-153 0,-4 0-70 0,3 7-36 0,-2 12 0 0,-3 5-35 0,-3 5 8 15,-8 1-8-15,-7 6 304 0,-7 3-152 0,0-1-76 16,-13 3 63-16,-9 1-61 0,-6-6-111 0,-5-4-4 16,-3-6 0-16,-2-2 0 0,2-8 0 0,-2 1 0 15,9-11 0-15,2-6 0 16,6 0 0-16,5-11-276 0,8-5 84 0,2-3 115 15,6-5-2-15</inkml:trace>
  <inkml:trace contextRef="#ctx0" brushRef="#br0" timeOffset="-190028.89">18612 8535 1319 0,'-17'-10'0'0,"-2"3"0"0,-1 5 0 0,7 2 0 0,-2 5 0 0,2 14 0 0,1 7 265 0,-1 9-114 0,2 8-47 16,7-1 456-16,2 8-261 0,2 4-131 0,2 0 186 16,12 0-158-16,8-1-70 0,4-12-48 0,5-9-249 15,3-5 104-15,1-9 53 0,6-4 25 0,0 0-727 16,-5-12 372-16,-1-2 191 0,-4 0 95 0</inkml:trace>
  <inkml:trace contextRef="#ctx0" brushRef="#br0" timeOffset="-189810.47">18790 8729 1697 0,'-2'-15'0'0,"-3"6"0"0,4 0 0 0,1 3 0 0,0-1 0 0,8 5 0 0,6 0 288 0,4 2-126 0,6 0 80 0,-2 0-101 0,4 7-43 0,-3 2-35 0,1 3 163 0,-3 5-94 0,-3 2-47 16,-4 2 0-16,-3 5 11 0,-10 0-35 0,-1 2 1 15,-9 2-24-15,-13 2 45 16,-3 1-1-16,-4 1-35 0,-6-6 37 0,-4-2-46 15,0-4 0-15,-1-6-66 0,2-3 34 0,1-1 9 16,9-12 22-16,8 0-449 16,5-10 218-16,12-12 77 0,3-8 68 0,8-5-819 0,19-2 415 0</inkml:trace>
  <inkml:trace contextRef="#ctx0" brushRef="#br0" timeOffset="-189608.01">19057 8592 1406 0,'-7'0'0'0,"-6"0"0"0,4 0 0 0,-3 4 0 0,1 6-1 0,-2 2 1 0,-1 2 761 0,2 5-352 0,4 3-190 16,0 4 506-16,5 4-343 0,3-1-352 0,0 3-30 94,8 4 0-94,10-9 0 0,6 0 0 0,2-3 0 15,5-1 0-15,2-4 0 0,3 1 0 0,-4-7 0 0,0-5 0 0,-2 0 0 0,-2-5 0 0,-3-3 0 0,6 0-25 0,-12 0-92 0,-1-3-1630 0</inkml:trace>
  <inkml:trace contextRef="#ctx0" brushRef="#br0" timeOffset="-189329.76">19276 8361 1081 0,'-13'-7'0'0,"1"0"0"0,4 3 0 0,3-1 0 0,2 4 189 0,3-1-77 0,0-1-37 15,0 1-1-15,2-3 345 16,6 5-196-16,1-5-94 0,5 3-92 0,-3-1 0 15,-1 2-1-15,3-2-155 0,-3 2 74 0,-2-1 40 16,0 2 0-16,-3 0-55 0,0 0 47 0,0 0 35 78,-2 0-10-78,-1 0 99 0,-1 0-60 0,1 0 1 0,-2 0-77 0,2 0 156 0,-2 0-77 0,0 0 0 0,0 2 172 0,0-2-97 0,0 1-38 0,0-1-26 0,0 0-29 0,0 0 1 0,2 0-1 0,0 0-145 0,-1 0 73 0,1 0 45 16,-1 0-9-16,1 0-269 0,0 0 133 0,-2 0 80 15,3 0 4-15,-2 0-196 0,1 2 74 0,-2-1 76 16,0 0-500-16,0 4 280 0</inkml:trace>
  <inkml:trace contextRef="#ctx0" brushRef="#br0" timeOffset="-188958.09">18451 9415 2402 0,'-6'-6'0'0,"0"-1"0"0,1 4 0 0,2 0 0 0,2 1 0 0,1 0 0 0,0 2 0 0,0 0 0 0,1 7 0 0,7 10 0 0,-1 7 536 0,2 4-242 0,-3 2-5 0,-1 4-127 0,-2 1-63 0,1 1-31 0,-2 0 13 16,-1 6-81-16,-1-8 0 0,0 0 0 0,0-4 0 0,-6-3 0 0,2-6 0 15,-1-1 0-15,0-13-147 0,4-5-5 0,1-2 94 16,0-9-1012-16,3-15 491 0</inkml:trace>
  <inkml:trace contextRef="#ctx0" brushRef="#br0" timeOffset="-188423.55">19237 8366 2510 0,'-6'-9'0'0,"3"1"0"0,1-1 0 0,2 4 0 0,0-3 0 0,0 1 0 0,5 5 0 0,9-2 0 0,4 3 0 0,1 1 0 0,1 0 0 0,3 0 0 0,-5 7 0 0,0 3 0 0,-2 4 0 0,0 3 0 0,-7 1 0 0,-3 6 106 0,-4-2-155 0,-2 1 43 0,-3-1-1 0,-13 2 44 0,-4-4 35 16,-2 1-26-16,-3-6-10 0,-2-3-28 0,-2 0 219 0,1-5-118 31,0 1-39-31,1-5 233 0,7-1-138 0,4-2-64 0,4 0 102 0,8 0-203 0,4-2 0 0,0-4 0 0,12-3 0 15,11 1 0-15,10-1 0 0,3 0 0 0,3 3 0 16,3-1 0-16,-2 4 0 0,-2-1 0 0,2 4 0 16,1 0 0-16,-4 0 0 0,5 0-727 0,-10 0 281 15,-3 9 180-15,-4 1-778 0</inkml:trace>
  <inkml:trace contextRef="#ctx0" brushRef="#br0" timeOffset="-188241.01">19494 8753 1361 0,'-25'3'0'0,"9"2"0"0,5 4 0 0,7-1 0 0,4-4 0 0,2 2 0 0,14 0 776 0,14-6-375 0,9 0-182 15,6 0 226-15,5 0-204 0,2 0-102 0,5-3-43 16,-10-3-83-16,2 3 0 0,0-1 23 0,-5-2-547 16,-4 2 274-16,5 4 146 0,-17-3 59 15,-6 3-694-15,-8 0 381 0,-7 0 89 16,-3 0 127-16,-1 0-585 0</inkml:trace>
  <inkml:trace contextRef="#ctx0" brushRef="#br0" timeOffset="-188075.45">19879 8520 1590 0,'-8'0'0'0,"0"0"0"0,0 0 0 0,4 5 0 0,2 5 0 0,2 3 0 0,0 5 321 0,0 7-142 0,0 6-62 0,5 4 385 0,3 6-233 15,-1 4-116-15,-1 0 64 16,-1 4-91-16,-3 5-35 31,-2-10-10-31,0-3-173 0,0-2 64 0,0-3 32 16,0 0 9-16,0-12-613 0,0-4 318 0,0-7 159 0,0-5-886 0</inkml:trace>
  <inkml:trace contextRef="#ctx0" brushRef="#br0" timeOffset="-187911.89">20156 8608 1616 0,'2'0'0'0,"-1"0"0"0,1 0 0 0,1 0 0 0,2 0 748 0,4 0-346 0,2 6-188 0,0 4-89 0,4 2 106 0,1 2-97 0,0 1-50 0,3 1-14 0,-1 1-303 0,0-1 134 0,-2-1 68 0,3 0-820 0,-3-2 445 16,2-2 229-16,-8-1-754 0</inkml:trace>
  <inkml:trace contextRef="#ctx0" brushRef="#br0" timeOffset="-187724.39">20491 8433 1733 0,'-1'-1'0'0,"-1"-4"0"0,0 4 0 0,-1 1 0 0,2 7 0 0,-4 17 0 0,-1 8 526 15,1 10-245-15,-4 10-104 0,2 4-80 0,-5 10 530 16,1 7-295-16,-3 2-174 0,0 0-158 0,-5 5 0 16,5-19 0-16,1-4 0 15,2-9 0-15,6-8 0 0,0-10 0 0,2 1-595 16,1-13 220-16,2-9 205 0,-2-4 104 0,2-5-951 15,0 0 490-15,0-3 236 0</inkml:trace>
  <inkml:trace contextRef="#ctx0" brushRef="#br0" timeOffset="-187463.09">20711 8260 1479 0,'15'-17'0'0,"1"11"0"0,6 0 0 0,-5 6 0 0,-1 0 0 0,-1 5 423 0,-2 9-194 94,-1 3-97-94,0 4 234 0,-5 2-170 0,-6 2-80 0,-1 3-41 0,0-2 0 0,-3 4-40 0,-9-1 8 0,-1-5-8 0,-1-2 0 0,-3-2 0 0,1-4 0 0,-2-2-116 0,5 1 66 0,3-9 21 0,2-3 154 0,1 0-63 0,4-3-30 0,3 0 8 0,0 0 238 0,2 0-313 0,9 0 0 0,6-3 0 0,2-1 0 0,2-1 0 0,3-2-7 47,0 4 5-47,0-2-1067 0,3 2 528 0,-2-1 205 0</inkml:trace>
  <inkml:trace contextRef="#ctx0" brushRef="#br0" timeOffset="-187318.96">21088 8354 2106 0,'0'-8'0'0,"0"-1"0"0,2 2 0 0,5 4 0 0,1 1 0 0,4 2 0 0,0 10 356 0,7 9-161 0,0 11-71 0,0 4 682 0,-2 9-462 0,0 3-344 0,-4 4 0 0,-3 6 0 0,-5 9 0 0,-5-5 0 0,0 1 0 0,-15 2 0 16,-4-2 0-16,-6-3 0 16,-4 3-1141-16,-2-17 572 0</inkml:trace>
  <inkml:trace contextRef="#ctx0" brushRef="#br0" timeOffset="-186645.33">21815 8743 1026 0,'-10'-19'0'0,"-3"0"0"0,5 4 0 0,-1 3 0 15,1-5 0-15,2 5 0 0,-2-1 0 0,-4-1 179 0,6 7-76 0,-2 5-33 0,-1-1 30 32,-2 3-32-32,1 10 1 0,-3 9-23 0,4 8 25 0,0 6 0 0,6 6-34 0,1 2 0 0,2 0 108 15,0 3-45-15,0-10-36 0,10 0 79 0,3-6-54 16,5-4-26-16,-1-6-86 0,5-1 40 0,3-9-11 15,0-8 31-15,-2 0-207 0,-1-13 103 0,0-9 53 16,1-9 34-16,-7-5-310 0,-1-4 132 0,-2-8 80 16,-4-4 4-16,0 1-63 15,0-8 12-15,-5 4 50 0,-1 0 9 0,-1-6 29 0,-2 1 0 0,0 0 90 16,2-13-54-16,-2 16 9 31,0 2-44-31,2 9 138 0,-2 10-65 0,0 16-36 0,0 5-1 0,0 15 324 16,0 7-142-16,0 19-88 0,0 12-9 0,-4 6 82 0,1 13-34 0,-2 3-53 15,4 5 252-15,0 5-148 0,0 2-74 0,-1-1 250 16,0 8-153-16,1-16-89 0,-1 0-41 0,2-3-98 16,0-5 29-16,0-4 0 0,2 1 38 0,5-16-666 15,4-12 329-15,-2-6 164 0,1-10 81 0,0-5-511 16,2-5 274-16</inkml:trace>
  <inkml:trace contextRef="#ctx0" brushRef="#br0" timeOffset="-186341.16">22118 8586 1472 0,'0'-12'0'0,"0"0"0"0,0 7 0 0,0 3 0 0,1 0 0 0,9 2 193 0,1 0-78 0,6 7 714 110,-1 5-401-110,4 0-196 0,1 3-97 0,3 0 308 0,-3 2-359 0,5-1-84 0,-6-2 0 0,-1 0 0 0,-1-3 0 15,-2 1 0-15,-1-3 0 0,2-2 0 0,-9-1 0 0,-1-4 0 0,-4 0-673 0,0-2 216 0,-3 0 230 0,0 0 4 0,0 0 98 0,0 0 44 0,-5-2 0 0,-1-1 156 0,0-2-56 0,1 1-37 0,1 1 9 0,-1-1 200 0,3 3-114 0,-2-2-57 0,4 3-29 0,-1 0 105 0,1 6-54 0,0 3 30 0,-1 3-190 0,-1 6 78 16,1 2 26-16,-3 1-135 31,0 3 77-31,-4 0 33 0,0 4 1 0,-1-3-267 0,-2 1 138 0,-1 1 37 0,-2-5 51 0,0-4-263 0,-1-2 152 0</inkml:trace>
  <inkml:trace contextRef="#ctx0" brushRef="#br0" timeOffset="-185690.89">22511 8562 1239 0,'-11'-7'0'0,"-4"-1"0"0,2 4 0 0,3 1 0 0,-3 1 0 0,1 2 0 0,-4 0 0 0,4 0 494 16,1 5-229-16,2 5-115 0,-2 5-56 0,3 1 232 0,0 6-135 0,7-1-82 16,1 3-37-16,0 4 108 15,0 0-71-15,4 3-37 0,7 1 193 0,6-5-118 16,1 2-56-16,3-5-27 0,4-3-1 0,2-3-63 15,2 2 0-15,-2-11-341 0,-2 0 148 0,3-4 114 16,-3-5 58-16,0 0-857 0,4 0 421 0,-5 0 186 16,-2-5 118-16</inkml:trace>
  <inkml:trace contextRef="#ctx0" brushRef="#br0" timeOffset="-185280.56">22927 8703 1588 0,'0'-10'0'0,"-5"0"0"0,0 2 0 0,-1-3 0 0,3 4 0 0,-3-1 0 0,0-1 0 0,1 1 270 0,0 0-117 0,-1-1-50 0,-2 1 125 0,0 4-97 0,-1-1-47 0,1 1-24 0,-5 2-62 0,-1 2 48 0,-1 0-10 0,-2 14 0 16,-2 4-47-16,1 7 23 0,-3 4 10 0,3 0 54 0,3 7-40 0,3-5 0 0,4 4 37 0,3-1-1 0,2 0-27 109,3-8-9-109,0-2-26 0,8-7 26 0,8-1-4 0,1-7 3 0,5-2-269 0,-1-7 125 0,2-3 65 0,1-14 34 0,0-7-9 0,-3-2 40 0,0-3-545 0,-4-3-28 0,-3 1 259 0,-2-4 128 0,-1-1 37 0,-2-2 47 0,4-6 13 0,-6 3 9 0,-1-5 62 0,-2 3 1 0,0-3-40 0,0-3-1 0,0-2 208 0,-2 12-99 0,0 4-55 0,-2 9 303 0,0 8-142 0,0 12-99 0,-2 5 13 0,-4 1 345 16,-3 18-200-16,2 11-101 0,3 7 201 0,1 6-150 0,1 5-67 15,2 0-46-15,0 2 66 0,0 0-52 0,0 1-26 16,3-2 0-16,3 6 30 0,2-13-32 0,2 0-2 16,4-2-358-16,1-8 168 0,1-3 83 0,2-1 52 15,-3-14-749-15,2-10 373 0,2-3 125 16,-4 0-615-16,-1-8 413 0</inkml:trace>
  <inkml:trace contextRef="#ctx0" brushRef="#br0" timeOffset="-185147.39">23160 8655 2164 0,'-8'-8'0'0,"1"3"0"0,2 2 0 0,0 1 0 0,4 2 0 0,-2 0 333 0,3 2-152 0,0 9-73 0,6 3 443 16,8 1-258-16,3 1-128 0,3 2-56 0,2-2-82 15,-1 1-27-15,2-2 0 0,-2 2-298 0,3-5 75 16,-1 0 138-16,-1 0-937 16,1-5 512-16,-4-2 256 0</inkml:trace>
  <inkml:trace contextRef="#ctx0" brushRef="#br0" timeOffset="-184990.81">23518 8528 1490 0,'2'-8'0'0,"0"2"0"0,-1 0 0 0,0 5 0 0,-1 1 0 0,0 13 0 0,0 17 914 16,-7 11-439-16,-7 13-220 0,-5 15-100 0,-3 7 247 0,-10 15-183 0,-3 20-198 16,-7 11-21-16,-4 8 0 15,-9 22 0-15,1-19 0 0,-2 6-121 0,7-4-192 16,-5-2 174-16</inkml:trace>
  <inkml:trace contextRef="#ctx0" brushRef="#br0" timeOffset="-181479.38">18972 9481 1173 0,'-10'-9'0'0,"-2"0"0"0,4 3 0 0,0 2 0 0,2-2 0 0,0 4 0 0,3-3 323 15,-2 5-135-15,4 0-81 0,1-3-35 0,0 3 435 16,0-2-235-16,9 0-119 16,10-3 204-1,7 0-165-15,10 1-78 0,11-4-40 0,8 2 200 0,11-3-149 16,14-1-125-16,7-1 0 0,15-1 0 0,13-2 0 0,6 4 0 0,4-2 0 0,7 6 0 0,-28 4 0 15,-8 2 0-15,-6 0 0 32,-11 13 0-32,-8 1 0 0,-1 4 0 0,-23 0 0 0,-7-1 0 0,-3 3 0 0,-6-6 0 0,-5 0 0 15,2 0 0-15,-13-7 0 0,-4-4 0 0,-4-2 0 16,-6-1 0-16,1 0 0 0,-2 0 0 0,0 0 0 16,0 0 0-16,0 0 0 0,-2-3 0 0,1-2 0 15,-3-2 0-15,3 3 0 16,-1-2 0-16,1 2 0 0,1 1 0 0,-2 3 0 0,0-3 0 0</inkml:trace>
  <inkml:trace contextRef="#ctx0" brushRef="#br0" timeOffset="-167805.08">8632 8650 709 0,'-6'-28'0'0,"3"5"0"0,3 0 0 0,0 9 0 0,6 3 0 0,8 3 580 0,8 0-271 0,5 1-135 16,9-1-58-16,0 6 448 31,5 0-263-31,2 2-131 0,5 2-66 0,-2 11 215 0,3 6-130 0,-13 3-80 0,-5 9-35 0,-6 5 0 0,-7 3-36 0,-7 5 1 16,-4 7 10-16,-7-3-36 0,-7 2-13 0,-10-1 0 15,-7-1 0-15,-8-1 0 0,-7 5 0 0,2-15 0 16,-2-6 0-16,-2-2 0 0,2-7 0 0,1-2 0 15,-2-1 0-15,9-12 0 16,4-7 0-16,3 0-163 0,5 0 47 0,7 0-280 16,1-11 178-16,9 0 62 0,2-2 59 0,0 2-544 15,10-3 302-15,9 4 150 0</inkml:trace>
  <inkml:trace contextRef="#ctx0" brushRef="#br0" timeOffset="-167521.07">9120 9125 1744 0,'0'6'0'0,"0"1"0"0,0-1 0 16,0 2 0-16,0 0 0 0,3-1 221 0,-2 0-92 0,1 5-45 0,1-5 683 0,-2 3-365 0,1 2-172 31,0 3-101-31,1-3 8 0,0 3-49 0,-1 3-88 16,1 0 0-16,0 2-233 0,-2-1 68 0,-1-2 102 94,0 2-680-94,0-6 384 0,0 0 193 0,0 0-739 0,0-5 439 0</inkml:trace>
  <inkml:trace contextRef="#ctx0" brushRef="#br0" timeOffset="-166896.39">8650 8624 1539 0,'0'-2'0'15,"0"-2"0"-15,-5-1 0 0,3 0 0 0,2 4 0 0,0 0 0 0,0 1 0 0,0 0 180 0,0 8-62 0,7 6-44 0,0 7 297 0,5 3-167 0,-4 6-82 0,0 3-43 0,0 4 116 0,-2 1-83 0,-1 4-37 0,1 3 0 0,-6 1-6 0,2-3-31 0,-1 5 10 16,1-10-96-16,-2-3 43 0,0-4 0 16,0-4-83-16,0-7 63 0,0 5 41 15,0-14-10-15,0-3-422 0,0-6 212 0,0-2 59 16,0 0 68-16,0 0-435 0,0 0 242 0,0-2 116 16,0-8 58-16</inkml:trace>
  <inkml:trace contextRef="#ctx0" brushRef="#br0" timeOffset="-166427.62">9419 8707 2572 0,'-12'-9'0'0,"7"6"0"0,3-2 0 0,0 5 0 0,1-2 0 0,1 2 0 0,0 0 0 0,0 0 405 0,0 0-184 0,0 0-92 0,3 0-127 0,7 2 34 0,-1-2 10 0,2 5-9 0,0-2 0 0,-1 2 0 0,2-1-1 0,0 3 1 0</inkml:trace>
  <inkml:trace contextRef="#ctx0" brushRef="#br0" timeOffset="-166332.89">9437 9039 2416 0,'-14'3'0'0,"2"1"0"0,1 3 0 0,2-4 0 0,6 2 0 0,0-1 0 0,3-2 0 0,0-1 507 0,0 0-226 0,0-1-127 0,0 0 82 0,0 0-100 0,3 0-50 0,6 0-25 0,-4 3-283 0,3-3 124 0,1 0 67 0,-1 3-1005 0</inkml:trace>
  <inkml:trace contextRef="#ctx0" brushRef="#br0" timeOffset="-165557.71">9955 8599 2058 0,'-2'-8'0'0,"-1"0"0"0,3 4 0 0,0 2 0 0,0 2 0 0,0 2 0 0,5 11 0 0,-2 3 0 0,5 8 345 0,1 1-154 0,-4 4 207 0,3 1-180 0,-2 3-90 0,1 3-36 0,0 0-10 0,-2 3-44 0,0 2-1 15,-1-2 1-15,1 5 28 78,0 3-19-78,-1-11-9 0,-2-2-1 0,-1-3-623 0,1-5 311 0,-2-5 156 0,0-2-731 0,0-14 411 0,0-5 200 0,-3 0-371 0</inkml:trace>
  <inkml:trace contextRef="#ctx0" brushRef="#br0" timeOffset="-165344.96">9938 8525 1009 0,'-1'-14'0'16,"1"3"0"-16,0 5 0 0,9-3 0 0,8 4 546 0,8 4-255 0,8 1-127 0,7 0-63 0,6 6-31 0,6 9 8 0,-5 3-40 0,0 6-1 0,-1 2 684 0,-6 4-342 0,-8 3-171 0,1 7 5 0,-17-4-137 0,-7 4-76 0,-8 7 0 0,-1-1 0 0,-13 9 0 0,-11-6 0 0,-7-3 0 0,-5-4 0 0,0-5 0 0,-3-4 0 0,-3 3 0 0,6-17 0 0,2-4 0 16,2-3 0-16,0-7 0 0,5-3 0 0,-2-2 0 15,11 0-87-15,9-1-128 31,3-10 93-31,6-2-643 0,0-3 364 0,10 1 172 0,10 1 100 0</inkml:trace>
  <inkml:trace contextRef="#ctx0" brushRef="#br0" timeOffset="-164740.58">10756 9128 1392 0,'-11'0'0'16,"2"0"0"-16,-2 0 0 0,2-2 0 0,-1-3 0 0,-4-2 0 0,6-5 557 0,1 0-261 0,-1-6-129 16,4-3-65-16,3-11 281 0,1-1-163 0,0-7-96 0,2-2 83 0,14-5-85 15,4-1-43-15,2-3-48 16,6-4 15-16,1 11-9 0,2 3 0 0,4 0 1 16,-1 9-1-16,1 3 0 15,6 2-18-15,-7 14-19 0,-2 5 0 0,0 8 0 0,1 0 0 0,-3 17 0 16,3 9 0-16,-10 10 0 15,-2 6 0-15,-5 8 0 0,0 4 0 0,-2 9 0 16,-7-8 0-16,-2 2 0 0,-1-2 0 0,-2-2 0 16,-2-2 0-16,2 4 0 15,-2-18 0-15,0-6 0 0,0-2 0 0,-2-5 0 0,-4-7 0 0,-1-2 0 16,1-6 0-16,1-6 0 0,-2-1-764 0,1 3 185 16,-2 2 271-16</inkml:trace>
  <inkml:trace contextRef="#ctx0" brushRef="#br0" timeOffset="-164139.52">11834 8592 1952 0,'-8'-35'0'0,"1"13"0"0,3 1 0 0,-2-3 0 0,2 2 0 0,-4 5 0 0,-1-2 0 0,-1 11 0 0,1 1 0 0,-3 4 0 0,-1 3 0 0,-2 0 92 16,-3 13-17-16,1 5-89 0,0 5 26 0,-1 3 0 15,2 0 26-15,0 1-34 0,2 0 43 0,5-5-9 16,4 0-1-16,4-1 65 0,1-3-32 0,0 3 10 16,0-6-73-16,5-1 30 0,6 0 1 0,2-1-3 15,3 0-27-15,0 4 14 16,-1-3 15-16,1-1 47 0,-1 5-1 0,-1-1-45 0,-4 4 0 0,3 6 163 15,-6-3-87-15,0 3-38 16,-5 0 0-16,0 2 177 0,-2 2-107 0,0 6-53 16,0-8-93-16,-2 1 0 0,-3-3 0 0,1-2 0 15,-1 1-80-15,2-2 57 0,1-7 26 0,2-3-267 16,-2-4 151-16,2-4 75 0,0-2 38 0,0 0-877 16,0-4 425-16,0 0 206 0,0-6 105 0</inkml:trace>
  <inkml:trace contextRef="#ctx0" brushRef="#br0" timeOffset="-163977.36">11886 8732 1735 0,'6'-6'0'0,"2"2"0"0,3 2 0 0,1 2 0 0,1 0 0 0,0 0 0 0,2 4 0 0,2 8 733 0,0 1-339 31,-2 3-182-31,1 4 51 0,0-3-113 0,-2 4-56 0,3 1-19 0,-6 1-303 0,4-5 133 0,-7 2 66 16,3-3 33-16,0-1-754 0,0-4 403 0,-3-6 188 15</inkml:trace>
  <inkml:trace contextRef="#ctx0" brushRef="#br0" timeOffset="-163801.52">12224 8572 2087 0,'0'-3'0'0,"0"2"0"0,0-1 0 0,-2 2 0 0,1 0 0 0,-1 10 0 0,0 8 434 0,2 8-203 0,-4 8-97 0,1 5 496 16,0 8-296-16,-3 7-253 0,-2 13-81 0,-3-5 0 15,0 5 0-15,-1-1 0 16,-4-5 0-16,2-1 0 0,-3 4 0 0,1-19 0 0,5-2 0 16,2-7-282-16,2-2 157 0,3-13-939 15,3-1 456-15,1-17 294 0</inkml:trace>
  <inkml:trace contextRef="#ctx0" brushRef="#br0" timeOffset="-163561.16">12243 8710 967 0,'15'-14'0'0,"1"6"0"0,4 3 0 0,6 1 0 0,5 3 0 0,-1 1 0 0,8-3 464 15,-4 3-218-15,2 0-105 0,1 4 215 0,-2 7-161 16,-1-3-79-16,2 4-31 31,-11-2 1-31,-3-1-26 0,-9 1 1 0,-5 0 81 0,-4-1-53 0,-4 5-18 0,0-1-8 0,-18-1 279 16,-7 5-153-16,-3-2-77 0,-3 1-37 0,-5 3-4 47,3-3-71-47,-1 2 0 0,2-3 0 0,-4 2 0 0,3 2 0 0,-1 0 0 0,6-3-297 0,7 1 48 0,0-1 143 0,5-2-861 0,7-2 452 0,2 3 230 0</inkml:trace>
  <inkml:trace contextRef="#ctx0" brushRef="#br0" timeOffset="-163318.83">12616 9025 1443 0,'0'0'0'0,"0"0"0"0,-1 0 0 0,-2 0 0 0,0 0 0 0,0 2 0 0,-3 2 801 0,-2 1-386 0,-3 5-190 16,-2 4 131-16,-4 4-160 0,-2 3-80 0,-2 5 101 125,-1-1-94-125,0 2-84 0,2 2-39 0,1-3-292 0,0-1 113 0,7-7 104 0,5-3 55 0,6-5-790 0,1-6 423 0,1-4 167 0</inkml:trace>
  <inkml:trace contextRef="#ctx0" brushRef="#br0" timeOffset="-163124.34">12869 8850 2102 0,'0'0'0'0,"0"0"0"0,0 3 0 0,0 4 0 0,-2 4 0 0,-4 4 0 0,3 3 426 0,-1 8-186 0,1 0 216 0,3-1-211 0,0 2-104 0,0 0-52 0,8-6 143 0,7 3-232 0,3-11 0 15,4-5 0-15,5-7 0 16,1-1 0-16,0-1 0 0,3-13 0 0,-5-6-237 15,0-5 90-15,-8-3 92 0,-2-2-216 0,-7 2 110 16,-1-3 90-16,-8 4-33 0,0 3 34 0,-9 4 0 16,-7-1 34-16,-6 8 97 0,-3-2-57 0,-8 9-16 15,1 4 0-15,-1 2 179 0,0 2-102 0,2 8-24 16,1 2-42-16,6 0 30 0,4 2 1 0,5 0 6 16,7-1-479-16,1-2 220 0,7-5 109 0,0 1 48 15,12-7-707-15,6 0 369 16</inkml:trace>
  <inkml:trace contextRef="#ctx0" brushRef="#br0" timeOffset="-162751.31">13098 8503 1388 0,'-3'-9'0'0,"2"0"0"0,1 0 0 0,0 1 0 0,0 1 0 0,4-1 0 0,10 3 356 31,5-2-160-31,3-2-72 0,4 4-48 0,4 2 227 0,3 0-133 0,2 2-67 0,2 1-53 0,1 0-5 16,-8 0-9-16,-4 4-49 0,-7 5 25 0,-3 3-1 15,-9 5 25-15,-2 3 260 16,-5 1-135-16,-2 1-62 0,-12 1-31 0,-2 1 167 16,-1 0-100-16,1 2-91 0,1-4-44 0,1-1 0 15,5-1 0-15,1-2 0 0,2 0 0 0,3 4 0 16,3-7 0-16,0 5 0 0,3-4 0 0,8 4 0 16,1-2 0-16,4 7 0 0,0-3 0 0,-1 3 0 15,0 6 0-15,-4 2 0 0,1 3 0 0,-5 9 0 16,-3-3 0-16,-3 2 0 15,-1 1 0-15,0 2 0 0,0 7 0 0,0-8 0 16,-5-1 0-16,1 2 0 0,1-5 0 0,0-4 0 16,-1 3 0-16,3-14 0 0,1-4 0 0,0-5 0 15,0-4 0-15,0 0 0 0,0 1 0 0,-2-7 0 16,-5 1 0-16,-1-1 0 0,-3 3 0 0,-3 3 0 16,-2 3-80-16,-3-4-260 0,2 5 148 0,-3 0-657 15,0 1 411-15,2 1 201 0</inkml:trace>
  <inkml:trace contextRef="#ctx0" brushRef="#br0" timeOffset="-162567.15">13795 9842 1751 0,'-10'-7'0'0,"9"7"0"47,1 0 0-47,1 0 0 0,3 0 0 0,2 0 0 0,-2 0 0 0,-2 0 0 0</inkml:trace>
  <inkml:trace contextRef="#ctx0" brushRef="#br0" timeOffset="-157501.11">3776 8293 589 0,'-12'32'0'0,"-4"-3"0"0,1 7 0 0,-5 7 0 0,0 9 0 0,-4 1 0 0,-5 8 0 0,6-9 18 0,-1 0-1 0,5-2-54 0,0-6-2 0,2-2 48 0,2 0 2 0,8-14-36 0,1-5 1 0,1-6 29 0,5-6-1 0,0-5-94 0,0 1 43 0,0-7 0 15,8 0 45-15,2 0-126 0,4-9 52 0</inkml:trace>
  <inkml:trace contextRef="#ctx0" brushRef="#br0" timeOffset="-157280.7">4185 8153 610 0,'0'0'0'0,"0"-3"0"0,0 1 0 0,0 1 0 0,0 1 0 0,0 1 107 0,0 16-64 0,-9 14 0 0,-7 12 1 0,-5 13 42 0,-3 10-42 0,-13 18 10 0,1 2-11 0,-1 5 1 16,-3 0 0-16,3-7-1 16,6-10-30-16,-1 1 10 15,14-26 20-15,7-9-119 0,5-12 59 0,6-8 31 16,0-6-6-16,2-5-269 0,8-6 135 0,1-3 70 0,2 0 10 0,4-3-252 0</inkml:trace>
  <inkml:trace contextRef="#ctx0" brushRef="#br0" timeOffset="-157029.39">4526 8254 757 0,'0'0'0'0,"0"0"0"0,0 3 0 0,0 5 0 0,0 10 0 0,0 12 0 0,-12 15 0 0,-8 15 0 0,-6 16 125 0,-6-1-46 0,-2 5 0 0,-2-5-36 0,4-5 17 0,3-10-18 0,4-1 10 94,9-20-10-94,9-7-182 0,1-9 87 0,6-6 43 0,0-6-299 0,6-11 157 0,9 0 81 16,3-13 27-16</inkml:trace>
  <inkml:trace contextRef="#ctx0" brushRef="#br0" timeOffset="-156910.7">4741 8470 884 0,'0'-5'0'15,"0"-1"0"-15,0 4 0 0,0 1 0 0,0 1-1 0,0 1 0 0,0 18 1 0,-1 5 0 0,-12 9 105 0,-2 6-20 0,-2 7-11 0,-3 0-31 0,-2 4 28 16,0 4 1-16,-1-4-29 0,0 6-134 0,9-18 61 16,2-6 37-16,6-7-349 15,6-4 185-15,0-10 90 16,2-4 54-16,15-7-208 0</inkml:trace>
  <inkml:trace contextRef="#ctx0" brushRef="#br0" timeOffset="-156760.1">4970 8561 305 0,'0'-6'0'0,"2"-1"0"0,-1 2 0 0,0 0 0 0,2 3 0 0,2 2 0 0,-1 0-1 0,-3 9 285 0,-1 7-136 0,0 6-63 15,0 5 121-15,-10 7-82 0,-5 3-42 0,1 3-161 16,0 0 56-16,-5 5 38 16,2-6-9-16,4 1-320 0,3-7 161 0,1-2 79 0,6-9 41 0</inkml:trace>
  <inkml:trace contextRef="#ctx0" brushRef="#br0" timeOffset="-156617.48">5159 8744 1156 0,'-9'2'0'0,"2"5"0"0,3 1 0 0,-1 9 0 15,2 2 0-15,0 10 0 0,-2 9 0 0,-5 2 0 0,1 8 87 0,-3 2 0 0,0 1-253 0,2-2 97 0,1 7 54 16</inkml:trace>
  <inkml:trace contextRef="#ctx0" brushRef="#br0" timeOffset="-140738.17">3635 11326 1463 0,'-5'0'0'0,"-1"0"0"16,0 1 0-16,3 2 0 0,0 2 0 0,2 3 0 0,1 1 582 0,0 4-277 0,0 2-134 0,1 5 209 0,7 5-171 0,3 1-85 15,0 8-34-15,0-4 12 0,2 4-32 0,-3 2 0 16,3 0-32-16,-6-2-150 16,3 4 85-16,-6-6 28 0,1-6-425 0,-3-2 232 15,-1-2 114-15,3-1-611 16,-4-11 293-16,0-7 184 0,-4-3 61 0,-2-3-465 0</inkml:trace>
  <inkml:trace contextRef="#ctx0" brushRef="#br0" timeOffset="-140517.22">3604 11272 1599 0,'-5'-24'0'0,"1"10"0"0,4 2 0 0,0 4 0 0,4-2 0 0,9 2 348 0,9 1-145 0,1 7-88 0,9-4 550 0,1 4-314 0,2 0-156 31,1 4-79-31,4 9 118 0,-5 5-129 0,-4 5-105 0,-3 3 0 0,-4 6 0 0,-5 2 0 0,-6 7 0 31,-12-1 0-31,-1 1 0 16,0 3 0-16,-14 1 0 0,-11 2 0 0,-3 3 0 0,-6-9 0 0,0-4 0 0,-4-3 0 0,1-4 0 15,1-6 0-15,0 0 0 0,5-11 0 0,7-4 0 16,3-6 0-16,6-3 0 0,6 0 0 0,2 0-778 16,7-3 294-16,3-8 222 0,14 0 113 0</inkml:trace>
  <inkml:trace contextRef="#ctx0" brushRef="#br0" timeOffset="-140254.34">4048 11711 1429 0,'0'1'0'0,"0"-1"0"0,0 2 0 0,1-1 0 0,-1 2 0 0,0 1 962 0,2 1-462 0,-1 4-231 0,1 2-106 0,0 4 293 16,-1 3-304-16,3 4-152 31,-1 2 0-31,1 5 0 0,0 2 0 0,-1-1 0 0,2 1 0 0,0-2 0 0,-2 0 0 0,0-5-512 109,-1 1 160-109,1-11 190 0,-1-2 100 0,0-4-968 0,-1-5 496 0</inkml:trace>
  <inkml:trace contextRef="#ctx0" brushRef="#br0" timeOffset="-139639.09">4373 11289 2360 0,'-4'3'0'0,"-4"-3"0"0,4 4-5 0,-4-4 0 0,5 1 1 0,0 3 0 0,-1-1 1 0,4 1 599 0,0 1-281 0,0 0-140 15,0 1-73-15,2 2-311 16,8 1 133-16,0 0 51 16,1 2 31-16,0 1-382 0,3 1 206 0,-4 1 104 0</inkml:trace>
  <inkml:trace contextRef="#ctx0" brushRef="#br0" timeOffset="-139474.53">4404 11655 2119 0,'-11'6'0'0,"-3"1"0"0,8 1 0 0,2-3 0 0,3 2 0 0,1-2 0 0,0 2 357 0,0-2-150 0,7 0-89 0,3-1 25 0,5 0-53 0,1-3-26 0,1 1 0 0,1 2-696 0,-1-4 330 0,4 0 170 0</inkml:trace>
  <inkml:trace contextRef="#ctx0" brushRef="#br0" timeOffset="-139195.28">4883 11105 1737 0,'-12'-12'0'0,"-1"2"0"0,-1 5 0 0,0 5 0 0,0 0 0 0,-3 0 0 0,1 18 798 0,0 1-381 0,1 3-190 47,1 6-95-47,0 3 266 0,2-1-186 0,5-1-202 0,4 2-10 0,1 1 0 0,2-6 0 0,0 6 0 0,11-10 0 0,5-2 0 0,2-3 0 0,4-2 0 0,-1 0 0 0,-2-4 0 16,-2 0 0-16,-3-1 0 0,-3 3 0 0,-2 3 0 15,-4 4 0-15,-3 1 0 94,-2 1 0-94,0 4 0 0,-3 2 0 0,-6 5 0 0,-1 2 0 0,-3-3 0 0,4 0 0 0,2 0 0 0,-1-1 0 0,4-2 0 0,3 5 0 0,1-9 0 0,0 0 0 0,0 0 0 0,5 2 0 0,5-4 0 0,-3 12 0 0,-1-8 0 16,1 0-350-16,-3 4 132 0,-1-6 90 0,-2-4-801 0,1 3 436 0,-2-12 233 0</inkml:trace>
  <inkml:trace contextRef="#ctx0" brushRef="#br0" timeOffset="-138996.3">5183 11286 1279 0,'-11'-4'0'0,"2"1"0"0,0 3 0 0,1 6 394 0,-4 10-179 0,2 9-88 0,-6 8-37 0,6 4 820 16,1 6-436-16,4 3-219 31,4 5-109-31,1-3-105 0,0 6-41 0,7-11 0 16,10-5 0-16,2-6 0 15,5-3 0-15,5-2 0 0,-5-9-259 0,2-5 132 0,0-1 81 0,-1-7-900 0,-4-2 484 0,1-1 140 16,-8-2 114-16</inkml:trace>
  <inkml:trace contextRef="#ctx0" brushRef="#br0" timeOffset="-138787.86">5381 11478 2013 0,'0'-10'0'0,"0"-1"0"0,1 4 0 0,2 1 0 0,6 5 0 0,-4 1 0 0,6 0 396 15,0 0-180-15,1 11 345 0,1 0-267 0,-1 7-129 16,-1 0-64-16,-4 4 43 0,0 4-103 0,-4 6-41 15,-3-2 0-15,0 2 0 0,-6-3 0 0,-7 1 0 16,-2-3 0-16,-4 3 0 16,-4-6 0-16,-3-5 0 0,-2-3-379 0,2-4 192 0,2-6 48 0,-1-1-599 15,6-5 355-15,8-8 173 0,5-15 87 16,6-7-550-16</inkml:trace>
  <inkml:trace contextRef="#ctx0" brushRef="#br0" timeOffset="-138632.27">5509 11352 999 0,'2'0'0'0,"0"0"0"0,-2 0 0 0,0 0 0 0,0 0 744 16,0 7-345-16,0 6-186 0,-2 5-88 0,-3 2 636 16,1 5-362-16,1 1-181 0,1 3-145 0,2 0-73 15,0 3 0-15,0 1 0 0,9-4 0 0,4-4-5 16,4 1 10-16,5-6-879 31,4-8 452-31,-1-4 229 0,2-4 114 0</inkml:trace>
  <inkml:trace contextRef="#ctx0" brushRef="#br0" timeOffset="-138496.64">5776 11598 3636 0,'0'3'0'0,"-3"-3"0"0,-2 4 0 0,2-1 0 0,-1 3 0 0,1 2 0 0,-1 0 0 0,-3 5 0 0,0 3 0 0,4 4 0 0,-5 1 0 0,-1 4 0 0,1 1 0 0,-1 3 176 0,2-2-427 16,-5-3 144-16,7 0 71 0,-2-7-386 0,0-2 228 15,4-1 125-15,0-14-973 0,1 0 533 0</inkml:trace>
  <inkml:trace contextRef="#ctx0" brushRef="#br0" timeOffset="-138363.99">5837 11555 2247 0,'8'0'0'0,"0"0"0"0,1 0 0 0,2 0 0 0,4 2 0 0,-5 1 0 0,4 4 0 0,-2-2 0 0,2 4 450 0,-1-1-207 0,0 0-94 0,-1-1-647 0,0 2 268 0,-1-4 133 0,-2-1 66 0,-1-1-900 0</inkml:trace>
  <inkml:trace contextRef="#ctx0" brushRef="#br0" timeOffset="-138157.53">6066 11468 1253 0,'0'0'0'0,"0"-3"0"0,0 3 0 0,0 0 0 0,0 0 333 0,0 3-140 0,0 12-82 0,0 6 317 16,-1 8-195-16,-2 10-99 0,-4 4-49 0,-2 12 394 15,-1 1-226-15,-2 3-109 0,-4 2-54 0,-2-6-86 94,-1 1-1-94,-1 0 42 0,5-18-9 0,3-7-539 0,4-11 270 0,1-5 134 0,-2-6 68 0</inkml:trace>
  <inkml:trace contextRef="#ctx0" brushRef="#br0" timeOffset="-137847.37">6160 11243 2531 0,'9'-6'0'0,"5"3"0"0,2 0 0 0,3 3 0 0,0 0 0 0,1 0 0 0,-1 0 0 0,0 5 430 0,0 2-197 0,0 2-99 0,0-1 337 0,-6 0-339 0,-3 0-132 0,-1 1 0 15,-1-2 0-15,-5-2 0 0,1 2 0 0,-2-3 0 16,0-3 0-16,-2 1 0 16,0 0 0-16,0-2 0 0,0 1 0 0,0-1 0 15,-2 0 0-15,0 0 0 0,1 0 0 0,-1 1-411 16,2 2 149-16,0-2 117 0,0 1 55 0,0 0-41 15,0-1 47-15,0 1 25 0,0-1-10 0,0 2-3 16,0-3 36-16,0 0 0 0,0 2 1 0,0-2 29 16,2 0-9-16,-1 0-21 15,-1 3 1-15,2-3 111 0,-2 0-56 0,2 0 95 16,-2 0-62-16,2 0-35 0,0 0 7 16,-2 0-58-16,1 0 17 0,1 0 10 0,-1 0 27 0,0 0-339 15,-1 0 151-15,2 0 75 0,-1 0 30 0,1 0-377 16,-2 0 206-16,1 0 99 0,-1 0-164 0,0 0 132 15,0 0 64-15</inkml:trace>
  <inkml:trace contextRef="#ctx0" brushRef="#br0" timeOffset="-137535.55">6369 11275 1419 0,'0'0'0'0,"0"0"0"0,0 0 0 0,0 0 0 0,-1 1 0 0,-2 1 0 16,3-1 0-16,0 4 0 0,0 0 542 0,0 3-253 0,4 3-127 0,3 2-63 0,5 3 232 0,1 4-152 0,0 2-72 0,1 2 111 0,-2 3-92 0,0 0-44 0,0 8-15 0,-6-4 9 0,-3 4 0 0,-3 2-40 0,0 1-37 16,-5 8 9-16,-11-7 27 0,-4-1 1 0,-4 0 0 0,-3-2-28 0,-2-4-8 0,-4-1 0 0,4-8-263 0,-2-11 90 0,6-3 58 0,3-9-473 0,5 0 262 15,1 0 137-15,8-15-205 16,6-9 179-16,2-5 89 0</inkml:trace>
  <inkml:trace contextRef="#ctx0" brushRef="#br0" timeOffset="-137331.39">6563 10987 3525 0,'0'-7'0'0,"3"3"0"0,5-1 0 0,-2 3 0 0,-1 2 0 0,1 0 0 0,3 8 0 0,-1 16 0 0,-2 5 0 0,1 17 406 0,-1 12-406 0,-1 5 0 0,-1 9 0 0,-4 16 0 0,0 6 0 0,0 6 0 0,-7 16 0 0,-1-15 0 0,-2 0 0 0,-1 2 0 0,-3 0 0 0,2 6 0 0,1 4 0 0,2-34-359 0,4-11-47 0,1-6 114 0,-7-9-1030 0</inkml:trace>
  <inkml:trace contextRef="#ctx0" brushRef="#br0" timeOffset="-136819.25">6968 11696 1396 0,'5'-23'0'15,"-1"5"0"-15,8 6 0 0,4-2 0 0,5 4 0 0,4-1 0 0,6 1 0 0,-1 9 417 0,1 1-190 0,0 1-94 16,-6 14-48-16,0 1 67 0,-2 7-47 0,-9 1-39 16,-6 5 1-16,-6 3-87 0,-2 2 28 0,-7-2 1 15,-7 6 47-15,-6-4-18 0,-6-4 0 0,-3 0 2 16,-5-1-2-16,-2-2 0 0,-4 1 10 0,5-10-214 15,3-5 101-15,4-8 20 16,4-5 35-16,5 0-528 0,4-11 238 0,15-23 117 16,0-8 77-16,17-12-516 0</inkml:trace>
  <inkml:trace contextRef="#ctx0" brushRef="#br0" timeOffset="-136670.65">7311 11457 1321 0,'2'-1'0'0,"-1"1"0"0,1 0 0 0,-1 0 0 0,-1 7 0 0,0 8 0 0,0 5 795 16,0 8-379-16,-1 9-179 47,-2 5 495-47,1 3-346 0,2 2-342 0,0 1-44 0,9-3 0 0,12 1 0 0,6-15 0 0,5-5 0 0,5-5 0 0,7-10 0 0,1-8 0 0,7-3-695 0,-10-2 273 15,0-17 229-15,-5-4 115 0</inkml:trace>
  <inkml:trace contextRef="#ctx0" brushRef="#br0" timeOffset="-136413.34">7599 11243 2028 0,'-5'-12'0'0,"-2"3"0"0,7 4 0 0,0-1 0 0,3 2 0 0,10 3 0 0,2-1 312 0,3 2-129 0,-1 0-77 0,-1 3 13 15,-2 7-41-15,2 1-1 16,-4 4-39-16,-2 0-174 0,-4 3 83 0,-4 3 45 16,-2 1 0-16,0 2-96 0,-14-2 71 0,-2 2 44 15,-4-3 163-15,-3-4-69 63,0 2-33-63,-2-2 256 0,4-4-145 0,-1 0-64 0,6-6-45 0,5-2 109 0,2-2-100 0,8-1-83 0,1-2 0 0,4 0 0 0,18 0 0 0,4-5 0 0,8-2 0 0,1 0 0 0,4-2 0 0,0 3-29 15,-2 2-831-15,1-1 433 0,-1 3 153 0,-2 1-665 16,0 1 441-16</inkml:trace>
  <inkml:trace contextRef="#ctx0" brushRef="#br0" timeOffset="-136263.74">7792 11630 1862 0,'-13'3'0'0,"3"2"0"0,1 0 0 0,4-4 0 0,2 5 0 0,3-4 0 0,9-1 0 0,12-1 511 0,6 0-236 0,2 0-120 16,7 0-49-16,-3 0 12 15,3 0-41-15,-4 0 0 0,-1 0-39 0,-1 0-182 16,1 0 100-16,-11 0 36 0,0 0-606 0,-3 0 326 16,-6 3 162-16,-4 3-635 0,-4-1 324 0</inkml:trace>
  <inkml:trace contextRef="#ctx0" brushRef="#br0" timeOffset="-136045.2">7980 11436 1376 0,'0'-3'0'0,"-1"1"0"0,-2 1 0 0,0 1 0 0,3 0 0 0,0 6 0 0,0 12 798 16,0 0-381-16,2 11-180 0,3 1-105 0,1 7 386 0,-1 3-240 0,0 7-121 109,-1 1-139-109,-1 3-18 0,-2-8 0 16,-1 1 0-16,0-6-204 0,0-3-30 0,0-7 136 0,0 2 76 0,0-17 26 0</inkml:trace>
  <inkml:trace contextRef="#ctx0" brushRef="#br0" timeOffset="-135976.87">8106 11584 1957 0,'3'0'0'0,"3"0"0"0,-3 0 0 0,5 0 0 0,1 0 0 0,2 0 0 0,3 0 0 0,0 5 705 0,4 2-333 0,-2 2-168 16,3 1-83-16,1 3-451 0,-5-4 179 0,0-2 94 0,1 2-418 0,-1-3 255 15</inkml:trace>
  <inkml:trace contextRef="#ctx0" brushRef="#br0" timeOffset="-135815.4">8388 11444 1723 0,'-3'0'0'0,"1"0"0"0,-3 0 0 0,4 7 0 0,-1 7 0 0,2 11 0 0,0 11 0 0,0 10 1057 0,0 12-501 0,-3 8-264 0,-2 1-128 0,-4 3-25 15,0-2-139-15,-2-1 0 0,-2-2 0 0,-1-16 0 0,1-8 0 0,2-4 0 16,-1-8-262-16,3-9-151 0,-2-3 234 0,4-13-449 16,-3-4 332-16</inkml:trace>
  <inkml:trace contextRef="#ctx0" brushRef="#br0" timeOffset="-135566.7">8595 11190 1584 0,'28'-5'0'0,"-6"3"0"0,2 2 0 0,-3 0 0 0,-5 2 0 0,-4 13 0 0,0 2 0 0,-9 2 665 0,-3 0-314 0,0 10-157 15,-12-2 21-15,-7 3-90 0,-6 2-34 0,0-3-15 16,-2-4-39-16,0 2-1 16,3-9 1-16,5 0 42 62,-1 1 9-62,8-10-52 0,7-5 1 0,1 0 64 0,4-1-32 0,0-3 0 0,11 0-85 0,8 0 21 0,6-3 1 0,3-4-418 0,5-3 220 0,1-2 93 0,6 0 50 0,-3 1-864 0,-1 0 438 0,2 2 220 16,-1 1 108-16</inkml:trace>
  <inkml:trace contextRef="#ctx0" brushRef="#br0" timeOffset="-135337.79">9263 11408 1113 0,'7'-5'0'0,"2"0"0"0,-3 0 0 0,-1 1-1 0,0-2 253 0,-5 3-114 0,0 2-51 16,-2-2-25-16,-8 3 831 47,-8 0-428-47,-2 0-206 0,-5 10-116 0,-2 1 247 0,2 2-260 0,-3 0-130 0,0 3 0 0,0-1 0 0,8-1 0 0,-2 3 0 0,5-4 0 0,3 3 0 15,3-4 0-15,2 5 0 0,7-6 0 0,2 0 0 16,2-1 0-16,12-1 0 0,1 0 0 0,7-1 0 16,3-1 0-16,2-2 0 0,-2 0 0 0,4-2 0 15,-2 1 0-15,1-1-16 47,-3-2-87-47,-4 0-934 0,-3 2 500 0,0 0 250 0,-7-2 125 0</inkml:trace>
  <inkml:trace contextRef="#ctx0" brushRef="#br0" timeOffset="-135218.11">9005 11793 862 0,'-24'11'0'0,"3"1"0"0,5 2 0 0,0 0 0 0,10-3 541 0,4 0-252 0,2 0-127 0,0-1-63 0,5 1 590 0,12 2-317 0,1-3-174 0,5-3-42 0,0-2-60 16,5-1-30-16,-2-1 0 0,7-1-496 0,-9-2 229 15,4 0 118-15,-1-2-972 0</inkml:trace>
  <inkml:trace contextRef="#ctx0" brushRef="#br0" timeOffset="-134951.83">9477 11471 1401 0,'5'-11'0'0,"2"-1"0"0,3 3 0 0,2 3 0 0,2 0 0 0,2 5 0 0,2 1 565 0,6 0-257 15,-2 0-141 79,1 13 116-94,-2 5-124 0,-3 3-63 0,-6 5-69 0,-2 3 16 0,-9 5-9 0,-1 0 1 0,-6 1 0 0,-16 1-1 0,-1 2 1 0,-6 0 8 0,-3-6-99 0,-2-3 45 0,5-7 23 0,2-2 0 0,3-5 376 0,3-1-169 0,10-8-117 0,2-3-102 0,5-3 0 0,4 0 0 0,2 0 0 0,15-2 0 0,8-5 0 0,5-4 0 0,4-3 0 16,2 2 0-16,3-3 0 0,-1 1 0 15,0-3-429-15,-1 3 39 0,-2-1 139 16,-1 3 123-16,4-1-885 16</inkml:trace>
  <inkml:trace contextRef="#ctx0" brushRef="#br0" timeOffset="-134758.33">9888 11554 1918 0,'-3'-11'0'0,"3"1"0"0,0 0 0 0,0-1 0 0,3 6 0 0,8-1 0 0,3 6 0 0,0 0 411 15,5 0-189-15,0 5 192 0,-1 11-195 0,-2 5-92 0,-2 5-46 0,-5 6 81 16,-7 3-63-16,-2 5-24 0,0-1-9 0,-12 1 6 16,-9 2-37-16,-8 0-5 0,-6-1-30 0,-2 5-100 15,-1-10 44-15,0-5 45 0,2-5-552 0,4-5 298 16,6-11 150-16,1-5-831 0,17-5 460 0,8-20 226 16,0-10 112-16,7-7-262 0,11-9 188 0</inkml:trace>
  <inkml:trace contextRef="#ctx0" brushRef="#br0" timeOffset="-134619.71">10064 11489 1087 0,'0'-4'0'0,"0"4"0"0,0-2 0 0,-4-1 0 0,-2 3 814 0,-6 0-381 0,1 12-203 15,-1 6-98-15,1 3 401 0,2 8-249 0,4 4-125 16,5 4-54-16,0 1 49 16,5 4-154-16,15-1 0 0,9 2 0 0,5-3 0 15,11 1 0-15,0-12 0 16,7-7 0-16,6-5-125 0,3-8 68 0,3 3-1339 0</inkml:trace>
  <inkml:trace contextRef="#ctx0" brushRef="#br0" timeOffset="-133961.83">10583 11763 1851 0,'3'0'0'0,"0"0"0"0,-1 0 0 0,1 0 0 0,2 0 0 0,1 2 0 0,-3 4 0 0,3-2 0 0,-1 6 571 109,1-1-267-109,-3 6-134 0,2-2-15 0,-3 4-64 0,-1 4-27 0,-1-2-1 0,0 3-151 0,0 0 62 0,-4 2 40 0,-6-5-9 0,1-2 31 0,-4-1 1 0,2-5-1 0</inkml:trace>
  <inkml:trace contextRef="#ctx0" brushRef="#br0" timeOffset="-133706.89">10907 11405 1827 0,'-1'0'0'0,"-2"-2"0"0,3 1 0 0,0-1 0 16,0 2 0-16,1 0 358 0,11 0-166 0,2 3-78 0,2 9-39 0,3 0 647 15,4 4-343-15,1 1-163 0,0-1-168 0,0 2-48 16,2 2 0-16,-2-3 0 15,-1 3-448-15,2 1 140 0,-8-9 167 0,-1 1-863 16,-4-5 504-16,-2-2 253 0</inkml:trace>
  <inkml:trace contextRef="#ctx0" brushRef="#br0" timeOffset="-133541.98">11267 11330 1263 0,'0'-6'0'0,"0"1"0"0,0 1 0 0,0 3 0 0,0 1 0 0,0 0 351 0,0 5-161 0,0 11-78 0,0 10-37 0,0 9 607 0,-4 5-323 0,-6 9-152 0,-2 4 289 0,-1 6-300 0,-2 6-196 0,-1 0 0 0,-1 5 0 0,1-12 0 0,1-8 0 0,4-4-299 0,3-6 14 0,2-6 161 15,-2-4 89-15,7-14-903 0,1-8 395 0,0-8 259 16</inkml:trace>
  <inkml:trace contextRef="#ctx0" brushRef="#br0" timeOffset="-133304.62">11458 11350 1751 0,'13'-3'0'0,"3"0"0"0,-1 3 0 63,8 0 0-63,-2 0 0 0,4 3 0 0,6 4 319 0,-4 3-145 0,1-2-69 0,0 2 72 0,1 0-70 0,-2-2-36 0,1 0 10 0,-11-1-144 0,-1 1 50 0,-4-1 25 0,-9-1-1 0,-3 1 76 0,0 4-16 0,-8 0-9 0,-13 2 133 0,-6 1-80 0,-2 1-39 0,-4 4 188 15,-3 1-105-15,2-3-66 0,-1 1-28 0,-1 2-120 16,1 1 45-16,-1 1 24 0,-2 4 8 0,7-6-620 16,7 0 317-16,5-1 153 0,3-1 81 0,11-3-1080 15,-1 2 536-15</inkml:trace>
  <inkml:trace contextRef="#ctx0" brushRef="#br0" timeOffset="-133140.06">11826 11739 1712 0,'-4'0'0'0,"-4"0"0"0,-1 3 0 0,-5-1 0 0,3 1 154 0,-3 4-59 0,-5-1-30 0,-1 5 783 0,-1 1-406 0,-3-1-195 0,1 5-109 0,-1-1 27 0,3 1-100 0,0-2-65 0,2 3 0 0,2 0-506 16,8-5 179-16,5-2 182 0,4 0-966 0,0-8 540 0</inkml:trace>
  <inkml:trace contextRef="#ctx0" brushRef="#br0" timeOffset="-132889.72">11968 11643 1194 0,'0'1'0'0,"-2"5"0"0,-2 0 0 0,-1 2 0 0,1 4 0 0,-2 2 0 0,0 6 834 16,1-1-399-16,3 3-190 0,2 0-110 0,0-1 344 16,2 1-222-16,11-4-110 0,2-2-56 0,6-4-143 109,1-7 39-109,2-3 25 0,2-2-357 0,1-2 191 0,1-13 103 0,-5-4 40 0,-1-5 23 0,-5-2 0 0,-6-2 24 0,-3 0-418 0,-3-2 94 0,-5 6 130 0,-1 1 62 0,-16 1 201 0,0 2-70 0,-5 1-36 0,-7 2-9 0,0 12 176 0,-1 1-84 0,-2 1-57 0,1 3 0 0,5 0-1 0,-2 9 11 0,10 1-525 0,3 1 243 0,7 0 117 16,4 2 56-16,4-5-376 0</inkml:trace>
  <inkml:trace contextRef="#ctx0" brushRef="#br0" timeOffset="-132572.52">12198 11243 2177 0,'0'-3'0'0,"1"-3"0"0,4 0 0 0,1-2 0 0,6 5 0 0,4-3 0 0,7 2 0 0,5 3 0 0,8-1 275 0,5 0-111 0,2 2-86 15,-2 0 0-15,1 0-42 0,-5 9-1 0,-4 0-82 31,-2 7 49-31,-15-2-8 0,-5 4 42 0,-10 3 60 0,-1 3-30 0,-5 6 8 32,-12-5 388-32,-3 5-213 0,-3 2-107 0,1-1-128 0,2 4-14 0,2 2 0 0,7-7 0 0,2 0 0 15,8-2 0-15,1 1 0 0,0-3 0 0,5 2 0 16,8-3 0-16,5 0 0 47,2 0 0-47,-1 0 0 0,1 4 0 0,0 5 0 0,-9-3 0 0,-3 4 0 31,-5 1 0-15,-3 3 0-16,-1 0 0 0,-14 5 0 0,-6-9 0 0,-3-1 0 0,1-7 0 0,0-3 0 0,2 0 0 0,-1-2-1071 0,7-7 522 0</inkml:trace>
  <inkml:trace contextRef="#ctx0" brushRef="#br0" timeOffset="-132459.83">12911 12355 0 0,'-17'4'0'0,"3"3"0"0,14-2 0 0</inkml:trace>
  <inkml:trace contextRef="#ctx0" brushRef="#br0" timeOffset="-115643.47">16911 11180 1728 0,'-8'-15'0'0,"-3"4"0"0,4 2 0 15,0 0 0-15,-1 0 0 0,2 4 0 0,-1 2 0 0,0-1 0 0,1 2 262 0,-1 2-112 0,-1 0 176 0,1 2-149 0,2 10-71 16,-4 4-34-16,0 6 109 0,-1 7-73 0,1 7-27 16,0 1-8-16,3 4 67 0,2 3-51 0,1 2-27 15,3 2 0-15,0 4 34 16,0-4-35-16,11-5 0 0,9-2 35 0,4-4-96 0,4-7 0 0,4 2 0 16,0-14 0-16,0-5 0 15,0-5 0-15,0-8 0 0,-1 0 0 0,2 0 0 16,-8-8 0-16,-2-9 0 0,-4-8 0 0,-1-3 0 15,-1-6 0-15,1-3 0 0,-9-1 0 0,0-3 0 16,-4-2 0-16,-2 0-94 0,-1-4-1 0,-2-8-179 16,0 7 110-16,-10-4 64 0,-5 0 31 0,-4 0 1 15,-3 8 32-15,-3 0-9 0,1 16 9 0,-4 11-35 16,0 7 0-16,-4 10 35 0,0 0-9 16,3 10 97-16,-1 15-45 0,3 6 1 0,4 3 280 0,3 4-129 15,0 4-91-15,12-7 14 16,4 0-43-16,4-1 68 0,2 0-46 0,12-7 272 15,6 5-333-15,7-12 0 0,7-6 0 0,8-4 0 16,3-5 0-16,3-5 0 0,4 0 0 0,-6 0 0 31,0-6 0-31,-3-6 0 32,-4-3-281-32,-5 0 6 0,2 3 136 0</inkml:trace>
  <inkml:trace contextRef="#ctx0" brushRef="#br0" timeOffset="-113720.03">3035 9232 924 0,'-8'-2'0'0,"4"-1"0"0,-1 1 0 0,0-1 0 0,-1 2 0 0,0-2 0 0,4 0 0 0,-1 3 0 0,0-1 0 0,-3-2 151 46,5 2-47-46,-1 1-37 0,1 0 54 0,1-2-41 0,0 2 0 0,0 0 1 0,0 0 10 0,0 0-52 0,0 0 0 0,0 0 51 0,0 0-25 0,0 0 0 32,0 0-17-32,0 0 95 0,1 0-52 0,4 0-26 0,2 0 0 0,-4 0-26 0,2 0 9 0,3 0 175 0,-2 0-92 0,0-2-46 15,3 2-1-15,-2-3 2 0,5-2-37 0,-4 1-10 16,3 0-1-16,0 0 23 0,1 0-22 0,-2-1 0 16,4-3 9-16,-2 6 13 0,1-3-22 0,-1 1 0 15,2 2-24-15,1-2 24 0,-1 1 9 0,1 1-9 16,0 0-15-16,-1 1 15 47,-1 0 0-32,3 1 3-15,-1-3 7 0,0 3-13 0,-2 0-32 0,3 0-4 0,-2-1 0 0,2 1 0 0,2-1 0 0,-4 1 0 0,0-3 0 0,1 3 0 0,-1 0 0 0,1 0 0 0,1-1 0 0,-3 1 0 16,1 0 0-16,-2 0 0 0,1 0 0 0,1 0 0 16,3 0 0-16,-5 0 0 15,1 0 0-15,3 0 0 31,-4 0 0-31,4 0 0 0,3 0 0 0,-5 0 0 0,4-2 0 0,-2 1 0 0,2-2 0 0,2 0 0 0,-5-1 0 0,2 2 0 16,-1-2 0-16,-1 3 0 0,2 1 0 0,2-3 0 16,-5 3 0-16,-1 0 0 0,1 0 0 0,2 0 0 15,-1 0 0-15,3 0 0 0,-5 0 0 0,4 0 0 16,-2 0 0-16,2 0 0 0,-1 0 0 16,6 0 0-16,-5 0 0 0,0-2 0 0,3 1 0 0,-1-1 0 15,0 0 0-15,4-1 0 16,-4 1 0-16,-2 2 0 0,1-2 0 0,-1-1 0 15,1 2 0-15,5-1 0 0,-8 1 0 0,2 1 0 16,-3 0 0-16,3-3 0 0,0 3 0 0,3 0 0 16,-6 0 0-16,1 0 0 0,-1 0 0 0,3 0 0 15,0 0 0-15,1 0 0 0,-1 0 0 0,-4 0 0 16,4 0 0-16,-1 0 0 0,0 0 0 0,3 0 0 16,-3 0 0-16,-3 0 0 0,4 0 0 0,-3-1 0 109,3 1 0-109,1-1 0 0,-1 1 0 0,-3-2 0 0,3 2 0 0,-1-1 0 0,0 1 0 0,6 0 0 0,-6 0 0 0,1 0 0 0,0 0 0 0,1 0 0 0,-1 0 0 0,2 0 0 0,-3 0 0 0,-2 0 0 0,3 0 0 0,-2 0 0 0,4 0 0 0,-5 0 0 0,-1-2 0 0,1 0 0 0,3 0 0 0,-3 1 0 0,3-1 0 0,-4-2 0 47,2 3 0-47,-1-2 0 0,0 1 0 0,-1 0 0 0,4 1 0 0,-3-1 0 0,-3 0 0 0,3 2 0 0,0 0 0 0,-2 0 0 15,6 0 0-15,-4 0 0 0,-1 0 0 0,2 0 0 16,0 0 0-16,1-3 0 0,3 1 0 0,-2 2 0 16,1-2 0-16,-3-2 0 15,0 2 0-15,1 1 0 0,4-2 0 0,-6 0 0 16,2 2 0-16,-1 0 0 0,-3-1 0 0,3 2 0 0,1 0 0 0,-2 0 0 16,-4 0 0-16,4 0 0 15,0 0 0-15,-2 0 0 0,4 0 0 0,-1-1 0 16,-1-2 0-16,-1 2 0 47,1-1 0-47,1-1 0 0,2 0 0 0,-4-1 0 0,2 1 0 0,-1-1 0 0,1 1 0 0,-4 0 0 0,6-1 0 0,-5 3 0 0,-1-1 0 0,-1 0 0 0,-2 2 0 0,2-1 0 15,-2-1 0-15,0 2 0 0,-4 0 0 0,0 0 0 16,0 0 0-16,1 0 0 0,-1 0 0 0,-2 0 0 16,-1 0 0-16,0 0 0 0,-1 0 0 15,0 0 0-15,0 0 0 0,0 0 0 0,0 0 0 0,0 0 0 16,0 0 0-16,-1 0 0 15,-6 0 0-15,-3 0-379 0,-2 2-89 0</inkml:trace>
  <inkml:trace contextRef="#ctx1" brushRef="#br0" timeOffset="79070.36">24544 17290 0,'0'0'16</inkml:trace>
  <inkml:trace contextRef="#ctx0" brushRef="#br0" timeOffset="-112743.33">16617 11145 1529 0,'0'-9'0'0,"0"2"0"0,-2-3 0 0,0 3 0 0,-1 2 0 0,0 0 0 0,0 0 0 0,1 2 0 0,-2-1 435 0,2 3-204 0,-1 0-97 15,-3 1 3-15,0 0-50 16,-4 0-16-16,-4 10-58 0,0 5 23 0,-6 6 1 0,-4 1-2 0,-4 7-75 16,-4 3 48-16,-2-5-10 15,-4 5 39-15,1 0-32 0,-1-3 31 0,0-2 1 16,-3 1 8-16,8-8 149 0,4-6-79 0,2-1-51 15,8-6 279-15,4-3-154 0,0 0-66 0,14-4-91 16,1 0-32-16,0 0 0 0,1 0 0 0,13-3 0 16,7 3 0-16,7 0 0 0,5-1 0 0,3 1 0 15,3 0 0-15,2 0 0 0,5 0 0 0,-7 0 0 16,1 0 0-16,-2 0 0 0,-4 0 0 0,-1 4 0 16,1 2 0-16,-11-1-60 0,-4 2-165 0,-8 1 52 15,-6 1 74-15,-5 0-835 16,0 3 440-16</inkml:trace>
  <inkml:trace contextRef="#ctx0" brushRef="#br0" timeOffset="-112560.83">16093 11672 2650 0,'-13'0'0'0,"2"0"0"0,2 0 0 0,3 0 0 0,3 0 0 0,1 0 0 0,2 0 0 0,10 0 0 0,13 0 0 0,6 0 852 0,7 0-423 31,3 0-429-31,3 1 0 0,-1 2 0 0,1 0 0 0,2-1 0 0,3 1 0 0,-7 1 0 0,-1 1 0 16,-3-1 0-16,-4 3-159 0,-7 1-204 0,2-1 208 16,-13 0 92-16,-7 2-1136 0,-7-5 581 0</inkml:trace>
  <inkml:trace contextRef="#ctx0" brushRef="#br0" timeOffset="-112116.02">15485 11512 1302 0,'-1'-11'0'0,"-7"2"0"0,1 6 0 0,0-1 0 0,-1 4 0 0,0 0 276 0,2 0-124 16,-2 9-58-16,2 9 344 0,3 1-201 0,0 7-101 15,3 2-40-15,0 1 83 0,0 0-71 0,6 1-36 16,6 0 0-16,4-1 26 0,6 1-22 0,1-7-9 16,2-1-4-16,3-7 0 15,4-1-27-15,-1-7 37 0,6 0 9 0,-8-7-45 31,-2 0 0-31,1-9 15 0,-4-7-15 0,-4-6-1 0,2-2-24 0,-12-4-12 32,-2-5 0-32,-6-1 0 0,-1-3 0 0,-1 1 0 0,0-6 0 0,-3 9 0 0,-13-2 0 0,0-1 0 15,-6 7 0-15,1 3 0 0,-5-1 0 0,3 12 0 16,-2 8 0-16,3 3 0 0,-3 2-25 0,0 2-8 16,-2 4 24-16,7 12-115 0,5 5 58 0,-2-1 29 15,6 7-17-15,1-2 43 0,1 5-24 0,7-2-7 16,2 0-414-16,0-3-617 0</inkml:trace>
  <inkml:trace contextRef="#ctx0" brushRef="#br0" timeOffset="-109771.66">9451 10410 1977 0,'-4'-14'0'0,"1"4"0"0,2 4 0 0,1 2 0 0,0 2 0 15,0 2 0-15,0 0 0 0,0 2 0 0,1 11 325 0,7-1-145 0,3 5-71 0,1 0 268 0,1 2-162 0,-1-3-93 0,3 1-43 0,2-2 53 0,-3 1-47 0,3 0-25 0,3-1 10 0,-6-1-165 0,3-1 66 0,-3-2 33 0,-2-1-569 0,1-1 300 16,-1 3 161-16,-4-6-860 16,0-2 435-16</inkml:trace>
  <inkml:trace contextRef="#ctx0" brushRef="#br0" timeOffset="-109589.15">9748 10219 1220 0,'3'0'0'0,"-1"0"0"0,1 3 0 0,2 4 0 0,-3 0 0 0,-1 7 0 0,-1 6 704 16,0 11-333-16,-3 11-158 0,-10 9-92 0,-3 9 225 16,-4 5-154-16,0 4-78 0,-1 1 293 0,-1 5-175 15,2-15-221-15,5-5-11 0,0-6 0 0,4-7 0 16,2-5 0-16,2 1-392 0,7-22 118 0,0-4 155 15,0-10 78-15,3-2-829 0,10-12 362 0,1-12 237 16</inkml:trace>
  <inkml:trace contextRef="#ctx0" brushRef="#br0" timeOffset="-109433.56">9860 10437 1871 0,'3'-2'0'0,"2"-1"0"0,1 1 0 0,2 1 0 0,1-3 0 0,1 3 0 0,5-1 274 0,-4 0-123 0,2 0 357 0,3 2-236 0,-1-3-118 47,0 3-49-47,0 0-502 0,0 0 216 0,-1 0 110 0,-2 3 53 0</inkml:trace>
  <inkml:trace contextRef="#ctx0" brushRef="#br0" timeOffset="-109274.99">9852 10683 1548 0,'-14'6'0'0,"0"-1"0"0,4 1 0 0,2 0 0 0,6-3 0 0,2 0 0 0,0 0 733 0,8 0-348 0,10-3-175 0,6 0 269 0,1 0-225 0,3 0-109 0,3 0-214 0,4-5 53 0,-3 1 26 0,5-2 10 0,-4 3-797 31,1-4 407-31,-4 0 203 0,3 0 103 0,-3-1-829 16,2-2 440-16</inkml:trace>
  <inkml:trace contextRef="#ctx0" brushRef="#br0" timeOffset="-109027.65">10287 10558 1417 0,'-7'-4'0'0,"-1"3"0"0,-2-1 0 0,4 2 0 0,1 0 0 0,-2 0 0 0,5 10 0 0,2 1 666 0,0 5-305 0,0 2-167 16,0 4-78-16,9 0 492 0,4 0-285 0,5 6-134 16,0-6-132-16,5-2-57 0,2-2 0 0,2-5 0 15,2-3 0-15,2-3 0 16,-3-7 0-16,-1 0 0 0,-2-6 0 0,-2-14 0 16,-4-7 0-16,-4-4 0 0,-7-1 0 0,-8-4 0 15,0 0-134-15,-11 2-32 0,-8 0 77 0,-3-2-50 16,-5 10 160-16,-4 5-30 0,-1 5 1 0,1 9 36 15,2 4-32-15,-3 3-10 0,9 4-23 0,5 14-37 16,6 8 1-16,8 4 51 0,4 2-12 0,0 5-552 16,10-3 279-16</inkml:trace>
  <inkml:trace contextRef="#ctx1" brushRef="#br0" timeOffset="83590.58">25560 17822 0</inkml:trace>
  <inkml:trace contextRef="#ctx0" brushRef="#br0" timeOffset="-108208.84">15572 12065 1438 0,'-24'-4'0'0,"5"4"0"0,3 0 0 0,5 0 0 0,1 0 0 0,8 0 0 0,2 7 0 0,5-2 223 0,15 4-93 0,11 0-47 0,12 1 224 0,11 1-140 0,14-6-65 0,12-1-32 0,10-2 363 16,16 1-190-16,-6-3-107 0,13 0-51 0,15-3 239 16,6-3-144-16,2-2-170 15,12 1-10-15,-33 5 0 0,-3-1 0 0,-8 2 0 16,-14-3 0-16,-13 4 0 0,-1 0 0 0,-31 0 0 16,-4 5 0-16,-4-1 0 0,-6 1 0 0,-4-2 0 15,-5 0 0-15,-12-3 0 0,-6 0 0 0,-4 0 0 16,0 0 0-16,0 0 0 0,-5 0 0 0,-6-8 0 15,2-4 0-15,-1 5 0 0,0-5-645 0,0 4 242 16,-1-1 165-16</inkml:trace>
  <inkml:trace contextRef="#ctx0" brushRef="#br0" timeOffset="-103890.45">7120 12438 2036 0,'-13'0'0'0,"4"0"0"0,-2 0 0 0,4 1 0 0,-4 1 0 0,7-2 0 0,0 2 0 0,2-1 0 0,0 1 0 0,2-2 0 0,0 3 254 0,0-3-112 0,4 0-53 15,6 0 242-15,4 0-147 16,5 0-73-16,1 0 214 0,-1 0-149 0,3-3-69 16,1 1-35-16,1 1 32 0,0 1-104 0,0 0 0 31,1 0 0-31,0 0 0 0,1 0 0 0,3 0 0 0,4 0 0 0,-2 0 0 0,4 0 0 0,3 0 0 16,1 0 0-16,5 0 0 31,9 0 0-31,-6 0 0 0,4-2 0 0,3 2 0 0,1-2 0 0,3-2 0 15,5 2 0-15,-9 1 0 0,2 1 0 0,-6 0 0 16,0 0 0-16,2 0 0 0,4 1 0 0,-13 4 0 16,2-2 0-16,3-1 0 0,-1-1 0 0,2 1 0 15,5 1 0-15,-7-2 0 0,-2-1 0 0,3 0 0 0,-1 0 0 0,1 0 0 16,4-1 0-16,-9-4 0 0,-1 2 0 0,2 1 0 16,0-4 0-16,1 3 0 0,4-1 0 0,-11 2 0 15,0 0 0-15,-2-2 0 0,1 3 0 0,0-2 0 16,4 1 0-16,-7 1 0 0,0-2 0 0,4 0 0 15,-2 0 0-15,2 1 0 16,3-1 0-16,-8 0 0 0,1 2 0 0,-3-1 0 16,-3-2 0-16,0 2 0 0,4 2 0 0,-7-2 0 15,-2-1 0-15,0 3 0 0,-1 0 0 0,0 0 0 32,4 0 0-32,-4 0 0 0,0 0 0 0,0 0 0 0,1 0 0 0,7 0 0 0,-9 0 0 0,1 0 0 15,2 0 0-15,-2 0 0 0,-2 0 0 0,2 0 0 16,-6 0 0-16,-3-3 0 15,-1 2 0-15,-2-2 0 0,-2 3 0 0,2 0 0 16,-4-2 0-16,-4 2 0 0,0 0 0 0,-1 0 0 16,1 0 0-16,0 0 0 0,-2 0 0 0,0 0 0 15,0 0 0-15,0 0 0 0,0 0 0 0,0 0 0 16,0-2 0-16,-4 1 0 0,0-1 0 0,-3 0 0 16,0 1 0-16,-2-3-213 0,-3 1 73 0</inkml:trace>
  <inkml:trace contextRef="#ctx0" brushRef="#br0" timeOffset="-101614.15">4955 12607 1329 0,'0'0'0'0,"0"0"0"0,0 0 0 0,0 0 0 0,0 1 0 0,2 4 0 0,-1 2 541 0,8 4-252 0,-3 4-118 16,1 3-71-16,0 6 97 0,1 4-80 0,-3 7-40 15,1 3-1-15,-5 6-75 16,1-1 35-16,-2 3 0 47,0-2-226-47,-2-2 113 0,-6-1 57 0,-2 2-474 0,1-13 260 0,1-5 133 0,-2-5 14 0,-1-6-617 0,-1-9 334 0,-3-5 158 0,-1 0 92 0</inkml:trace>
  <inkml:trace contextRef="#ctx0" brushRef="#br0" timeOffset="-101431.87">4823 12918 1712 0,'0'-13'0'0,"0"4"0"0,0-1 0 0,0 0 0 0,4 0 0 0,12-3 0 0,3 4 0 0,5-2 532 0,6 3-248 0,5 1-124 0,0 2-62 0,5 4-21 0,-7 1-10 0,0 0 225 0,-1 9-56 0,-6 6-100 0,-3 3-50 0,2 4-14 0,-13 3-35 0,-3 0-1 0,-5 3 0 0,-4 1-201 15,0-1 101-15,0 7 59 0,-5-11 16 0,-8 0-384 0,-2 3 201 0,-2-7 101 0,3-3-18 0,-6-1-638 0,4-9 350 0,-3-7 171 0,-1 0-233 0</inkml:trace>
  <inkml:trace contextRef="#ctx0" brushRef="#br0" timeOffset="-101024.54">4675 12692 1477 0,'-17'0'0'0,"3"0"0"0,5 0 0 0,5 0 0 0,0 1 0 0,4 3 0 0,0 3 585 0,0-2-265 0,1 3-147 0,8 1-68 0,2-1-34 0,4 4-34 0,-3-4-1 15,0 8 9-15,3-4-273 0,-6 5 132 0,2 0 66 16,-6 0-67-16,0 3 66 0,1 5 43 0,-4-3 61 16,-2 0 0-16,0-2-74 15,0 1 1-15,0 1 184 0,0 1-83 0,-2-3-61 16,-1-2-39-16,3-4 260 0,0 3-116 0,0-1-39 15,0 5-26-15,0-7 22 0,3 1-33 0,2-2 0 16,0 2-104-16,5-2 36 16,-3 3 9-16,-1-3-41 0,2 1 34 0,-2 0-1 15,-3-1 35-15,-1 2-172 0,-1 2 91 0,-1-3 0 0,0-2 33 0,-9 0-141 16,-5 0 75-16,-2-1 6 0,-2-3 31 0,-4-3 43 31,-1-2 0-15,1 1-44-16,-1-4 252 0,-2 2-111 0,7-2-54 0,2 0 336 0,4 0-250 0,4 0-132 0,2 0 0 0,5 0 0 0,1-2 0 0,3 2 0 15,15 0 0-15,7 0 0 16,3 0 0-16,8 0 0 0,1 0 0 16,3 4 0-16,2 0 0 0,0 1 0 0,5 2 0 0,3 1 0 15,-4-1 0-15,-4 2 0 0,3 1-242 0,-1-1 73 16,-4 1 82-16,6 0-503 0,-10-8 282 0,0-2 136 16</inkml:trace>
  <inkml:trace contextRef="#ctx0" brushRef="#br0" timeOffset="-100844.03">5457 12751 2566 0,'-10'-4'0'0,"3"3"0"0,2 1 0 0,3 0 0 0,2 0 0 0,0 0 0 0,0 11 531 0,0 0-251 0,2 2 225 16,6 1-456-16,1 2-49 0,-1 0 0 0,1 2-75 15,-4 1-185-15,4-3 149 31,-1 2 74-31,-3-1-478 0,1-2 286 0,-3-3 128 0,-2-5 70 0,-1-5 33 0</inkml:trace>
  <inkml:trace contextRef="#ctx0" brushRef="#br0" timeOffset="-100630.59">5418 12588 1360 0,'3'-12'0'0,"1"3"0"0,4-1 0 0,-1 3 0 0,8-5 0 0,3 1 0 0,5 5 325 0,7-4-143 0,5 0 358 0,1 3-251 0,9 2-126 0,2-1-53 0,-5 6 202 15,0 0-138-15,-5 0-68 0,-1 9-34 0,-5 7 45 16,1 2-30-16,-14 1-10 0,-5 7-60 0,-6 0-17 16,-5 4 0-16,-2 4 0 0,0 3 0 0,-6-4 0 15,-7-1 0-15,-4-1-298 0,0 0 126 0,0-4 104 16,-5 0 12-16,2-6-854 16,1-6 437-16,-2-3 217 0,1-5 110 0</inkml:trace>
  <inkml:trace contextRef="#ctx0" brushRef="#br0" timeOffset="-100392.22">5523 12761 2183 0,'-10'-2'0'0,"3"0"0"0,2-1 0 0,3 0 0 0,2 2 0 0,3-3 0 0,14-1 0 0,7 1 786 0,0-4-374 0,5 2-69 0,0-1-158 0,3 0-163 16,-3 3-22-16,2 1-205 0,-3-1 39 0,3 3 111 0,-9 1 41 0,-2 0-1118 15,-5 7 567-15</inkml:trace>
  <inkml:trace contextRef="#ctx0" brushRef="#br0" timeOffset="-100325.41">5568 12926 2085 0,'-13'1'0'0,"3"0"0"0,0 4 0 0,5-4 0 0,3 1 0 0,2-1 0 0,1-1 0 0,11 0 0 0,5 0 597 0,3 0-280 0,4 0-131 0,-2-1-181 0,3-5 0 0,-2 2 32 0,-2 0-356 0,-2 0 177 0,4-2 100 0,-10 5 34 0,3-2-795 16,-4 0 414-16</inkml:trace>
  <inkml:trace contextRef="#ctx0" brushRef="#br0" timeOffset="-100044.95">5720 12571 1849 0,'-5'0'0'0,"-2"0"0"0,4 1 0 0,-1 7 0 0,2 5 0 0,-4 4 0 0,1 10 435 0,-1 4-189 0,-4 10 396 16,0 4-303-16,-7 7-150 15,-3 6-77-15,-3 0-47 0,-6 5-11 0,2-9-54 16,-3-6 0-16,3-5-97 0,-1-4 20 0,4-7 58 16,0 1 36-16,10-19-701 0,6-8 361 0,1-6 179 15,5 0-752-15,2-10 395 0,0-11 222 0,10-3-176 16,6-2 209-16,0 0 114 0,3 4 66 0,1 1 101 16,4-2-49-16,-5 8 9 15,3 1-32-15,-1 3 259 0,2 1-144 0,-1 4-57 16,8-4-39-16,-4 3 643 0,3 3-303 0,1 1-175 15,6 2 682-15,0-1-397 0,9 2-187 0,-6 0 134 16,-1 0-171-16,0 6-85 0,-2 1-43 0,-3 1-425 16,2 2 201-16,-14 0 86 0,-3-3 47 0,-6 2-377 15,-5-1 213-15,-7 1 106 0,0-2 62 0</inkml:trace>
  <inkml:trace contextRef="#ctx0" brushRef="#br0" timeOffset="-99914.29">5683 13123 1848 0,'-10'10'0'0,"2"3"0"15,2-3 0-15,0 3 0 0,5 0 0 0,1 4 0 0,0-3 0 0,0 2 0 0,3-4 157 0,6 1-61 0,0 1-29 0,2-2-550 0,3-3 256 0,-4-2 131 16</inkml:trace>
  <inkml:trace contextRef="#ctx0" brushRef="#br0" timeOffset="-99697.45">5877 13079 1192 0,'0'0'-1'0,"0"0"1"0,0 0-1 0,0 0 1 0,2 0-1 0,-1 0 951 15,1 8-458-15,1 3-228 0,5 2 284 0,-3 10-247 0,6 5-138 0,-2 9-139 16,2 9-24-16,-2 6 0 0,2 9 0 0,-3 9 0 16,-1-5 0-16,-1 3 0 0,-5 0 0 0,0 1 0 15,1-3 0-15,0 1 0 0,-2-19 0 16,1-10 0-16,1-9 0 0,-1-7 0 15,2-8 0-15,-3-2 0 0,2-12 0 0,-2 0-699 16,0-2 298-16,0-11 182 16,0-4 82-16,0-4-1010 0</inkml:trace>
  <inkml:trace contextRef="#ctx0" brushRef="#br0" timeOffset="-98069.33">6907 13232 1934 0,'1'-15'0'16,"5"-2"0"-16,4-1 0 0,3 0 0 0,7-3 0 0,6 4 0 0,1 5 476 0,9-1-218 0,2 5-111 15,0 5 106-15,5 2-98 0,-11 1-63 0,1 3 83 16,-6 11-70-16,-4 6-34 31,-4 4 0-31,-2 2 31 0,-8 5-38 0,-8 1-36 0,-1 0-28 0,0 3 0 0,-7 0 0 0,-5 5 0 0,-5-8 0 0,-2-1 0 16,-2-3 0-16,-5-1 0 0,-1-4 0 0,-1 1 0 16,2-11 0-16,-1-1 0 15,-2-7 0-15,4-1 0 0,1-4 0 0,-4 0 0 16,8 0 0-16,4-3-38 0,5-6-17 0,2-5-461 15,4 0 228-15,4-4 115 16,1 1 73-16,6 0-242 0,13-4 152 0,3 1 76 0,6-2-603 0,8-2 329 16</inkml:trace>
  <inkml:trace contextRef="#ctx0" brushRef="#br0" timeOffset="-97867.86">7490 13084 1658 0,'0'-17'0'0,"0"2"0"0,0 2 0 0,0 2 0 0,-8 2 0 0,-2 5 0 0,-5 3 419 0,-1 1-191 15,-6 4-85-15,1 13 427 0,-2 6-266 0,0 8-133 16,0 5-66-16,4 1 228 0,-1 6-333 0,8-4 0 16,7 0 0-16,3-2 0 15,2 1 0-15,2-3 0 0,10 2 0 0,12-9 0 0,3-5 0 0,5-5 0 47,2-6 0-47,1-3 0 0,7 0 0 0,-9-9 0 0,4 0 0 0,-4 0 0 0,1-9 0 0,-6-6-538 0,4-5-168 0,-9 1 339 16,-6-7 165-16</inkml:trace>
  <inkml:trace contextRef="#ctx0" brushRef="#br0" timeOffset="-97576.64">7632 12830 1887 0,'-14'-9'0'0,"6"4"0"0,1-2 0 0,7 4 0 0,0 2 0 0,2 0 0 0,10 1 395 0,4 0-179 0,3 0-80 0,-3 0 297 16,1 8-198-16,2 1-98 0,-4 3-50 0,2 2-117 15,-2 1 43-15,-5 1-9 0,-2 2-214 0,-5 1 123 16,-1-1 63-16,-2 5 40 0,0-4-8 0,-5-1 29 16,-13 3 1-16,0-4 92 0,-6-2-47 0,-2 5-96 15,3-9 30-15,3-1 338 0,1-4-287 0,3 0-68 63,5-4 0-63,1 1 0 0,8-3 0 0,2 0 0 0,2 0 0 0,13 0 0 0,7 0 0 0,6-6 0 0,0 0 0 0,4 1 0 0,0-1 0 0,1 0 0 0,2 1 0 0,4 2 0 31,-7 2 0-31,-3-2-739 0,2 3 160 0,-7 0 271 16,-2 0 135-16</inkml:trace>
  <inkml:trace contextRef="#ctx0" brushRef="#br0" timeOffset="-97423.05">7850 13245 1080 0,'-17'6'0'0,"0"-1"0"0,4 0 0 0,4 0 0 0,4 0 0 0,-4-1 739 0,9-3-356 0,2-1-172 0,13 0 445 0,8 0-310 31,7 0-154-31,5-4-68 0,0-2 76 0,0 1-200 0,1-2 0 0,-1 4 0 0,1-1-35 16,0 2 1-16,-7 1 32 0,1 1-355 0,-4 0 197 0,-1 0 99 0,-3 4 49 0,-2 4-914 15,-7 2 377-15,-2-1 255 0</inkml:trace>
  <inkml:trace contextRef="#ctx0" brushRef="#br0" timeOffset="-97235.04">8091 13018 1731 0,'-7'-7'0'0,"1"3"0"0,4 1-1 0,-3 0 0 0,5 3 0 0,0 0 0 0,0 10 0 0,0 10 77 0,3 7 0 0,2 4-40 0,2 6 1286 0,-2 4-634 0,1 0-681 0,-4 5-7 0,2 0 0 0,-3 1 0 0,2 1 0 0,-1 1 0 0,-1-12 0 0,2 0 0 0,-1-8 0 0,-1-3 0 0,1-11-849 0,4-3 386 0</inkml:trace>
  <inkml:trace contextRef="#ctx0" brushRef="#br0" timeOffset="-97106.89">8280 13035 2379 0,'2'-1'0'0,"3"0"0"0,-1-1 0 0,4 2 0 0,1 0 0 0,1 0 521 0,1 0-246 16,3 3-119-16,0 6 285 0,3 0-282 0,-2 5-159 15,2-1 0-15,-1 1-188 0,-2 1-45 0,-1 0 135 16,0 0-406-16,1-1 279 0,-4-2 127 0,-1-2 67 0</inkml:trace>
  <inkml:trace contextRef="#ctx0" brushRef="#br0" timeOffset="-96929.77">8550 12905 1857 0,'0'-2'-2'0,"0"0"0"0,0 1 1 0,0-1-1 0,0 2 0 0,0 0 0 0,0 14 455 0,0 11-209 0,0 9-106 0,0 11 699 16,0 11-424 15,0 18-413-31,0 2 0 0,-8 8 0 0,0 2 0 0,-4-2 0 0,-2-4 0 0,1 5 0 0,-1-25 0 0,7-7 0 0,-1-9 0 0,4-8 0 16,3-4 0-16,-1-3-653 0,0-19 119 0,2-10 132 15</inkml:trace>
  <inkml:trace contextRef="#ctx0" brushRef="#br0" timeOffset="-96648.5">8672 12757 2641 0,'21'-20'0'0,"-1"6"0"0,4 5 0 0,3 4 0 0,-2 0 0 0,1 1 0 0,5 4 0 0,-8 0 421 0,2 4-193 0,-2 6-5 15,-8 7-94-15,0 3-47 16,-3 4-14-16,-11 2-119 0,-1 2 43 0,0 2 0 0,-15-3 43 0,-2-1-190 16,-4 1 104-16,0-6 39 15,-3-4 24-15,0-2 124 0,1-6-50 0,4-2-26 16,-1 1 35-16,10-6-95 0,0-2 0 0,5 0 0 15,3 0 0-15,2 0 0 0,2-2 0 0,13-3 0 16,4-2 0-16,5 0 0 0,5 0 0 0,5-3 0 16,7 4 0-16,-4 0 0 0,2-2 0 0,0 2 0 15,-2 1 0-15,-1 1 0 16,2 1 0-16,-11 0-225 0,-4 3 83 0,-4 0-942 16,-2 0 524-16,-6 8 263 0</inkml:trace>
  <inkml:trace contextRef="#ctx0" brushRef="#br0" timeOffset="-96488.42">9003 13181 2185 0,'-14'3'0'0,"4"2"0"0,4-1 0 0,5 0 0 0,1-1 0 0,0 2 0 0,9-3 0 0,9 1 528 0,3-1-252 0,4-2-119 0,4 0-61 0,0 0 464 0,0 0-431 0,3 0-129 16,-4 0 0-16,-2 0 0 15,1 0 0-15,-5 0 0 0,-1 0-787 0,3 0 342 16,-10 0 236-16,-4 0-942 0</inkml:trace>
  <inkml:trace contextRef="#ctx0" brushRef="#br0" timeOffset="-96305.4">9084 13389 2388 0,'-16'3'0'0,"2"0"0"0,5-2 0 0,4 2 0 0,4-3 0 0,1 3 0 0,0-1 0 0,5 2 808 0,11-1-390 0,5 0-191 15,2-1-137-15,5 1-90 0,0-1 0 0,4 2 0 78,-3-4 0-78,1 0 0 0,-1 0 0 0,-1 0-348 0,3 0-51 0,1 0 227 0,-5-4 99 0,-1-3-1087 0</inkml:trace>
  <inkml:trace contextRef="#ctx0" brushRef="#br0" timeOffset="-96018.17">9548 13099 939 0,'0'-6'0'0,"-2"2"0"0,0-1 0 0,2 2 0 0,0-1 458 0,0-1-204 15,4 3-114-15,11 1 819 0,1 1-462 0,4 0-232 0,3 0 37 0,3 8-185 0,-4 2-117 0,-2 4 0 0,2 6 0 0,-3 0-67 0,-5 3 41 16,-3 6 39-16,-6 0-327 0,-5 3 174 0,0 2 88 0,-11 0 43 16,-7-1-66-16,-3 1 43 0,-5-9 25 0,-1-4 26 0,0-4 0 0,-1-3-95 0,4-4 472 15,0-1-220-15,4-6-78 16,5-3-56-16,2 0-7 0,5 0-35 0,4-7 0 15,-2 2 0-15,6-1 0 0,0 0 0 0,7 1 0 16,9 0 0-16,4 2 0 0,2 2 0 0,2-2 0 16,0 3 0-16,3 0 0 0,0 0 0 0,2 0 0 15,1 0 0-15,1 0 0 16,1 0 0-16,0 0-221 0,1 0-94 0,1 0 129 16,2 0 67-16,-6-3-849 0,-5-1 467 0</inkml:trace>
  <inkml:trace contextRef="#ctx0" brushRef="#br0" timeOffset="-95805.74">9929 13134 2726 0,'-7'-6'0'0,"6"0"0"0,1 0 0 0,0 4 0 0,0-2 0 0,12 2 0 0,8 2 0 0,2 0 0 0,2 2 392 0,4 4-179 0,3 3 37 0,-2 3-112 0,-2 1-52 16,-2 2-25-16,-2 6 4 15,-5 0-65-15,-1 4 0 16,-12-1 0-16,-5 3 0 0,0 2 0 0,-16 2 0 15,-11-2 0-15,-3 3 0 0,-8-7 0 0,-2-3 0 0,0-4-42 0,0-6-106 16,2-2 88-16,0-2-327 0,11-8 188 0,7 0 40 16,7-11 63-16,10-11-596 0,3-4 329 0,2-6 155 15</inkml:trace>
  <inkml:trace contextRef="#ctx0" brushRef="#br0" timeOffset="-95642.17">10242 13046 2298 0,'-5'0'0'0,"-1"0"0"0,0 0 0 0,-1 0 0 0,-2 0 0 0,0 9 0 0,-2 3 0 0,-1 8 0 0,4 1 1024 0,1 8-513 0,6 3-413 16,1 4-98-16,0 3 0 0,12 0 0 0,10-3 0 15,8-3 0-15,5-4 0 0,4-4 0 0,7-5 0 16,5 1 0-16,1-16 0 16,4-3 0-16,3-2-474 0</inkml:trace>
  <inkml:trace contextRef="#ctx0" brushRef="#br0" timeOffset="-89231.67">11778 12900 1253 0,'0'-7'0'0,"-2"-2"0"0,1 4 0 0,1 4 0 0,0-1 102 0,0 2-32 0,1 0-1 0,6 0 331 0,6 7-186 0,0 6-88 0,4 3-45 0,1 5 223 0,0 0-133 0,3 5-58 0,-3 1-43 0,-1 5 36 15,-1-1-34-15,-1 5-1 0,-3 5-74 0,-1 5 49 16,-4-5-9-16,-4 1-41 0,0-1 0 0,-3-4 41 47,0 2 9-47,-7-13 40 0,-3-5-25 0,-4-7 1 0,2-6-25 0,0-6 108 0,-4-2-45 0,3-3-37 0,3-18-63 0,0-8 0 15,7-7 0-15,3-3 0 16,0-8 0-16,3 5 0 0,13-4 0 0,1 3 0 0,3 1 0 0,2 3 0 16,4-4 0-16,1 13 0 0,2 4 0 0,1 5 0 15,-3 6 0-15,1 7 0 0,0 0 0 0,-6 8 0 16,-2 0 0-16,-6 2 0 0,1 9 0 0,-3-1 0 16,-2 1 0-16,0-3 0 15,-6 1 0-15,-1-1-138 0,0-3-234 0,-1 0 171 0,0-2 58 0,-2-1-695 16,0-2 401-16,0 0 200 15</inkml:trace>
  <inkml:trace contextRef="#ctx0" brushRef="#br0" timeOffset="-88877.62">12258 12622 2339 0,'3'-7'0'0,"2"-3"0"16,2 4 0-16,1 3 0 0,4-2 0 0,0 5 0 0,5-3 0 0,3 3 0 0,-2 0 428 0,2 0-196 0,-1 5 143 0,1 6-170 0,0 1-74 15,-4 2-52-15,-3-2-183 16,-1 4 69-16,-6 1 36 0,0 1-1 0,-5-2-84 16,-1 1 54-16,0-5 33 0,-7 0 0 0,-4-3 45 15,-5 0-12-15,2-2 8 0,-3-7 206 0,0 2-240 16,3-2-10-16,1 0 0 0,4 0 0 0,0 0 0 16,4 0 0-16,5 0 0 0,0 0 0 0,0 0 0 15,5 0 0-15,9 0 0 0,2-2 0 0,4 2 0 16,1-3 0-16,4 3 0 0,0-1 0 0,5 1 0 109,-4 0 0-109,2 0 0 0,0-1 0 0,-6 1 0 0,1 0-276 0,-2 0 90 0,-4 0 52 0,-6 1-1067 0</inkml:trace>
  <inkml:trace contextRef="#ctx0" brushRef="#br0" timeOffset="-88784.86">12568 13000 1704 0,'-7'1'0'0,"0"2"0"0,0 0 0 0,7-1 0 0,0 4 0 0,0-2 0 0,9 2 870 0,6-2-417 0,6 1-200 0,2 0 157 0,2-3-187 16,2 3-205-16,2-2-18 15,-2 0 0-15,-3 0 0 0,1 2 0 0,-5-2-927 16,-1 3 467-16</inkml:trace>
  <inkml:trace contextRef="#ctx0" brushRef="#br0" timeOffset="-88614.57">12599 13261 2479 0,'-15'2'0'0,"-2"0"0"0,7-1 0 0,4 1 0 0,5 1 0 0,1 1 0 0,1-1 443 47,15 2-195-47,7-2-110 0,6 0 458 0,1 1-569 0,5 0-27 0,-1-1 0 31,2 3 0-31,-3-3 0 0,-1 2 0 0,-1-2-115 0,-1 0-173 0,0 3 161 0</inkml:trace>
  <inkml:trace contextRef="#ctx0" brushRef="#br0" timeOffset="-88054.46">13090 13123 1874 0,'-15'-22'0'0,"2"5"0"0,10 2 0 0,3 1 0 0,0-1 0 0,12-3 0 0,9 0 0 0,5 6 273 0,6 0-119 31,2 6-59-31,0 0 150 16,2 6-105-16,1 0-43 0,-6 0-35 0,-1 10-40 0,-4 12 14 0,-7 3-1 0,2 8 10 0,-16 1-154 0,-3 4 72 0,-2 3 37 15,-11 0-82-15,-7 1 58 0,-4 4 39 0,-3-12 33 47,-3-1-35-47,-4-5 15 0,-3-7-49 0,-1-3 0 0,0-1-14 0,7-13 0 0,2-1-13 0,7-3 564 16,3 0-232-16,8 0-124 0,0-6 41 0,9-2-201 0,0-1 0 0,11 0 0 16,11-1 0-16,5 2 0 15,4 1 0-15,3 1 0 0,0 3 0 0,2-2 0 0,2 5 0 0,-2 0 0 16,6 0 0-16,-8 0 0 0,-3 0 0 0,0 8 0 15,-3-2 0-15,-1 1 0 16,-1 1-371-16,-10-3 122 0,-2 0 80 0,-3-2-616 16,-3-2 375-16,0-1 187 0,-1 0 85 0,-4-2-500 15,0-13 301-15</inkml:trace>
  <inkml:trace contextRef="#ctx0" brushRef="#br0" timeOffset="-87806.12">13618 13007 1462 0,'0'-12'0'0,"0"3"0"0,3 0 0 0,5 6 0 0,2 0 0 0,5 3 0 0,0 0 0 0,5 12 630 16,4 5-288-16,-3 5-157 31,4 7-75-31,-2 4 208 0,-1 5-140 0,-2 2-63 0,-4-1-69 0,-7 4-10 0,0-4-1 0,-6 4 1 0,-3-4-179 0,0 4 98 94,-1-16 36-94,-11-1 2 0,-3-10 0 0,0-5 43 0,1-8 0 0,-1-3 8 16,3 0-8-16,5-16-83 0,1-9 32 0,4-7 515 0,2-2-441 0,0-7-59 0,12 4 0 0,4-1 0 0,4-1 0 0,3 1 0 0,5-2 0 0,4-1 0 0,-1 8 0 0,1 2 0 0,1 7 0 0,-2 6 0 0,1 6 0 0,-1 0-631 0,-8 12 179 0,-2 0 194 15,-1 0 111-15</inkml:trace>
  <inkml:trace contextRef="#ctx0" brushRef="#br0" timeOffset="-86629.73">14536 13063 805 0,'0'-5'0'0,"0"-1"0"0,0 0 0 0,2-1 0 0,-1-1 0 0,1-1 0 0,0 1 173 0,1-2-69 16,-2 1-33-16,1 0 120 0,-1 0-78 0,1-5-29 16,1 5-8-16,-3-1 30 0,0 0-35 0,0 1 0 15,0 0-34-15,0-2 47 0,0 4-47 0,-8 0-1 16,-1 4 38-16,-1 1-1 15,-5 2-36-15,0 0 43 0,-4 10-43 0,-3 9-1 16,-3 8 1-16,1 6 97 0,-1 8-40 0,2 6-33 16,7 0 0-16,1 2 161 0,7-1-92 0,7-4-47 15,1 2-14-15,5-12 54 16,15-7-43-16,5-5 0 0,7-9-78 0,4-7 35 0,4-6 8 16,-2 0-8-16,-4-15-115 0,3-9 57 15,-4-6 29-15,-1-4-279 0,-1-6 160 0,-11 2 36 0,-1-1 49 0,-5-2-270 16,-2 3 138-16,-4 1 28 0,-2-1 39 0,-3 11 142 15,-3 7-43-15,-3 5-1 16,-6 8 83-16,-4 5-63 0,0 2-41 0,0 2 329 16,-3 16-165-16,2 6-55 31,0 4-50-31,5 4 274 0,0 0-133 16,3 0-76-16,4-2-36 0,2-1-48 0,0-2-26 0,0-1 0 0,8 3 0 0,4-12 0 0,5 0 0 0,0-5 0 0,5-5 0 15,0-6 0-15,2 1 0 0,-1-2-52 16,-2-7 25-16,1-9-4 94,-4-4 25-94,0 0-212 0,0-2 103 0,-6-2 22 0,-1 3 37 0,-3-3-20 0,-1 5 24 0,-4-5-25 0,2 1-40 15,-3 3 42-15,-2 1 38 0,0 2 1 0,-2 0 68 0,-6-1-43 0,-4 8 8 0,1-1 31 0,-4 4-33 0,0 4 11 0,0-3-41 0,-1 3 197 0,1 3-87 0,0-2-23 0,2 2-31 0,1 0 107 0,0 0-59 0,0 0-6 0,4 0-5 0,3 0-60 0,0 0 24 0,4 0 20 16,-1 0-188-16,2 0 87 15,0 0 36-15,0 0 16 0,3 0-187 0,4 0 86 16,1 0 52-16,0 0-72 0,0 0 56 0,0-3 2 16,0 3-1-16,1-3 7 0,-2 3 0 0,1-1 14 15,-4-1 14-15,2 1-15 16,-4 1 14-16,3-2 1 0,-2 2-92 0,0-3 37 31,-2 3 8-31,1 0-443 0,1 0 245 0,-3 0 122 0</inkml:trace>
  <inkml:trace contextRef="#ctx0" brushRef="#br0" timeOffset="-86245.22">15150 12963 1407 0,'2'-9'0'0,"-1"0"0"0,1-2 0 0,-2 3 0 0,0 0 0 0,0 1 0 0,0-1 0 0,0 3 0 0,0-2 0 0,-5 4 180 78,-6 1-72-78,-3 2 165 0,1 0-118 0,-5 3-60 0,1 8-20 0,-2 4 171 0,1-2-105 0,2 6-52 0,2 0-27 0,3-2 69 0,3 4-39 0,5-6-32 0,3 1 0 0,0 1 46 0,2 0-34 0,7 1-1 0,5-1-51 0,0-3-9 0,1 1 25 0,3 2-83 15,-1-2 42-15,-1 2-1 16,-1 6 51-16,-4-7-111 0,-3 3 49 0,-2 0 25 16,-5 2-14-16,-1-1 1 0,0 6 8 0,-9-5 9 15,-4-3-29-15,-6 1 67 16,-1-4-14-16,-3-1-30 0,-1-1-74 0,3-9 36 0,2-1 3 0,1-3-396 16,4 0 199-16,3-4 104 0,3-11 37 0,8-3-544 15,0-6 297-15,4-2 148 16,11-4 74-16</inkml:trace>
  <inkml:trace contextRef="#ctx0" brushRef="#br0" timeOffset="-85927.08">15302 12995 949 0,'4'-2'0'0,"2"1"0"0,2-1 0 0,-2 2 0 0,-1 0 0 0,0 2 598 16,-2 10-286-16,-1 2-138 0,-1 8-69 0,-1 1 500 0,0 6-285 0,0 4-133 15,0 1 105-15,0 3-128 0,0-3-64 0,4 1 25 16,6-4-125-16,2 2 0 0,4-11 0 0,3-4 0 15,2-7 0-15,4-4 0 0,2-7 0 0,4 0 0 16,-3-3 0-16,-2-18-12 0,0 1 24 0,-1-9-256 16,-4-2 132-16,1-1-1 0,-9-1-23 0,-5 1 7 15,-3-3 48-15,-3-1 22 0,-2 0 1 0,-2-4 13 16,-11 2 9-16,-6 5-9 0,-5-1 9 0,-4 5 0 47,-1 7 0-47,-2 1 134 0,-1 13-63 0,3 7-35 0,-1 1 0 0,2 6 356 0,3 6-180 0,2 5-63 0,10 3 275 0,5 2-388 15,7 2 0-15,1 0 0 0,1 2 0 0,10-2 0 16,5-3 0-16,3-1 0 0,4-2 0 0,0-1 0 16,4 0 0-16,-3-8 0 0,4-1 0 0,-2 0 0 15,2-7-1278-15,0-1 583 0</inkml:trace>
  <inkml:trace contextRef="#ctx0" brushRef="#br0" timeOffset="-81048.75">3154 7409 419 0,'-2'-3'0'0,"0"0"0"0,-1-2 0 0,-4-1 0 0,5 3 96 0,-1 0-28 0,1-1-1 0,1-1 119 0,-3-1-64 0,3 3-47 0,-2-1 0 0,2 0-37 0,1 1 1 0,-2-2-1 0,2 0 10 0,0 5 343 0,0-2-176 0,0 0-89 16,0 2-43-16,6 0-1 0,1 0-34 0,3 4 181 16,0 9-95-16,2 4-48 0,1 4 0 0,-1 4 80 15,3 4-54-15,-3 2-42 0,-1 5 0 0,-1-2-92 16,-1 3 30-16,0-2 0 0,1 7 40 0,-5-9-52 15,0-1 0-15,-1-6 42 0,-1-5 22 0,-1-5-21 16,-2-1 9-16,0-12 82 0,0-3-45 0,0 0-12 16,0-9-39-16,0-13 43 0,0-7-30 0,0-4-6 15,-2-4-2-15,2 0-75 0,0-1 37 16,0 0 0-16,0-7 47 0,0 10-78 0,2 2 34 16,2 0 1-16,3 1 19 0,2 4-24 15,-2-4 0-15,3 11 0 16,-2 4 0-16,1 5 0 0,-2 5 0 0,3 2 0 15,-1 0 0-15,-3 5 0 16,1 0 0-16,-3 0 0 0,3 0-44 16,-1 3 29-16,-1-1-3 0,-1 3-401 15,-1-3 179-15,0 3 109 0,2-5-467 0,0 3 271 0,-4-3 149 0,2 2-461 0,-2 0 300 0,3 3 150 0</inkml:trace>
  <inkml:trace contextRef="#ctx0" brushRef="#br0" timeOffset="-80847.29">3455 7475 1904 0,'-13'3'0'16,"8"-3"0"-16,-2 3 0 0,3-2 0 0,1-1 0 0,3 1 0 0,0-1 421 0,0 0-196 0,2 0 362 16,8 0-274-16,3-1-137 0,1-3-69 0,3-3-27 15,0 0-9-15,0 1-33 0,-1 0-29 0,-2 1-439 16,2 0 220-16,1-1 133 0,-5 5 53 0,1-2-366 15,-3 0 213-15,-3 3 109 0</inkml:trace>
  <inkml:trace contextRef="#ctx0" brushRef="#br0" timeOffset="-80683.72">3459 7681 1604 0,'-15'2'0'0,"5"5"0"0,2-3 0 0,4-1 0 0,1 0 0 0,3 0 352 0,0-3-156 16,0 1-70-16,3-1 428 0,10 0-258 0,0 0-129 15,3-4-64-15,1-2 44 0,0-2-45 0,2 1-36 16,-1-1 0-16,2 1-240 0,-1 0 107 0,-2 2 52 16,3-2-701-16,-5 2 372 0,1 1 192 0</inkml:trace>
  <inkml:trace contextRef="#ctx0" brushRef="#br0" timeOffset="-80317.5">3705 7350 1861 0,'-7'-5'0'16,"3"2"0"-16,1-3 0 0,3 2 0 0,0 0 0 0,0-1 0 0,5-1 209 0,9 2-86 0,3-1 270 0,2 4-178 0,1 0-89 31,3-1-34-31,-1 2-103 0,-1 0 25 0,-1 3 0 78,0 7 24-78,-3 5-213 16,-3 5 102-16,-3 3 56 0,-7 2 27 0,-3 4 0 0,-1 2 28 0,0 4 9 0,-10-5-363 0,-5 1 119 0,-5-2 91 0,-5-3 109 0,0-2 0 0,-2 1-81 0,1-8 41 0,3-5 382 0,4-4-178 0,0-1-70 0,7-3-51 0,0 0 412 0,9-4-215 0,3 0-103 0,0 0-51 0,6-1 70 16,10-3-158-16,4 0-1 0,1-2 0 0,2 2 0 46,5-1 0-46,-1-1 0 0,-1 3 0 0,5 1 0 0,-6-3 0 0,3 3 0 0,-4-3 0 0,1 4 0 0,-2 0 0 0,5-2-553 0,-10 0 200 0,1 0 108 16,0 1 105-16,-4-2-552 0,0-4 328 0,1 1 153 16,-3-3-426-16</inkml:trace>
  <inkml:trace contextRef="#ctx0" brushRef="#br0" timeOffset="-79815.84">4149 7327 1032 0,'-12'-16'0'0,"6"1"0"0,-1 6 0 0,0-1 0 0,-1 3 0 0,0 2 242 0,-1 1-93 0,2 4-60 0,-2 0 133 16,2 2-93-16,-1 11-45 0,-1 5 9 16,3 4 116-16,-1 4-85 0,2 3-44 0,1 3 1 0,0 1 129 15,-2 4-77-15,6-3-53 32,0-5 162-32,0-1-103 0,0-3-50 0,5-3-26 0,4 0 10 0,5-10-35 0,2-4 0 0,0-5-56 15,4-3 28-15,1 0 0 0,4-7 37 0,-5-9-108 16,0-3 49-16,0-5 25 0,-2-1 0 0,-1-4-304 15,0 0 122-15,-6 0 88 0,0-2-190 0,-3-1 121 16,1 6 36-16,-5-2 115 16,0 2-10-16,-2 8-28 15,-2 7-1-15,0 1 221 0,0 8-111 0,-5 2-54 0,1 0-38 0,-4 6 120 0,3 11-38 0,0 4-40 16,2 2 31-16,0-1 185 16,1 6-65-16,2-4-76 0,0-5 15 0,0 2-37 15,0-4 0-15,2 1-101 0,7-3 42 0,-2-4-10 16,4-4 32-16,0-2-105 0,0-5 53 0,5 0 25 15,-2 0-8-15,-1-12-48 0,0-5 20 0,3-1-1 16,-6-2-126-16,4-4 77 0,-2-1 18 0,-5 2 26 16,-1 0-124-16,3 2 67 0,-8-1 17 0,1 2 71 15,-2-4-47-15,0 7 14 16,-5-2-15-16,-8 5 103 62,-1 3-45-62,-5 0-6 0,3 5-34 0,-4 5 157 0,2 1-67 0,1 0-38 0,-1 1 17 0,2 7-2 0,1 4-12 0,4 0-25 0,5 0-78 0,1 0 40 0,2 2 17 0,3 1-424 32,0-4 208-32,0-1 108 0,8-2 36 0,5-1-489 0,-1-2 272 0,5 1 127 0,0-5 77 0,0-1-323 0,0 0 195 0</inkml:trace>
  <inkml:trace contextRef="#ctx0" brushRef="#br0" timeOffset="-79546.05">4528 7253 914 0,'3'-7'0'0,"1"2"0"0,0-1 0 0,-1-1 0 0,0 0 0 0,-2 2 0 0,1 0 0 0,-2 4 470 16,0-5-215-16,0 6-109 0,-6 0 272 0,-1 0-181 15,0 0-104-15,-2 6-48 0,3 2 93 0,-1 3-71 16,1 0-34-16,1 2 84 0,5-1-64 0,0-1-27 16,0 2-1-16,0-2-52 0,2 0-1 0,4 2 35 78,5-2-9-78,-3 1-92 0,2-2 46 0,0-1 0 0,-1 2-69 0,4 1 66 0,-5-1 20 0,-2-2-62 0,0 5 38 0,-3-1-11 0,-2 3 2 0,-1-2-4 0,0 3 29 0,-1-1-23 0,-10 4 18 0,-1-3 20 0,-3 0-22 0,-1 0 0 15,2-4 0-15,-3-1-225 47,5-2 108-47,0-4 52 0,0-1-440 0,6-5 241 0,2 0 116 0,4-10 58 0,0-7-235 0,0-7 146 16,14-5 64-16</inkml:trace>
  <inkml:trace contextRef="#ctx0" brushRef="#br0" timeOffset="-79237.31">4699 7183 1826 0,'1'-5'0'0,"3"-3"0"0,-3 3 0 0,0 3 0 0,0 0 0 0,1 0 0 0,-2 2 0 0,0 2 227 0,0 11-95 110,0 5-47-110,0 6 378 0,0 1-203 0,0 4-116 0,2 1-54 0,1 1 131 0,5-2-91 0,-3 0-47 0,3-1 10 0,2-4-55 0,3-5-1 0,-1-1-33 0,3-6-153 0,0-7 93 0,4 1 56 0,-5-6-49 0,2-2 43 0,-3-11 0 0,1-8 44 0,-4-2-186 0,2-4 87 0,-5-5-15 0,-1 2 39 0,-3-3-181 0,-2 0 96 0,-1-1 22 31,0-3 15-31,0 2 10 0,-14 0 37 0,-1 2 0 16,-3 2 85-16,-1-4-52 0,-3 16 9 0,1 2 293 0,0 9-158 0,-1 4-72 0,4 4-42 0,-3 0 210 0,8 12-115 0,4 6-26 15,3 1-39-15,5 4 191 16,1-5-246-16,0 4 0 0,4-5 0 0,8-3 0 16,3 0 0-16,2-2 0 0,2-6 0 0,2 2 0 31,-2-4 0-31,2-3-694 0,-1-1 234 0,-1 0 225 0,2 0 50 0</inkml:trace>
  <inkml:trace contextRef="#ctx0" brushRef="#br0" timeOffset="-70696.94">17928 11083 1438 0,'0'0'0'0,"0"-2"0"0,3-1 0 0,-2 1 0 0,1-2 0 0,1 3 0 0,-1-2 179 0,-1 0-71 0,1 2-36 0,0-1 205 15,-1 1-112-15,1 0-68 0,-2 1-31 0,0 0 27 16,0 0-28-16,-3 5-1 15,-9 8 54-15,-3 5-46 0,-4 1 0 0,-4 8-36 16,-4-4 116-16,-1 5-58 0,-1 1-20 0,-1-3 146 16,2 1-92-16,0-5-46 0,3 0-23 0,6-4 141 15,-2 0-200-15,11-8 0 0,5-3 0 0,5 0 0 16,0-3 0-16,4 2 0 0,11-2 0 0,7-1 0 16,3-3 0-16,3 0 0 0,2 0 0 0,-1 0 0 15,4 0 0-15,-5 1 0 0,0-1 0 16,-3 1 0-16,2-1 0 0,1 4-350 15,-7-3-39-15,-4 1 176 0,-1 1 89 0,-3 1-681 16,-4 0 385-16,-1 2 183 16</inkml:trace>
  <inkml:trace contextRef="#ctx0" brushRef="#br0" timeOffset="-70499.95">17640 11637 2591 0,'-20'6'0'0,"5"1"0"0,0 4 0 0,7-4 0 0,5 1 0 0,3-3 0 0,0 4 0 0,5-2 0 0,13 4 885 0,7-5-430 0,3 1-455 0,5-2 0 15,1 1 0-15,-1-3 0 0,5 4 0 0,-6-5 0 0,1 2 0 0,-2 2 0 0,-1 0 0 16,-2-1 0-16,5 3 0 0,-10-2 0 0,-2 0-408 16,-3-1 83-16,-4-1 77 0,-3-1 122 0,2 2-665 15,-8-5 382-15,0 0 186 0</inkml:trace>
  <inkml:trace contextRef="#ctx0" brushRef="#br0" timeOffset="-70268.99">18374 11350 2868 0,'-8'0'0'0,"3"0"0"0,2-6 0 0,1 3 0 0,2 1 0 0,0 0 0 0,10 0 0 0,10-1 0 0,6 1 797 0,8-1-531 0,3 0-266 0,2 0 0 0,6 1 0 0,-2-2 0 0,6 3 0 0,2 0 0 0,-4-1 0 15,-5 0 0-15,0 2-172 0,-5 0 8 0,-5 0 100 16,1 0 59-16,-13 0-1019 0,-6 0 495 0,-6 0 246 16</inkml:trace>
  <inkml:trace contextRef="#ctx0" brushRef="#br0" timeOffset="-69931.8">18514 11540 2311 0,'0'3'0'0,"0"-3"0"0,1 3 0 0,2-1 0 0,1 1 0 0,4 1 0 0,1 1 417 0,3 0-183 0,4 2-103 0,1 0 144 15,3 3-119-15,2-1-62 0,-2 4-29 0,2 1-31 16,-5-1 1-16,-3 4 0 15,-4 0-301-15,-6 1 150 0,-4 3 75 0,0 3 47 16,-6-4-153-16,-13 0 92 0,-6-2 44 0,-3-1 67 16,-3-2 1-16,-3 1-80 0,3-7-63 0,3-1 243 15,3-4-84-15,3 0-59 0,4-3-36 0,3 1 502 16,9-2-412-16,4 0-68 94,2 0 0-94,3 0 0 0,16 0 0 15,3 0 0-15,8 0 0 0,3 0 0 0,2 0 0 0,2 0 0 0,1 0 0 0,4 0 0 0,-5 0 0 0,-1 0 0 0,-1 0 0 0,-3 0 0 0,-2 0 0 0,1 0-270 0,-11 0-94 0,-4-2 164 0,-2-3-581 0,-6-2 373 0,-5-2 187 0</inkml:trace>
  <inkml:trace contextRef="#ctx0" brushRef="#br0" timeOffset="-69697.43">18358 10781 2313 0,'9'-23'0'0,"2"8"0"0,11 2 0 0,6 7 0 0,10-5 0 0,2 1 0 0,7 1 189 0,-2 4-82 15,0 5-35-15,2-3 277 0,0 3-157 0,-2 0-78 16,2 0-30-16,-11 0-180 31,-5 3 66-31,-3 1 33 0,-5 3-210 0,-4-1 121 0,-4 0 69 0,-7 0 23 0,-8 3-683 0,0-1 356 16,-8 0 59-16</inkml:trace>
  <inkml:trace contextRef="#ctx0" brushRef="#br0" timeOffset="-69549.82">18614 10753 1290 0,'0'14'0'0,"0"-5"0"0,0 4 0 0,0 3 0 0,1 1 0 0,1 5 0 0,-2 1 0 0,0 3 547 32,0 2-256-32,0 0-128 0,0 3-83 0,0 3 9 0,0-6-54 0,0-2-437 0,0-1 219 0,-3-5 109 15,1 1 55-15</inkml:trace>
  <inkml:trace contextRef="#ctx0" brushRef="#br0" timeOffset="-69360.33">18786 10817 0 0,'4'0'0'0,"0"2"0"0,1 1 0 0,0 2 0 0,1 4 0 0,3 6 0 0,-1 6 0 0,0 1 0 0,1 10 0 0,-1 2 0 0,-2 7 0 0,1 0 0 0,0 5 0 0,-2-5 0 0,-2-2 0 0,2-3 0 0,-2-3 0 0,2-2 0 0</inkml:trace>
  <inkml:trace contextRef="#ctx1" brushRef="#br1" timeOffset="128835.08">14436 13791 0,'0'0'15,"0"0"-15,0 0 0,0 0 16,0 0 0,0 0 77</inkml:trace>
  <inkml:trace contextRef="#ctx0" brushRef="#br1" timeOffset="-62579.37">2957 9208 1240 0,'-3'0'0'0,"-3"2"0"0,1-2 0 0,2 1 0 0,-2 2 0 0,1-3 0 0,0 0 0 0,0 1 0 0,3-1 218 0,-1 0-77 15,0 0-55-15,2 0 82 0,-2 0-63 0,2 0-31 16,0 0-1-16,0 0 85 0,0 0-64 0,0 0-26 15,2-1 0-15,0-2 20 0,1 2 0 0,5-1-36 16,-2 0 50-16,0 2-31 0,1-3 1 0,2 0 28 16,0 1-30-16,2-2 11 0,-4 1-39 0,3 1 42 15,-2-1-1-15,3-1-41 16,-3-1 0-16,2 2 53 0,-1-2-10 0,1 2-44 16,-2-1 1-16,3-1 29 0,-3 0 0 0,5 0-55 15,-2 1-16-15,2-1 0 0,-1-2 0 0,3 1 0 16,-1-2 0-16,4 0 0 31,-2 0 0-31,3 0 0 0,-1-2 0 0,2 2 0 0,1-2 0 0,-4 1 0 0,3-1 0 0,-1 3 0 16,0 0 0-16,0 0 0 0,4-3 0 0,-4 3 0 15,2 1 0-15,3-1 0 0,-1-1 0 0,2-1 0 16,6-3 0-16,-5 2 0 0,3-2 0 0,1 0 0 16,3 1 0-16,-1-1 0 0,6-4 0 0,-7 3 0 15,2 1 0-15,-1-2 0 0,0 0 0 0,2 2 0 16,5-2 0-16,-8 2 0 0,-2-2 0 0,3 4 0 15,-2-3 0-15,3 2 0 0,5-4 0 0,-6 2 0 16,1 1 0-16,1 0 0 0,1-4 0 0,0 3 0 16,6-1 0-16,-11 0 0 15,1 1 0-15,3 1 0 0,-2-2 0 0,1 0 0 16,5-2 0-16,-6 2 0 0,-2 2 0 0,3-2 0 16,0 2 0-16,4-4 0 15,3 0 0-15,-4 1 0 0,0 0 0 0,-2-2 0 16,1 4 0-16,1-5 0 0,4 0 0 0,-7 4 0 0,-1 1 0 0,-2-2 0 15,2 1 0-15,-2 1 0 16,5-1 0-16,-6 4 0 16,-1-3 0-16,1 2 0 0,2 3 0 0,3-6 0 0,-4 4 0 0</inkml:trace>
  <inkml:trace contextRef="#ctx0" brushRef="#br1" timeOffset="-62394.86">5343 8237 3931 0,'31'-9'0'16,"-3"0"0"-16,3-3 0 0,5 1 0 0,-8 0 0 0,3 0 0 0,-1-2 0 0,1 2 0 0,1-3 0 0,2 0 0 0,-5 3 0 0,-1-1 0 15,2-2 0-15,-2 3 0 0,2-2 0 0,3 1 0 0,-7 0 0 0,0 3 0 0,1-1 0 0,1 0 0 0,-1 0 0 16,3-2 0-16,-3 1 0 0,1 2 0 0,4-5 0 0,2 0 0 0,-2 1 0 0,9-5 0 0,-9 0 0 0,3 1 0 0,2 2 0 0,0-2 0 0,-1 1 0 0,3-1 0 0,-9 3 0 0,1 0 0 0,-1 3 0 0,-1-1 0 16,-1 1 0-16,7-2 0 0,-8 3 0 0,-3 1 0 15,2 2 0-15,-1-2 0 0,-2 1 0 0,3 0 0 16,-6 4 0-16,-1-2 0 0,-1 0 0 0,-3 4 0 15,1-1 0-15,-3-1 0 47,-2 2 0-47,-3 1 0 0,-1 0 0 0,-3 1 0 0,-1 0 0 0,1 0 0 0,-4 0 0 0,0 0 0 0,0 0 0 0,0 0 0 0,-1-3 0 0,-9 2 0 16,-2 1 0-16,-5 0 0 0,0 0 0 0,-3 0 0 16,-2 9 0-16,3 5-1029 0</inkml:trace>
  <inkml:trace contextRef="#ctx1" brushRef="#br1" timeOffset="130530.7">5381 16583 0,'0'0'0,"0"0"15,0 0 1,0 0-16</inkml:trace>
  <inkml:trace contextRef="#ctx1" brushRef="#br0" timeOffset="135051.29">28946 17215 0,'0'0'31,"0"0"-31,0 0 0,0 0 16</inkml:trace>
  <inkml:trace contextRef="#ctx0" brushRef="#br0" timeOffset="-56959.57">19668 11664 1833 0,'0'0'0'0,"0"0"0"0,0 0 0 0,2 0 0 0,-2 0 0 0,2 0 0 0,-2 0 0 0,0 0 0 0,3 4 253 0,-2 0-108 0,1 0-54 16,-1 4-18-16,1-2-10 62,0 1-26-62,-2 4-33 0,0 0-1 0,0 2 34 0,-4 2 8 0,-3 0-155 0,-5 2 73 0,0 1 37 0,-2-1 0 0,-3-1-466 0,1 0 198 0,1-4 135 0,2-3-462 0</inkml:trace>
  <inkml:trace contextRef="#ctx0" brushRef="#br0" timeOffset="-56569.01">20416 11189 2033 0,'-17'0'0'0,"6"0"0"16,-3 0 0-16,2 0 0 0,-4 7 0 0,4 3 0 0,-7 6 0 0,5 5 320 0,-1 1-141 0,7 5-71 0,0 4 202 0,3 1-137 0,1 6-59 16,4-6-43-16,4-1 96 0,13-2-66 0,5-7-31 15,6-3-1-15,2 1-27 0,2-12-6 0,0-4 1 16,-1-4-59-16,2 0 30 31,-4 0 0-31,2-4-38 0,-9-7 28 0,-3-6 1 0,-2-2 37 0,-6-3-112 16,0-6 37-16,-4-2 14 0,-5 1 19 0,-2-2-131 0,0-1 69 0,-9 1 34 15,-2-5-5-15,-3 8-40 0,-5 2 33 0,-4 1 1 16,-2 5 25-16,-2 5 0 47,-7 3-21-47,6 6 42 0,-3 6 0 15,1 0-28-15,2 6 3 0,3 6-68 0,-1 3 26 0,12 1 12 0,4 1 29 0,7 0-370 0,3 0 179 0,0-5 89 32,14 0 37-32,8-5-492 0,8-5 272 0,7-2 137 0,2 0-139 0,5-1 138 0</inkml:trace>
  <inkml:trace contextRef="#ctx0" brushRef="#br0" timeOffset="-56295.12">20923 11089 1374 0,'26'-13'0'0,"-1"2"0"0,-3 6 0 0,-8 1 0 0,-4 2 0 0,-5 2 0 0,-3 0 0 0,0 0 195 0,-2 2-71 0,0 6 364 16,-7 0-226-16,-7 3-113 0,0 2-56 0,-5 1 165 0,-1-2-102 0,0 2-64 15,-3-2-28-15,0 1 108 16,-2 1-68-16,1 0-34 0,-4-1 162 0,5-1-134 16,1 0-98-16,4-4 0 0,3 1 0 0,2-4 0 15,-1 2 0-15,10-2 0 125,4 0 0-125,0-3 0 0,11-1 0 0,9 0 0 0,5-1 0 0,5 0 0 0,1 0 0 0,2 0 0 0,-2 0 0 0,2 0 0 0,-5 0 0 0,-4 0 0 0,0 3 0 0,-5 3 0 0,-1 0-655 0,-2-1 128 0,-8 3 249 0,-2 1-378 0,-5 0 310 0</inkml:trace>
  <inkml:trace contextRef="#ctx0" brushRef="#br0" timeOffset="-56177.44">20744 11480 1494 0,'-13'0'0'0,"3"0"0"0,2 3 0 0,3-1 0 0,5 0 0 0,0 1 0 0,6 3 968 0,11-4-466 0,5 1-224 15,3 2 363-15,3-2-593 16,3 0-48-16,0-1 0 0,3-1 0 0,-1 3 0 16,-3-4 0-16,-2 4-719 0,-1-1 287 0,1-3 234 15,-2 3 118-15,5-3-520 0,-8 0 295 0</inkml:trace>
  <inkml:trace contextRef="#ctx0" brushRef="#br0" timeOffset="-55892.2">21296 11078 2003 0,'2'0'0'0,"-2"0"0"0,2 0 0 0,-2 0 0 0,1 0 0 0,0 0 0 0,0 12 0 0,4 5 0 0,-1 7 611 15,1 1-293-15,-1 8-140 0,3 6-1 0,-3 2-70 0,1 4-35 16,-1 5 8-16,-2-9-155 16,2-2 56-16,-3-3 27 0,-1-4 0 0,0-7-34 15,0-2 40-15,0-14-9 0,0-6 16 0,-3-3 16 16,-3 0-1-16,4-21 62 15,2-1-34-15,0-10-7 0,0-2-79 0,0-4 42 0,4-1-27 16,6 0 23-16,4-2 40 0,-2 4-116 0,6 4 47 0,-1-1 0 16,3 4 53-16,2 1-49 0,3-1 8 0,-5 13 25 15,4 2-205-15,-4 6 95 0,-1 7 25 0,-1 2 31 16,1 0-578-16,-7 2 290 0,0 9 141 0,-2 4 70 16,-2-1 35-16</inkml:trace>
  <inkml:trace contextRef="#ctx0" brushRef="#br0" timeOffset="-55612.94">22009 11076 2326 0,'2'0'0'0,"1"-2"0"15,-2-1 0-15,1 2 0 0,-2-1 0 0,0 2 0 0,0 0 0 0,0 0 0 0,-10 0 379 0,-5 4-172 0,1 5 66 16,-5 0-118-16,-4 3-52 0,1-1-38 0,-2 1 44 0,1-1-37 0,1 1 0 15,0 1-37-15,0-2 100 16,8 0-135-16,2-1 0 31,4-2 0-31,3 2 0 0,5-2 0 0,0 3 0 0,1-3 0 0,15 2 0 0,6-3 0 0,2 2 0 0,2-1 0 0,4 2 0 16,-2-3 0-16,-1 1 0 47,0 1 0-47,-1-1 0 0,-1 1 0 0,1-2 0 0,-6 0 0 0,-4 0-1 0,-3-1-958 0,-3-1 462 0,-5 1 231 0,-1 4 107 0,-4-2-363 0</inkml:trace>
  <inkml:trace contextRef="#ctx0" brushRef="#br0" timeOffset="-55466.82">21795 11487 1432 0,'-20'0'0'0,"3"0"0"0,0 0 0 0,4 0 0 0,7 2 392 0,3-1-179 0,3 5-88 0,0-1-46 16,11 4-13-16,8 0-8 0,6 3-23 15,4 0 968-15,2 2-502 0,1-2-474 0,5 4-27 0,-9-3 0 16,2 0 0-16,-1 1 0 15,-2-2-117-15,-2 1-127 0,2 4 149 0,-5-3 60 16</inkml:trace>
  <inkml:trace contextRef="#ctx0" brushRef="#br0" timeOffset="-54703.06">22579 11344 1080 0,'-13'-9'0'0,"4"1"0"0,-2-1 0 0,1 0 0 0,0 1 0 0,2-1 0 0,1-1 0 0,0-3 0 0,1-1 0 0,3-1 0 0,3 1 74 16,0-5-39-16,0 1 1 0,5-6 481 0,10 4-245 16,0 0-118-16,3-1-59 0,7 0 339 0,-2 6-199 15,4-3-91-15,2 8-59 0,-1 5-24 0,0 2-1 16,0 3-25-16,-1 0 28 0,2 8 8 0,-6 11-35 31,-4 3-1-31,-3 4-94 0,-5 4 47 0,-6 5 24 0,0 7-270 0,-5-8 140 16,-2 4 34-16,-12 0 50 0,-2-1-32 0,-5-1 35 0,-1 3-67 15,-6-10 45-15,-4-4-88 0,-3-1 56 16,2-8-14-16,-2-3 96 0,-2 1-10 0,7-11-22 16,5-3-1-16,2 0 1000 0,5-2-465 0,7-2-340 15,0-4-159-15,9 2 0 0,2-3 0 0,2 4 0 16,13 1 0-16,5 0 0 16,4 1 0-16,4 2 0 0,2 1 0 0,0 0 0 0,4 0 0 0,0 1 0 15,3 6 0-15,-4-3 0 16,-2 6 0-16,2-3 0 0,-5-2 0 0,5 4 0 15,-1-3-322-15,-4-1 21 0,-1-1 133 0,-1-4-814 16,1 0 473-16,2 0 237 16</inkml:trace>
  <inkml:trace contextRef="#ctx0" brushRef="#br0" timeOffset="-53609.18">23382 11161 1232 0,'0'-30'0'0,"-4"6"0"0,-1 5 0 0,-1 2 0 0,-4 5 0 0,-3 0 0 0,-1 5 616 16,-2 5-295-16,-3 2-143 0,-1 9-71 0,-3 14 255 0,0 3-164 0,-2 7-72 0,6 1 159 0,2 5-125 0,6 2-62 0,3 0 53 15,4-2-57-15,4 3-91 0,0-10-3 0,4-3 0 16,12-4 0-16,4-4 0 0,5-6 0 0,3-1 0 0,3-9 0 0,0-5 0 16,2 0 0-16,-3-5-94 15,-2-11-37-15,4-1 54 0,-9-1-317 0,-1-6 156 16,-2-2 104-16,-3-2-14 0,0-1 56 0,0-3 20 47,-6 5 8-47,-3 1 51 0,-4 4 1 0,-3 3-24 0,-1 4 1 0,0 2 260 0,0 9-125 0,-9 4-69 0,-3 0-32 0,-3 9 375 31,2 8-191-31,-1 3-39 0,3 4 127 0,5-1-115 0,1 0-99 0,4 2-57 0,1-4 0 0,0 4 0 0,0-7 0 16,9-1 0-16,2-2 0 0,4-4 0 0,3-1 0 0,2-7-22 46,0-3-110-46,2 0 45 0,0-7 56 0,-1-9-259 0,0-2 92 0,-3-2 88 0,-3-1-57 0,-4-2 65 0,-1 0 34 0,-4-3-1 16,2 2 53-16,-6 0 9 0,-2 5-29 0,0-4 1 16,-10 4-1-16,-2 1 1 0,-3 1-10 0,-3 5 230 15,0 7-94-15,-1-1-60 94,-1 6-2-94,1 0 249 0,0 0-107 0,4 0-81 0,2 2 149 0,3 7-101 0,3-2-52 0,3 1-25 0,2 2 9 0,2-2-53 0,2 1-17 0,14-2-79 0,2-2 30 0,7-1 42 0,3-2 9 0,0-2-91 0,7 0 47 16,3 0 36-16,4-6-19 0,3-5-254 0,6-3 99 0,-7 0 84 0,1-3-14 0,-6 1 37 0,-3-1 1 0,-6 2 156 0,-2 0-68 0,-14 6-21 15,-8 6-1-15,-4-2 272 0,-2 4-137 0,-2 1-74 16,-13 0-18-16,-2 0 230 0,-5 7-91 0,-3 4-90 16,0 1-86-16,-1 1 0 0,2 3 0 0,4-3 0 15,3-1 0-15,1-1 0 0,8 4 0 0,0-3 0 16,2 2 0-16,6-2 0 0,0 1 0 15,3-2 0-15,13 0 0 0,1 1 0 16,5-5 0-16,2 5 0 0,1-3 0 0,-1 0 0 31,-2-2 0-31,0 4 0 0,-2-3 0 0,-6 0-41 0,-3 3-35 0,-4-2 23 0,-5 2-25 0,-2 0 34 16,0 0 100-16,-9 0-45 0,-7 2-24 0,-2-2 140 16,-1-2-77-16,-5 2-45 0,2-3-5 0,3-1 56 15,0-3-56-15,5 0 0 0,1-3 0 0,1 2 0 16,8-3 0-16,4 0 0 15,0 0 0-15,13-8 0 0,10-3 0 0,3-2 0 16,6-1 0-16,4 2 0 0,0-2 0 0,3-1 0 16,3 0-21-16,5-2-40 0,-6 0 3 0,2 0 85 15,-3 1-20-15,1-1-30 0,-4 1-29 0,4 0 123 16,-12 2-46-16,-4 3-25 16,-5 2 85-16,-5 3-85 0,-8 3 0 0,1 0 0 0,-8 2 0 0,0 1 0 15,-8 1 0-15,-3 13 0 0,-3 1 0 0,1 3 0 16,3 0 0-16,2 3 0 15,2 3 0-15,3-1 0 0,3-2 0 0,0 7 0 16,0-8 0-16,3 0 0 0,11-2 0 0,3-4 0 16,3-4 0-16,5 1 0 0,0-11 0 0,1 0 0 15,0 0 0-15,1-9 0 0,3-5 0 0,-6-5-13 16,-2-1-37-16,-3-3-175 0,-1-3 95 0,-1-1 47 16,-1-4 15-16,-9-1 24 15,-2-2 8-15,-2-3 1 0,-3-5 23 0,0 1 0 0,-11-10-32 16,-7 10 31-16,-3 0 1 0,-5 4-23 15,-3 8 0-15,-1 6 131 0,-8 2-74 0,2 12 0 16,-2 7-24-16,-3 2 216 0,3 4-108 0,7 11-35 16,0 3-31-16,14 3 238 15,8 4-278-15,7 1 0 0,2 1 0 0,0 2 0 0,7 1 0 0,11-5 0 16,2 0 0-16,5-1 0 47,2-6 0-47,2 0 0 0,5 0 0 0,-2-7 0 0,2-1 0 0,-1-6 0 0,0-2 0 0,4-2 0 0,0 0 0 0,-6-4-912 0,-3-9 296 0</inkml:trace>
  <inkml:trace contextRef="#ctx1" brushRef="#br0" timeOffset="149924.92">23278 16829 0,'0'0'0,"0"0"0</inkml:trace>
  <inkml:trace contextRef="#ctx0" brushRef="#br0" timeOffset="-41771.39">13838 11137 1195 0,'-10'-18'0'0,"-3"0"0"0,2 0 0 0,-3 5 0 0,6-1 0 0,-1 0 183 0,-4 2-71 16,3 0-38-16,-2-3 83 0,-3 4-49 0,5 4-40 16,-5 2 0-16,2 4 75 0,1 1-52 0,-4 0-26 15,-2 4 9-15,2 10-68 0,-1 4 1 0,-2 3 31 16,-3 4 42-16,-2 4 9 0,-1 2-50 0,-2-1 87 16,0 4-43-16,-2 1-1 0,2 0-43 0,-8 7 62 15,13-9-36-15,1-2 0 0,6 0-27 0,4-7 48 16,8-4-48-16,3 1 11 15,0-7-10-15,14-2-6 0,6-3 5 0,5 0 1 0,3 0-53 16,0 4 36-16,-3-3-9 0,-2 3-25 16,-3-1 25-16,-1 5 0 0,-7 1 3 0,0 7 171 15,-7-3-84-15,-4 2-33 0,-1 5-68 0,0 3-2 16,-9-2 0-16,-2 8 0 0,1-5 0 0,-3 1 0 16,3-2 0-16,2-1 0 31,4 1 0-31,2 3 0 0,2-11 0 0,0 2 0 0,6-2 0 0,6 0 0 0,1 0 0 0,0 3 0 15,0-6 0-15,-1-1 0 16,-3-2 0-16,-1 5 0 0,-5-5 0 0,3 5-35 0,-6-6-108 0,0-3-191 16,-10-2 147-16,-5 0 74 0,-2-3-185 0,-2 2 120 15,-1-7 75-15,-1 0-303 0,2-4 184 0,0 0 92 16,3 0 45-16,1-8-367 0,9-7 211 0,2-5 102 16,4-3 49-16</inkml:trace>
  <inkml:trace contextRef="#ctx0" brushRef="#br0" timeOffset="-41546.99">13743 11577 1606 0,'0'-26'0'0,"0"6"0"0,0 7 0 0,-3 2 0 0,-5 1 0 0,1 9 0 0,-3 1 0 0,-2 5 0 0,2 13 259 0,-4 9-110 0,-1 2-45 0,6 4 261 0,-2 2-162 16,4 3-83-16,5 2-40 0,1-1 209 0,1 4-115 0,0-8-73 16,2-4-31-1,10 1-18-15,4-3-13 0,5-2-1 0,3 0-288 0,1-10 139 0,0-4 75 0,1-1-576 0,-1-6 323 0,0-3 91 0,0 1 105 0,-8-4-668 0,0-6 362 0</inkml:trace>
  <inkml:trace contextRef="#ctx0" brushRef="#br0" timeOffset="-41291.32">13908 11579 1259 0,'0'0'0'16,"0"0"0"-16,0 0 0 0,0 0 0 0,0 0 0 0,0 5 256 0,0 8-108 0,0 3-46 0,5 3 101 0,4 2-82 0,-4 5-41 0,1 3-33 0,2 5-8 0,-5-1 9 0,3-1-9 0,-4-5-91 0,-1 1 45 0,1-4 0 0,-1-6 45 0,-1 0-1 0,0-10 2 0,0-6-1 15,0-2 100-15,0-6-51 47,0-13-23-31,0-6 2-16,2-6 0 0,6-4 0 0,3 2-28 0,4-5-34 0,1 1 35 0,4-1 9 0,-1 5-9 0,-2 4-53 0,3 2 26 0,-1 4 0 0,-2 5 26 0,3 4-389 0,-5 7 184 0,-2 7 69 15,-1 0 56-15,-5 11-658 0,2 7 330 0,-2 6 157 16</inkml:trace>
  <inkml:trace contextRef="#ctx0" brushRef="#br0" timeOffset="-41133.73">14168 11811 1081 0,'-4'5'0'0,"-2"0"0"0,1 0 0 0,2 2 0 0,0-1 152 0,0 5-48 0,1-1-37 0,2-1 402 15,0 4-215-15,0 1-108 16,0 0-44-16,0 1-139 0,0 0 38 0,0 2 0 0,0-5-404 0,0 3 221 16,0-2 120-16,0-2 46 15,0-3-634-15,0-5 312 0</inkml:trace>
  <inkml:trace contextRef="#ctx0" brushRef="#br0" timeOffset="-40806.61">14299 11664 1007 0,'-1'0'0'0,"-4"4"0"0,2 1 0 0,1 6 0 0,-2 1 350 0,1 2-155 0,0 5-79 16,3 3-29-16,0 4 496 0,0 0-273 0,0-1-136 15,10-1 51-15,-2-1-94 16,7 0-37-16,-1-5-10 0,1-8-175 0,4 1 64 0,-2-6 32 0,0-5-186 47,3 0 118-47,-6 0 47 0,3-14 27 0,-4-5-208 0,-1-3 101 0,-3-3 62 0,-2-4-47 0,-2 0-43 0,-4 0-6 0,1-2 49 15,-2-2-23-15,0-2 32 0,-5-4-9 0,-3 6 37 16,-5 1 5-16,-2 3 1 16,-1 5-1-16,-2 9 214 0,-4-2-116 0,3 15-44 0,-1 2-15 0,2 0 400 15,2 5-187-15,0 9-104 0,8 1-21 0,5 4 103 16,3 1-50-16,0 1-51 15,0-2-12-15,7 4 10 0,8-6-50 0,-1-2 1 16,6-1-229-16,-1-2 114 16,1-3 57-16,5-1-601 0,-5-2 297 0,3-5 167 0,0-1 29 0,0 0-636 15</inkml:trace>
  <inkml:trace contextRef="#ctx0" brushRef="#br0" timeOffset="-40563.27">14585 11442 2236 0,'-10'-12'0'0,"4"4"0"0,1-1 0 0,5 4 0 0,0 2 0 0,0 1 0 0,2 2 0 0,7 0 0 0,5 2 378 16,0 11-175-16,3 5-82 0,-1 6 248 0,1 5-165 15,-3 5-83-15,3 6 22 0,-6 1-57 0,-1 2-16 110,-3 0-70-110,-2 10-139 0,-4 1 61 0,-1 11 68 0,0-6 20 0,-9-1-336 0,-6-4 183 0,-4-2 86 0,2-14 47 0,-7 4-89 0,4-22 51 0,0-10-337 0,-2-10-192 0,5 0 270 0,-2-15 124 0,5-11-356 0,5-11 250 0</inkml:trace>
  <inkml:trace contextRef="#ctx0" brushRef="#br0" timeOffset="-40456.55">14806 11433 1628 0,'4'-10'0'0,"1"2"0"0,3 1 0 0,0 1 0 0,-4 2 0 0,4 3 0 0,-5 1 414 0,2 0-188 0,0 0-94 15,2 0-441-15,-2 10 168 0,0 2 90 0,0 4-418 16,-4 3 238-16</inkml:trace>
  <inkml:trace contextRef="#ctx0" brushRef="#br0" timeOffset="-40328.9">14835 11697 1402 0,'-9'5'-1'0,"1"1"0"0,4-2 0 0,0 3 0 0,3-1 1 0,1 1 328 0,0 0-145 0,0 1-63 0,0 0 580 0,5 0-330 0,5 0-166 0,1 0-84 0,0-1-16 15,3 0-24-15,-3 0-9 0,2-3-33 0,1 2-733 16,-3-2 366-16</inkml:trace>
  <inkml:trace contextRef="#ctx1" brushRef="#br0" timeOffset="152354.5">31563 17760 0,'0'0'16</inkml:trace>
  <inkml:trace contextRef="#ctx0" brushRef="#br0" timeOffset="-39369.01">24925 10606 1057 0,'1'-24'0'0,"2"3"0"0,9 4 0 0,7 2 0 0,7-1 0 0,3 6 0 0,2 2 468 16,-1 3-215-16,2 3-108 0,-1 2-55 0,3 0 141 0,-9 0-101 0,-1 7-47 141,-4 5-5-141,-6 0-1 0,-3 4-40 0,0 3 96 0,-10 2-53 0,-1-2 0 0,0 10-43 0,-11-5 239 0,-1 5-119 0,-5 4-51 0,1-6-40 0,1 1 273 0,1-3-331 0,4 0-8 0,-1 0 0 0,2 4 0 0,4-6 0 0,3 0 0 0,2 2 0 0,0-2 0 0,0 0 0 0,5 6 0 0,5-7 0 0,4 2 0 0,-2-1 0 0,0 4 0 0,1-1 0 0,0 6 0 0,-4-3 0 0,-4 3 0 0,1-1 0 0,-3 1 0 0,-1 3 0 0,-1 5 0 0,1-9 0 15,-2 1 0-15,0-1 0 0,0-2 0 16,2 0 0-16,-1 3 0 0,1-11 0 0,1 2 0 0,1-7 0 15,-2-2 0-15,1-1 0 0,-2 1 0 16,1-7 0-16,-2-2 0 0,0 3 0 0,-3-1 0 16,-9 2 0-16,2 0-279 0,-3 2-60 0,-1 2 150 78,-1 3-670-78,0 3 410 0,-3 4 198 0</inkml:trace>
  <inkml:trace contextRef="#ctx0" brushRef="#br0" timeOffset="-39260.3">25622 11875 3259 0,'0'-13'0'0,"0"3"0"0,0-1 0 0,0 4 0 0,0 3 0 0,0 0 0 0,2 3 0 0,-1-3-176 0,3 1 62 0,-3 1-957 15,1 0 517-15</inkml:trace>
  <inkml:trace contextRef="#ctx0" brushRef="#br0" timeOffset="-35328.08">17495 12746 300 0,'-3'-3'0'16,"0"-2"0"-16,-1 1 0 15,1-1 0-15,0 2 0 0,0-1 327 0,0-1-145 0,-1 2-73 0,0 1 338 0,3-1-205 0,-2-1-94 0,1 3-60 0,0-1 186 0,1 0-120 0,1 0-58 0,0 2-30 0,0 0 355 16,3 0-197-16,11 0-93 15,5 0 337-15,6 0-216 0,6 0-250 0,8 0-2 0,1 0 0 0,4 0 0 16,4 0 0-16,1-1 0 16,3-1 0-16,4-1 0 0,-10-1 0 0,-2 2 0 62,-4 0 0-62,-6 0 0 47,1 0 0-47,-15 2 0 0,-7 0-213 0,-6 0 79 0,-6 0-783 0,-1 0 441 0,-1 4 210 0,-16 2 120 0,-5 1-504 0,0 0 307 0</inkml:trace>
  <inkml:trace contextRef="#ctx0" brushRef="#br0" timeOffset="-35193.44">17640 12675 1007 0,'-20'11'0'0,"5"-2"0"0,4 2 0 0,2 5 0 0,5 0 0 0,4 3 442 31,0 5-195-31,0 0-109 0,6 4-51 0,8 7 510 0,0 2-280 0,0 7-141 0,0 8-60 0,-2-2 189 0,-4 3-134 0,-2 2-67 0,-3 3 115 0,-1-3-214 0,-2 10-5 0,0-15 0 16,0 0 0-16,-6-6-12 0,-1-3-12 0,-6-7-495 15,0 1 287-15,-2-19 130 16,4-6 69-16,-4-6-678 0,2-4 304 0,1-3 186 16,0-14 83-16,8-8-174 0,2-10 138 0</inkml:trace>
  <inkml:trace contextRef="#ctx0" brushRef="#br0" timeOffset="-34300.49">17881 12811 1042 0,'10'-12'0'0,"-1"4"0"0,-1 4 0 0,-2-1 0 0,-3 5 0 0,-1 0 0 0,-1 0 672 0,-1 12-318 0,0 0-159 0,-1 7 436 16,-4 0-303-16,-1 1-145 0,-1-1-74 0,2 1 96 0,1 2-84 0,1-2-33 15,3 1-85-15,-1-2-3 0,1 0 0 0,0-1 0 16,0-1-202-16,0-1 87 0,1-2 71 0,1-2 40 16,-1-4-436-16,1-4 239 15,0 2 21-15,0-1-357 0,-2-5 255 0,0 0 122 16,0 0 63-16,-6-4-192 0,-2-6 126 0,-1-1 55 15,1-5 40-15,-3-1-9 0,3-1 0 0,2-2 41 16,0-2 134-16,0 2-76 0,3 1-24 0,3 2-1 16,0 2 129-16,0 0-81 0,0-1-41 15,3 2 401-15,9 3-205 0,1 2-49 16,5 1-69-16,3 2 253 0,2 3-150 0,5-1-65 16,-1 4-46-16,1 0 169 0,-2 1-104 0,2 9-51 0,-3 2 11 15,-1 0-22-15,-6 3-9 0,-4 4-32 16,-1-1-34-16,-9 2 0 0,1 3 43 0,-5-2-145 15,0 0 67-15,-8 0 35 0,-7 3 0 0,-1-7-312 16,-4 2 173-16,1-7 34 0,-1-2 56 0,0 0-477 16,1-6 244-16,0-1 122 0,-2-3-276 15,5 0 204-15,-1 0 96 0,6-11 49 0,-2 0-91 0,2-4 69 16,0-2 27-16,4 2 19 16,2 2 1-16,0 0 23 0,4 2 1 0,-1 3 360 15,1-1-189-15,1 4-81 0,0-1-46 0,1 4 550 16,6 0-287-16,5-1-65 0,2 0 254 0,0 1-217 15,5 1-103-15,0-2-52 0,0 3-99 16,2-3 24-16,-1 3 9 0,-4 0-236 31,1 0 126-31,-3 0 62 0,-2 0 31 0,-2 0 0 0,1 0 40 0,-7 0-8 0,-2 3-1 0,-2 6-1334 16,0 1 630-16,-8 0 316 31,-3-1 151-31,-2 1 105 0,-3 0 36 0,0 1 60 0,-1-5 94 0,-2 3-83 0,3-1-33 0,1-4 181 0,2-1-98 0,4 2-48 16,0-3-25-16,3 2 478 0,-1-3-241 0,6 1-17 15,1-2-94-15,0 3 169 0,1-3-123 0,9 0-53 16,2 0 5-16,1 0-38 16,0 0 0-16,3 0-232 0,-2 0 97 0,0-3 58 0,-3 1 15 0,1 1-261 15,-4-1 143-15,-1 2 71 16,-1-2 35-16,0 2-105 0,-4 0 9 0,1 0 44 0,-3 0-39 16,0 0 158-16,0 0-77 0,0 7-9 15,-4-1 306-15,-1 2-152 0,0 0-70 0,2 4-40 16,-2 0 354-16,3 5-170 0,1-2-65 15,-1 2 129-15,2 4-118 0,0 1-60 0,0 1-29 0,0 3 61 16,0-1-50-16,0-2 0 0,0 1-41 0,2 2 17 16,-2-3-17-16,0 1 9 15,0-6-131-15,0-1 62 16,0-4 29-16,-5-2 1 0,-1-5-279 0</inkml:trace>
  <inkml:trace contextRef="#ctx0" brushRef="#br0" timeOffset="-34215.68">18039 13488 3023 0,'-8'0'-81'0,"-2"0"-340"0,-2 0 177 0,3-9 107 0,-3-6 32 0,-1-2-56 0,2-4 67 0,0-3 29 0,0 0 0 0,1 0-38 0,0 0 33 0,-1 0-9 0,3 7 196 0,-1 4-77 0,3 2-38 0,-2 2 0 0,0 4 324 0,-1-1-191 0,2 6-52 0,1 0 197 0,1 3-106 0,0 7-76 0,2 3 5 0,-1-1-286 0,4 5 105 0,0-5 57 0,0 2 29 0,3-3-353 0,6-2 197 0</inkml:trace>
  <inkml:trace contextRef="#ctx0" brushRef="#br0" timeOffset="-34129.94">18299 13193 1850 0,'11'3'0'0,"-3"0"0"0,1-1 0 0,0 2 0 0,-1-1 0 0,1 2 0 0,1 0 326 0,-5 2-149 15,2 0-70-15,-1 0 111 0,-1-1-90 0,-3 0-47 0,4 2-12 16,-5-1-438-16,1-2 203 0,0-1 101 16,-1-1 51-16,-1-1-340 0,0-2 204 0</inkml:trace>
  <inkml:trace contextRef="#ctx0" brushRef="#br0" timeOffset="-33973.36">18375 12880 1814 0,'0'0'0'0,"0"0"0"0,6 0 0 0,0-1 0 0,4-3 0 0,3 0 0 0,3-1 363 0,4-2-163 15,7 1-73-15,-2 0 285 0,5 1-188 0,2-2-94 0,0 2-47 0,3-2-14 16,-7 5-9-16,-4 2-24 0,-2 0-860 0,-5 0 430 15,-6 0 215-15</inkml:trace>
  <inkml:trace contextRef="#ctx0" brushRef="#br0" timeOffset="-33564.84">18520 13130 1022 0,'-6'8'0'0,"3"1"0"0,1 2 0 0,2 0 0 0,0-1 77 0,2 0-24 15,5 1 0-15,5 1 344 0,-1 1-180 0,-1 3-82 16,-1-1-54-16,1 1 37 0,-4 1-41 0,-3 1 1 15,-1 1-42-15,-1 2-147 0,-1-3 68 0,0-2 41 16,-4-2-132-16,-4-3 85 0,-2-3 43 0,3 0-32 16,-1-8 32-16,2 0-8 0,-2-1 0 0,5-14-241 47,1-7 122-47,2-7 4 0,0-4 54 0,0-6-194 0,5-5 117 0,4-6 58 0,-1-5 29 0,0-9-9 0,1 5 37 0,-3-5 1 15,2-7-286-15,-1-6 161 0,2-6 80 0,-3-11 238 16,0 22-93-16,-1 2-50 0,-2 11-25 0,-1 14 298 15,-2 16-161-15,0 8-90 0,0 20-32 0,-2 1 825 16,-1 10-397-16,0 11-197 0,1 10-91 0,2 11 190 16,0 9-150-16,2 7-73 0,9 12 256 15,3 9-166-15,0 9-73 0,3-9-38 16,-1 1-26-16,2 0-1 0,2-2-35 0,1-1-95 47,4 5 57-47,-4-21 18 0,-1-12 1 0,-2-2-468 0,-3-8 247 0,-4-9 124 0,-1-2 15 0,-9-13-677 0,1-13 356 0,-2-2 180 0,0 0-376 0,0-17 277 15,-2-9 130-15</inkml:trace>
  <inkml:trace contextRef="#ctx0" brushRef="#br0" timeOffset="-33452.15">18829 12550 1671 0,'-5'-18'0'0,"2"7"0"0,1 3 0 0,2 3 0 0,0 3 0 0,0 2 386 0,0 0-167 0,7 2-95 16,5 11-45-16,2-1 53 31,1 5-48-31,1-2-25 0,4 6 10 0,-1-6-536 0,2 4 251 0</inkml:trace>
  <inkml:trace contextRef="#ctx0" brushRef="#br0" timeOffset="-33234.73">19195 12827 1958 0,'1'0'0'0,"1"0"0"0,2 2 0 0,-1-2 0 0,1 0 0 0,2 1 0 0,0 2 0 0,5-3 877 110,3 2-426-110,5-1-208 0,0 3-103 0,4 0-144 0,2-1 40 0,4 2 8 0,-2 0-9 0,-1 2-806 0,-4-1 402 0</inkml:trace>
  <inkml:trace contextRef="#ctx0" brushRef="#br0" timeOffset="-33152.95">19223 13104 2510 0,'-11'0'0'0,"1"0"0"0,4 4 0 0,6-2 0 0,0 2 0 0,0 0 0 0,14 0 0 0,5 0 422 0,3 0-193 0,7 0-97 0,4 0-153 0,0 1 24 0,0-1 0 0,4-1 32 0,-3-1-1110 0</inkml:trace>
  <inkml:trace contextRef="#ctx0" brushRef="#br0" timeOffset="-32521.63">19960 12743 844 0,'-5'-21'0'0,"1"-3"0"0,4 10 0 0,0-2 0 0,1-1 0 0,14 0 350 0,3 3-158 0,5-2-69 0,4 5 313 0,2 4-200 16,4 4-100-16,1 1 21 0,1 2-60 0,3 5-21 15,-11 13-10-15,0 3-54 0,-6 5 0 0,-5 10 24 16,-7 3 0-16,-6 10-143 0,-3-3 67 0,-6 1 38 15,-13 3-131-15,-4 0 84 0,-2-3 42 0,-11 7 28 16,0-12-12-16,-1-2-39 0,-5-5 38 0,0-6 234 16,0-4-116-16,0-2-62 15,9-14-30-15,8-5 185 0,3-4-98 0,9 0-24 16,6-5-34-16,2-1 353 0,5-3-346 0,0 1-70 31,10 1 0-31,8 0 0 0,7 3 0 0,5 1 0 0,2 1 0 0,8 2 0 0,0 0 0 0,6 0 0 31,0 5 0-31,10 4 0 63,-8-1 0-63,1 1 0 0,-3 3 0 0,-3 0 0 0,-4 0 0 16,0-2 0-16,-15 0 0 0,-8-5 0 0,-7 0 0 0,-6-3 0 0,-1 0 0 0,-2-2 0 0,-3 0 0 0,-11-2 0 0,4-10 0 0,-3 0-342 0,2-5 75 0,1 3 119 0,1-1 57 0,4 0-482 0</inkml:trace>
  <inkml:trace contextRef="#ctx0" brushRef="#br0" timeOffset="-31464.98">21112 12586 784 0,'4'-24'0'0,"-3"0"0"0,2 1 0 0,-1 2 0 0,-2 0 0 0,0-2 0 0,0 2 0 0,0-8 239 16,0 9-105-16,0-4-49 0,-2 3-23 0,-4-1 169 15,-1 5-97-15,-1-6-39 0,-2 11 176 0,0 2-117 16,-1 2-58-16,-3 4-30 31,0 3 199-31,-2 1-104 0,-1 2-67 0,0 19 137 0,1 5-96 0,1 7-49 0,1 6-25 0,1 7 103 16,5 1-68-16,3 5-30 0,3 1 1 0,2 3 87 0,0 2-154 0,0 5 0 47,0-8 0-47,2 3 0 0,3 3 0 0,0-1 0 0,1 3 0 0,-4 10 0 0,-2-13 0 0,0-1 0 0,0-2 0 0,0-1 0 15,-9-5 0-15,-4 2 0 0,3-18 0 0,-3-8 0 32,0-4 0-32,-1-6 0 0,0-3 0 0,-1 1 0 0,1-10 0 0,4-4 0 0,-2-1 0 0,1 0-92 15,0 0-254-15,3 0 145 0,2 0 85 0,4-1-616 16,1-2 347-16,1-2 173 0,0-2 86 0,0-3-555 15,8-1 326-15,7-7 159 0,2-1 79 0</inkml:trace>
  <inkml:trace contextRef="#ctx0" brushRef="#br0" timeOffset="-31136.84">21054 13351 822 0,'31'-14'-1'0,"-11"6"0"0,2 5 1 0,-2 1-1 0,-4 2 0 0,2 0 1 0,-7 6 415 0,-1 7-190 0,-1 4-95 0,-3 1-48 0,1 3 239 0,0-1-134 0,1-2-81 0,-3-1 423 0,4-1-247 0,-1-1-124 0,1-1-62 0,3-2 129 0,-2-5-99 0,4-3-46 0,-1-4-123 0,0 0 40 0,3 0-1 32,1-11 50-32,-5-6-225 0,1-1 108 0,-5-4 54 0,0-2 27 0,-5 0-77 15,-1-1 61-15,-2 4 17 0,0 2-152 0,-7-2 71 16,-4 3-23-16,-5 4 38 0,-2-2 98 0,0 9-31 16,-2 1-19-16,1 5 81 0,-2 1-41 0,1 0-23 15,-1 0 24-15,5 5-140 0,4 1 59 0,0 3 0 16,4-4 68-16,2 4-453 109,-2-4 194-109,6 0 110 0,1 0-263 0,1 0 178 0,0-3 87 0,1-2 46 0</inkml:trace>
  <inkml:trace contextRef="#ctx0" brushRef="#br0" timeOffset="-30952.33">21205 12509 1461 0,'-11'-12'0'0,"1"4"0"0,6-1 0 0,2 4 0 0,2 2 0 0,3 1 566 0,13-1-264 0,6 1-134 0,6 0-65 0,6-1 613 0,0-2-344 0,4 5-168 16,2-3-165-16,-1 1-39 0,2 1 0 0,4-2 0 0,-9 3 0 0,-1 0 0 15,-1 0 0-15,-5 0-332 16,-2 4 11-16,-2 4 188 0,-11 1 80 0,-5 0-1083 0</inkml:trace>
  <inkml:trace contextRef="#ctx0" brushRef="#br0" timeOffset="-30573.89">21376 12622 655 0,'-12'0'0'0,"-2"3"0"0,3-1 0 0,8 2 0 0,-1 2 0 0,3-1 542 0,1 4-258 0,5-2-124 15,10 3 525-15,7 1-324 0,3 2-154 0,3-1 166 16,-2-2-168-16,1 2-85 16,-5 0-42-16,0 0-36 0,-1 1 4 0,-6-4-10 15,-3 1 0-15,-4 2-255 16,-5-2 128-16,-3 2 63 0,0 1 42 0,-8-4-116 16,-11 0 69-16,-5-2 34 0,-1 1 80 0,-1-4-88 0,-2 1 34 0,5-2 185 31,1-3-99-31,7 0-66 0,0 0-1 0,8 0-6 15,-4 0-40-15,11 0 0 0,0 0 0 0,3 0 0 0,12 0 0 0,9 0 0 16,4 0 0-16,2 0 0 16,1 0 0-16,2 0 0 0,-1 0 0 0,1 0 0 0,5 0 0 0,-7 0-112 15,-4-3-176-15,0 3 139 0,-3-1 22 0,-4-1-566 16,-1 0 320-16,-7 0 172 0,-6 2 83 16,-3-5-295 62</inkml:trace>
  <inkml:trace contextRef="#ctx0" brushRef="#br0" timeOffset="-30453.21">21256 12013 1993 0,'-12'-12'0'0,"1"2"0"0,9 4 0 0,2 5 0 0,0 1 0 0,11 0 0 0,5 0 0 0,7 0 839 0,4 7-406 0,2-1-198 15,5 2-99-15,2-5 116 0,0 3-209 0,8-1-43 16,-8-2 0-16,1 1 0 0,-1-1 0 0,-4-1 0 15,-2 2-654-15,0 0 338 0,-14 1 171 0,-4 1-737 16,-6 0 350-16,-6 3 253 0</inkml:trace>
  <inkml:trace contextRef="#ctx0" brushRef="#br0" timeOffset="-30301.62">21448 12037 1082 0,'-13'-5'0'0,"5"-1"0"0,1 5 0 0,1-2 0 0,1 0 0 0,-1 3 362 0,4 0-167 0,2 12-79 0,0 4-40 0,0 5 432 0,0 1-236 0,0 3-108 0,0 3-68 0,0 4 100 0,-3 2-79 0,1 0-40 0,-1 1-194 0,-2 2 86 16,4-7 29-16,-2-4-739 15,3-3 389-15,0-5 195 0</inkml:trace>
  <inkml:trace contextRef="#ctx0" brushRef="#br0" timeOffset="-30090.18">21538 12172 1300 0,'0'0'0'0,"0"0"0"0,-3 0 0 0,2 0 0 0,1 0 0 0,0 3 0 0,0 2 0 0,0 6 634 0,0 1-289 0,6 3-159 16,1 3-75-16,3 5-9 109,2 4-32-109,1 0-1 0,1 6-330 0,1-2 145 0,0 3 76 0</inkml:trace>
  <inkml:trace contextRef="#ctx0" brushRef="#br0" timeOffset="-29450.34">22279 12947 1975 0,'-1'-14'0'0,"-2"-3"0"0,-2 1 0 0,0-6 0 0,-1 3 0 0,2 2 0 0,-2 0 0 0,-3-2 174 0,1 5-70 0,-3-3-26 0,1 7 75 16,-2 4-59-16,-3 5-30 0,-1 1 1 0,-6 7 15 15,2 17-45-15,0 8-1 0,1 1-25 0,1 7-1 16,3 3 27-16,-4 3 8 16,10-4 17-16,1-4-1 0,4-1-24 0,4-4-6 15,0-2 6-15,0 1 8 0,3-13-8 0,9-4-129 16,4-5 61-16,4-9 26 0,1-1 1 0,1-1-227 16,2-16 119-16,1-9 48 0,-2-4 35 0,-2-3-245 15,-1-2 126-15,3-6 28 16,-8 5-12-16,1-6 49 0,-2-1 25 0,0-3 101 0,-3-7-38 0,5-10-9 15,-8 2-29-15,3-2 83 16,-2-8-41-16,2 4 0 0,-6 7-42 0,2 4 177 16,-5 25-80-16,-2 16-14 0,0 11-31 0,0 4 364 15,-10 9-180-15,-1 15-43 0,-2 13 44 0,0 8-83 16,-1 4-43-16,3 7 51 0,2 2-46 0,-2 7-15 16,3-8-8-16,3 1 30 0,1-1-27 0,2-4 0 15,2 0-26-15,0 4 47 0,0-19-82 0,5-2 0 16,7-9-32-16,5-6-50 15,-1-10 59-15,4-4 38 16,0-7-413-16,3-9 204 0,0-14 71 0,1-6-299 0,0-5 193 0,2-2 88 31,-7 3 58-31,1 0-60 0,-1 4 54 0,-3 5 27 0,-1-2-9 0,-7 13 80 0,-3 5 0 0,-3 4-44 16,-1 4 267-16,-1 0-133 0,0 7-76 0,0 13-24 47,0 5 495-47,-2 3-252 0,-1 3-67 0,3-2 180 0,0 6-151 0,0-8-89 0,3-3-40 0,7 0 6 0,4-6-81 0,0-4 0 0,5-6 0 0,1-8 0 47,1 0 0-47,1-4 0 0,0-16-39 0,-1-4-49 0,-1-1 71 0,-5-5 21 0,-6-2-231 0,-3-1 120 0,-2 1 7 0,-4-3 28 15,0-5-3-15,0 6 8 0,-13-2 8 0,-4 2 78 16,-2 5-27-16,-4 0 0 0,-3 5-36 16,1 13 97-16,0 7-37 0,4 1-24 0,1 3 326 0,8 0-160 62,-3 9-47-62,11 4-53 0,3 4 124 0,1 0-182 0,1 3 0 0,10 0 0 16,6 1 0-16,5-2 0 0,0-3 0 0,4-1-583 0,1-3 242 0,2-2 172 0,4 2 61 0</inkml:trace>
  <inkml:trace contextRef="#ctx0" brushRef="#br0" timeOffset="-28912.49">23792 12441 616 0,'-2'-29'0'0,"-6"-6"0"0,1 9 0 0,0 0 0 0,-5-1 162 0,-2-1-64 0,-8-3-21 0,0 8 248 0,-3 4-145 0,-2 6-72 0,-1 2-35 0,0 9-1 0,-3-1-27 0,8 3-9 0,2 5 0 0,1 13 471 0,3 4-236 0,3 10-117 0,-3 7 195 0,9 5-161 0,2 8-76 0,2 9 203 0,3 4-140 0,1 9-143 0,0 12-32 0,0-12 0 0,0 4 0 0,2 2 0 16,9 0 0-16,-4 0 0 0,4 9 0 0,-4-19 0 15,1-4 0-15,-5-6 0 0,-2-2 0 0,-1-5 0 16,0 4 0-16,-9-21 0 15,-2-1 0-15,-8-8 0 0,-1-4 0 0,-2-6 0 0,-4 0 0 0,1-11 0 16,-2-6 0-16,1 0 0 0,-1 0 0 16,5 0-148-16,-4-4-187 0,11-6 154 15,3-2 73-15,6-1-580 0,6-5 327 0,0-2 162 16,8-4 73-16,14-1-540 0</inkml:trace>
  <inkml:trace contextRef="#ctx0" brushRef="#br0" timeOffset="-28655.18">23843 13369 2432 0,'6'18'0'0,"0"3"0"0,-1 4 0 0,0 0 0 0,0 5 0 0,2-7 0 0,-1 0 0 0,1 1 368 0,4-6-166 0,2-3-83 0,2-1 26 16,2-7-59-16,1-7-26 31,1 0 1-31,1-3-74 0,-2-12 24 0,2-6 9 0,-8-2-184 0,-2-5 101 0,-3 2 49 0,-4 0-73 16,-3 0 62-16,0-4 39 0,-3 8-8 0,-8 1 55 0,-7 1-57 0,0 3 4 15,-2 3-41-15,-3 1 77 0,0 6-17 0,-1 7-31 16,1-3 9-16,-1 3 29 16,4 0-6-16,0 3-16 0,4 4-231 0,5 0 111 15,2 1 63-15,4-1 25 0,2 1-624 0,3-2 294 16,0-2 162-16,3-3-446 16,10-1 299-16</inkml:trace>
  <inkml:trace contextRef="#ctx0" brushRef="#br0" timeOffset="-27289.67">23763 12189 814 0,'3'-21'0'0,"4"3"0"0,2 6 0 0,7 0 0 0,4 0 0 0,0 7 434 16,3 2-199-16,2 3-100 0,-1 0-49 0,1 6 149 62,1 5-90-62,-6 4-59 0,-4 4-25 0,-5 4-25 0,-3 3 0 0,-7 3-119 0,-1 3 68 0,0-2 21 0,-9-1 1 0,-6-2-64 0,-5-3 46 0,0-1 24 0,-4 1 9 0,1-9 82 32,-1-4-34-32,-3-3-1 0,2-3-89 0,4-1 286 0,-2-1-120 0,8-3-54 0,1 0 93 0,6 0-75 15,2 0-36-15,3 0 127 47,-1 0-73-47,4 0-50 0,4 0-1 0,10 0-10 0,7 0 0 0,3 0-35 0,4 0-32 0,0 2-32 0,3 1 9 16,0 1 30-16,1-3 0 0,3 4-428 0,3-1 234 0,-4-3 62 0,2-1-332 0,-3 0 167 15,-1 0 130-15,1 0-536 0,3 0 321 0,-7-7 174 16,0-3 83-16,-2-3-306 0,0-3 193 0,-5-2 110 16,3-3 37-16,-8 1 84 0,-4-6 0 0,-3 1 0 15,-3-4 0-15,-1-3 106 0,-4 6-90 0,-2 4-26 31,0 1 421-31,-7 2-224 0,-2 6-112 0,-3 1 284 0,-1 9-179 0,-1 3 7 16,0 0-77-16,2 6 250 0,1 10-161 0,-2 3-73 16,4 5-49-16,4 1 159 0,2 6-100 0,1-4-50 15,2 3-25-15,0 3-33 0,2-7 9 0,6-3-1 16,4 1-151-16,1-3 75 0,4-4 39 0,4 1-64 16,2-11 46-16,1-3 28 0,1-4 0 0,-1 0-162 15,1-8 84-15,1-9-1 0,-6-3 36 0,-1-2-142 16,-3-2 76-16,-3-2 9 15,-3 1 29-15,-1-2 53 0,-5 6-27 0,-3 1 0 16,-1 3 214-16,0 5-100 94,0 0-52-94,-9 5 179 0,-1 3-106 0,-4 4-36 0,-1 0-33 0,1 8 327 0,1 8-163 0,-1 3-59 0,5 2-55 0,0-2 1 0,5 3-45 0,3 0 1 0,1-1-1 0,0 2-101 0,0-5 47 0,4-1 27 0,8-2-177 0,4-2 102 0,2-4 52 0,5-4-156 0,2-5 68 0,-1 0 52 0,3-2 25 0,-1-10-69 0,-1-3 2 0,-1-4 35 15,-4-1-13-15,-4-1-52 16,-2 1 42-16,-1-4 0 0,-2 2 35 0,-7 0-33 16,-3 2 1-16,-1 1 41 0,0-2 34 0,-11 3 0 15,-1 0-43-15,-5 6 9 0,-2 1 189 0,-1 8-95 16,-1-1-40-16,3 4 141 0,-2 0-78 0,6 0-46 47,1 0 10-47,4 1 240 0,3 10-101 0,3-5-76 0,3 3-9 0,0 1-116 0,3 1 28 0,11 0-1 62,5-4-171-62,2 2 98 0,5-3 60 0,0 0-349 0,1-4 168 0,2-2 94 0,1 0 11 0,2 0-143 0,1 0 77 0,-6-1 60 0,-1-6 24 0,-4 1 50 0,-5-3-26 0,-4 3 1 0,-1 0-9 0,-9-1 228 0,-1 4-110 0,-2-2-54 16,-5 3 475-16,-8 2-253 0,-3 0-83 0,-3 0 347 16,3 0-235-16,-1 7-116 0,4 1-59 0,-1 0-6 15,5 0-89-15,3 2 0 0,3 0 0 0,3 0 0 16,0-1 0-16,3 3 0 0,6 0 0 0,7 1 0 15,3-2 0-15,2-1 0 0,3 2 0 0,-2 0 0 16,3 1-16-16,-5-4-304 16,-2 3 126-16,-5 0 90 0,-2 0-12 0,-3 0 32 15,-8 0 47-15,0 1 1 0,-2-2 0 0,-15 0 61 16,-3 0-30-16,1 2-9 16,-3-8-23-16,-1 2 224 0,2-5-106 15,1 1-57-15,2-1 285 0,2 3-152 16,4-5-36-16,5 0-46 0,3 0-55 0,2 0-20 0,2 0 0 0,2-2-120 47,14-8-7-47,5 3 78 0,5-3 34 0,4 0-361 0,1-2 168 15,5-2 95-15,0 4 10 0,1-5-39 0,1 3 52 0,-1-2 28 0,3-1 91 0,3-2-42 0,-11 0 10 0,1 1 199 0,-6 3-116 0,-4 1-58 16,-7 2-29-16,-3 3 411 0,-9 3-204 0,-4 3-101 16,0 1 0-16,-9 0 200 0,-7 0-299 0,-3 8 0 15,0 6 0-15,2 0 0 0,3 2 0 16,1 2 0-16,6 0 0 0,2 3 0 15,5-3 0-15,0 0 0 0,2 0 0 0,8-4 0 16,8 0 0-16,7 1 0 0,1-8 0 0,3-5 0 78,4-2 0-78,0 0 0 0,1-9 0 0,0-5-100 0,-5-4 34 0,-4-3-55 0,-6-3 42 0,-1-1 0 0,-1-3 72 0,-12-1-29 0,-3 2 0 0,-2-5 60 0,-2 0-30 0,-12-1 0 0,-8-3-39 0,-1 11 81 0,-7 1-36 0,-1 8-6 0,-1 3 0 16,2 8 257-16,-3-1-132 0,10 6-43 0,1 0-38 15,8 8 11-15,0 2-49 0,11 7 0 16,0 1 0-16,3 5 0 0,4-1 0 0,12 1 0 16,1 0 0-16,5 2 0 15,1 1 0-15,-2-8 0 0,3 1-239 0,0-2 94 0,0-1 80 0,-1 1-1148 16</inkml:trace>
  <inkml:trace contextRef="#ctx0" brushRef="#br0" timeOffset="-25618.77">25724 12789 1103 0,'0'-5'0'0,"0"0"0"0,0-2 0 0,0 6 0 0,0 0 0 0,1 1 0 0,6 1 0 0,5 12 456 0,0 7-200 0,4 5-113 0,-3 5 226 16,3 7-166-16,-1 3-82 0,-4 4-42 0,2 9 105 15,-6-2-78-15,0 3-34 0,-4 1-1 0,-1-4-22 16,-2-6-11-16,0 2 9 16,0-20 59-16,0-6-34 0,-3-10 0 0,0-7 73 0,1-4-54 0,-2 0-17 15,4-12-10-15,0-20-54 0,14-7-10 0,6-9 0 31,1-7 0-31,9-6 0 0,-3 9 0 0,2-2 0 0,-2 8 0 0,2 3 0 16,-2 4 0-16,1 0 0 0,-9 19 0 0,-5 5 0 16,-2 9 0-16,-6 4 0 0,4 2 0 0,-7 0 0 15,0 11 0-15,1 1 0 0,-1 3 0 0,4-3 0 16,1 3 0-16,-2-1 0 31,0-4 0-15,1-1 0-16,0 1 0 0,1-3 0 0,-1-1-6 0,0-3-109 0,1 0-789 0,-5-3 434 0,5 0 216 0,-5 0-657 0</inkml:trace>
  <inkml:trace contextRef="#ctx0" brushRef="#br0" timeOffset="-25324.56">26317 12572 1353 0,'0'-12'0'0,"0"3"0"0,0 1 0 0,0-2 0 0,5 4 0 0,6-3 0 0,4 4 721 15,4 1-342-15,0 3-171 47,4-1-85-47,0 2 254 0,2 0-161 0,-5 7-93 0,0 4-54 0,-3 3 0 0,-2 4-31 0,-8 0 0 0,0 5-179 0,-7-2 85 0,0 1 46 0,-12 2 10 16,-7 0-1-16,-2-3 39 0,-2 3 9 0,-2-6 183 15,-1-4-120-15,4 0-110 0,0-4 0 0,4-2 0 16,2 0 0-16,5-4 0 0,5-2 0 0,6-2 0 62,0 0 0-62,2 0 0 0,20 0 0 0,7 0 0 16,5-5 0-16,4 0 0 0,-1 1 0 0,8 1 0 0,-7-2 0 0,-3 2 0 0,-2 1 0 0,-2-1 0 0,-7 1 0 0,4 0 0 0,-16 0-226 0,0 2 8 0,-8 0-798 0,-2 0 489 16</inkml:trace>
  <inkml:trace contextRef="#ctx0" brushRef="#br0" timeOffset="-24321.12">19000 9402 1353 0,'-18'-6'0'0,"3"-2"0"0,1 5 0 0,2-1 0 0,-5-2 0 0,6 6 0 47,1-3 0-47,0 3 0 0,0 0 407 0,4 0-185 0,-1 0-83 0,4 6-55 0,1-2 138 0,2 1-92 0,0 4-47 0,0-1 194 0,5 2-110 0,10-2-70 0,3-1 177 0,3 4-118 0,8-5-59 0,7 1-30 0,6 0 89 0,0-3-156 0,6 0 0 0,4-3 0 0,3 1 0 0,13 1 0 0,-6-3 0 16,12 2 0-16,10-2 0 15,6 2 0-15,5-1 0 0,10 1 0 0,-12 2 0 16,-4 0 0-16,1 1 0 0,-1 0 0 0,-3 2 0 47,3 2 0-47,-22-4 0 0,-5 4 0 0,-4 1 0 0,-2-2 0 0,-4-2 0 0,8 2 0 0,-20-5 0 0,-2-3 0 0,-5 0 0 0,-5 0 0 0,-5 0 0 15,-2-3 0-15,-11 1 0 16,-5 0 0-16,-4 1 0 0,-1-2 0 0,0 2 0 0,0 1 0 0,0 0 0 16,-1 0 0-16,-2 0 0 0,1 0 0 0,1 0 0 15,-1 0 0-15,0 0 0 47,1 0 0-47,1 0 0 0,-3 0 0 0,3 0 0 0,0 0 0 0,0 0 0 0,0 0 0 0,0 0 0 0,0 0 0 0,0 0 0 0,0 0 0 0,0 0-357 16,0 0-126-16</inkml:trace>
  <inkml:trace contextRef="#ctx0" brushRef="#br0" timeOffset="-20228.62">27013 13070 2449 0,'-1'-4'0'0,"-4"-2"0"0,2 1 0 0,-1 2 0 16,0 2 0-16,2-1 0 0,1-1 0 0,1 3 0 0,0 0 320 0,0 0-141 0,0 0-70 0,0 3 11 0,1 3-31 0,7-3-10 0,-1 5-41 0,0-2-104 0,2-1 51 0,-1 2 27 31,1-2-412-31,-3-1 215 0,-1 1 111 0,3-3-595 0,-1 2 272 0,-2-2 189 0,1 0 29 0,-1 0-376 15</inkml:trace>
  <inkml:trace contextRef="#ctx0" brushRef="#br0" timeOffset="-19864.43">27489 12729 1750 0,'0'-3'0'0,"-3"3"0"0,3-3 0 0,0 3 0 0,0 0 0 0,0 3 0 0,3 9 0 0,0 7 676 0,5 3-310 0,-2 4-168 0,-1 4 184 0,5 5-172 0,-5 0-86 16,0 7-42-16,3 4-3 15,-5 1-40-15,-1-3-14 16,-1 2-25-16,-1-2 0 0,0-5 0 0,0 2 0 16,-8-12 0-16,0-8 0 0,2-8 0 0,-2-6 0 15,1-7 0-15,0 0 0 0,0-2 0 0,3-18 0 0,3-7 0 0,1-7 0 16,0-6 0-16,3-3 0 15,13 1 0-15,4 1 0 0,1-1 0 0,1 1 0 0,5 0 0 0,3-2 0 16,2 10 0-16,1 2 0 0,-1 5 0 0,2 3 0 16,1 5 0-16,-12 12 0 15,0 5 0-15,0 1 0 0,-8 0 0 0,2 5 0 0,-1 4 0 0,-5 2 0 16,-3 0 0-16,-1 1 0 16,1 0 0-16,-3-2-501 0,0 0 185 0,-1-1 143 15,0-4-215-15,-3 1 174 0,1-1 88 0,-2-1-519 16,0 3 294-16,0-4 161 0</inkml:trace>
  <inkml:trace contextRef="#ctx0" brushRef="#br0" timeOffset="-19415.63">27564 13314 1533 0,'-15'0'0'0,"3"3"0"0,1 0 0 0,-2 5 0 0,4-5 0 0,-5 7 371 0,4 0-172 0,0 0-79 0,-2 4 316 16,1 3-199-16,-1 1-99 125,-4 2-40-125,6 4-68 0,-4-1 8 0,-1 2 1 0,2-1-1 0,-4 0-68 0,-1 2 44 0,2-7-10 0,0-2 34 0,1-3 1 0,3-1 0 0,-1-3 187 0,6-6-98 0,3-2-45 0,1-2 0 0,3 0-53 0,0 0-30 0,0 0 0 0,4 0 0 0,10-2 0 0,7-5 0 15,5 2 0-15,3 3 0 0,7-2 0 0,1 1 0 0,2 0 0 0,1 3 0 0,5 0 0 0,0 0 0 0,3 0 0 0,-4 0 0 0,-2 4 0 0,-3 4 0 0,0-3 0 0,-5 4 0 0,1-4 0 16,-15 1 0-16,-7 0 0 0,-4-3 0 0,-7-2 0 16,-2-1-71-16,0 0 142 0,-5-1-71 0,-11-14 0 15,-2-2 0-15,-3-4 0 0,1-4 0 0,-4-4 0 16,2-2 0-16,0 2 0 0,1-3 0 0,-1-1 0 15,1-2 0-15,-2-1 0 0,5 7 0 0,0 3 0 47,3 4 0-47,1 2 0 0,5 3 0 0,-2 0-260 0,9 13 92 0,1 1 50 0,1 3-340 0,1 0 211 0,9 5 103 0,6 4 44 16,5 2-639-16,3 1 351 0</inkml:trace>
  <inkml:trace contextRef="#ctx0" brushRef="#br0" timeOffset="-18522.99">28584 13022 1048 0,'-12'-18'0'0,"2"0"0"0,-3 0 0 0,6 1 0 0,-1 3 0 0,-1 2 97 0,-2-4-29 0,0 3-1 15,-4-3-20-15,5 7 231 0,-2 2-120 0,-3 2-60 16,2 3 46-16,-4 2-53 0,-2 0-18 0,2 7 116 16,-3 9-76-16,1 9-38 0,-1 4 0 0,2 5 111 15,-3 7-64-15,7 1-48 0,2 0 0 0,5 3 33 16,4-4-35-16,3 1 0 16,0 0-26-16,0-10 102 0,8-7-55 0,10-2-28 15,2-8-56-15,1-6 0 0,7-4 37 0,-5-5-128 16,-1-3 60-16,0-15 29 0,3-7 0 15,-5-4-152-15,4-7 84 0,-4 0 41 0,-2-5-7 0,1-3-192 16,0-4 88-16,1-5 57 16,-1-1-1-16,-2-4-41 0,0-5 19 0,-1-9 30 15,1 2-34-15,2-10 23 0,-5 19 9 0,-6 13 86 0,-3 7-28 0,-3 17 1 16,-2 11-28-16,0 7 378 16,0 6-174-16,-9 6-97 0,-2 14-26 0,-1 5 401 15,-2 7-189-15,2 7-106 0,3-1-37 0,1 9-91 16,1 3-21-16,-1 5 0 15,4 2 0-15,-2 5 0 0,2-8 0 0,3-3 0 0,1-1 0 0,0 2 0 16,5-5 0-16,5 8 0 0,1-17 0 0,0-4 0 16,3-3 0-16,1-9 0 0,-3-6 0 0,2 0 0 15,2-16 0-15,-3 0-348 16,4-3 68-16,-4-14 121 0,4-3-435 0,2-6 269 16,-4-3 148-16,0-7-270 0,-2-3 204 0,2-5 103 15,1-1 52-15,2-3-104 0,-8 7 83 0,3 6 35 16,-3 2 1-16,-2 6 340 47,-3 2-153-47,3 1-84 0,-7 14-29 0,1 4 653 0,-2 4-345 0,0 2-113 0,0 0 278 0,0 6-175 0,0 6-135 0,2 8 207 0,2 0-166 0,1 8-85 15,-1 1-75-15,1 5-45 0,-2-3 0 0,-1 4 0 16,1 1 0-16,0-5 0 0,1 7 0 0,-2-6-8 16,-1-3 16-16,-1-5-187 0,0-4 107 0,0-5 54 46,0 1-55-46,0-13-23 0,0-3 48 0,0 0 197 0,0-12-81 0,0-10-51 16,0-2-47-16,0-6 226 0,0-3-110 0,6-1-86 16,6-2 0-16,2 1 0 0,2-1 0 0,3 4 0 0,5 2 0 0,1 3 0 15,5 1 0-15,4 4 0 0,5 0 0 0,-3 10 0 0,1 4 0 0,-4 7 0 16,-4 1 0-16,-2 0 0 125,0 9 0-125,-9 5 0 16,-5 1 0-16,-2 3 0 0,-4-1 0 0,-2 1-863 0,-2 1 44 0</inkml:trace>
  <inkml:trace contextRef="#ctx0" brushRef="#br0" timeOffset="-18429.7">29706 13329 3022 0,'0'0'0'0,"0"0"0"0,0-1 0 0,0-1 0 0,0-2 0 0,0 1 0 0,0 0 0 0,0-1 826 0,0-1-743 0,0-2-83 16,0 3-223-16,0-3-140 0</inkml:trace>
  <inkml:trace contextRef="#ctx0" brushRef="#br0" timeOffset="-9328.45">19603 14359 2080 0,'-12'-3'0'0,"2"-3"0"0,4 3 0 0,-1 1 0 0,7-1 0 0,0 3 0 0,2 0 685 0,11 0-324 0,5 0-162 141,4 0-71-141,5 0 264 0,1 0-306 0,1 3-86 0,1-3 0 0,0 5 0 0,2-2 0 0,-5 0 0 0,2 0 0 0,-2 2 0 0,-2 0 0 0,-2 1-573 0,-1 2 240 0,-7 3 180 0,-4 2 95 0,-6 2-1083 0</inkml:trace>
  <inkml:trace contextRef="#ctx0" brushRef="#br0" timeOffset="-9214.76">19544 14708 3083 0,'-19'0'0'0,"0"0"0"0,12 0 0 0,2 0 0 0,5 0 0 0,0 5 0 0,5 0 0 0,14-1 525 0,8 0-248 0,4 0-231 16,2-4-46-16,2 0 0 0,0 0 0 0,4 3 0 15,-7-3 0-15,0 1 0 0,1-1 0 0,-3 3-174 16,0-1-256-16,5 3 243 15</inkml:trace>
  <inkml:trace contextRef="#ctx0" brushRef="#br0" timeOffset="-8445.23">20667 14519 1554 0,'-9'-17'0'0,"0"3"0"0,4 3 0 0,2-3 0 0,1 5 0 0,2 2 0 0,0-3 227 0,3 1-94 15,8 3-47-15,5-1 274 0,4 4-166 0,4 1-78 16,2 2-39-16,-1 0 47 0,3 2-44 0,2 6 10 16,-3 6-27-16,0 0-25 0,-5 6 0 0,-1 1 0 15,-3 4-138-15,-3 4 78 16,-11 0 25-16,-1 6-160 0,-3 1 98 0,-10 0 48 31,-10 5 18-31,-2 1-75 0,-9-4 11 0,-5-4 31 0,-4-1-22 0,-4-8 123 0,1-4-63 0,-3-1-4 0,9-10 372 16,5-8-185-16,6-2-78 0,6 0-51 31,9-2 11-31,0-3-20 0,11-3 52 0,0 3-36 0,12-4 1 0,11 1-66 16,4 1-8-16,11 3 0 0,-4-1 0 0,3 3 0 0,3-1 0 0,-3 3 0 15,2-3 0-15,1 3 0 16,-5 0 0-16,-1 0 0 0,-4 0 0 0,1 6 0 0,-5 0 0 0,4-1-356 16,-9 5 103-16,-2-5-593 15,0 4 404-15,-1-4 202 63,2-2 101-63</inkml:trace>
  <inkml:trace contextRef="#ctx0" brushRef="#br0" timeOffset="-8182.93">21766 14367 777 0,'1'-34'0'0,"1"6"0"0,-1-4 0 0,1-2 0 0,-2-8 255 0,0 9-114 0,0-1-52 0,0 0 243 0,-9 6-148 0,2 5-73 15,-6-1-29-15,3 15 174 0,-5 3-110 0,0 6-54 16,-4 0-28-16,1 12 237 16,-2 5-123-16,7 7-75 0,-2 3 269 0,4 6-168 0,3 4-83 0,-1 4-43 15,6 9-33-15,3-6-45 16,0 3 0-16,0 1 0 0,1 3 0 0,6 0 0 16,0 9 0-16,-1-8 0 0,1 2 0 0,-3 5 0 0,0 2 0 0,-3-1 0 15,-1 10 0-15,0-13 0 16,-1-7 0-16,-11-2 0 0,-4-5 0 0,-2-7 0 15,-4 1 0-15,1-19 0 0,-1-7 0 0,1-8-114 16,1-3-59-16,3-3 59 0,3-8 30 0,6-7-466 16,5-3 257-16,3-4 128 0,0-2 65 0,7-5-683 15</inkml:trace>
  <inkml:trace contextRef="#ctx0" brushRef="#br0" timeOffset="-7942.58">21845 14883 2404 0,'5'9'0'0,"-1"4"0"0,-1 1 0 0,1 0 0 0,-1 3 0 0,2-2 0 0,-1 2 0 0,1 1 0 0,3-4 739 0,0-3-352 0,4 1-175 0,0-4-50 0,4-3-135 0,2-1-27 0,2-4 0 0,0-3 0 0,3-10 0 0,-1-5 0 0,-2-5 0 0,-1-1-252 16,-6-1 126-16,-6 2 81 0,-4-1-167 0,-1 1 125 0,-2 2-34 0,-3-2 91 15,-10 8-46-15,-5 1 39 0,-1 6 1 0,-2 1 159 16,-2 6-79-16,-3-1-50 15,1 2 9-15,6 0-21 0,1 5 35 0,6 1-37 16,2 1 51-16,0 0-422 0,8-3 201 0,2 1 86 16,0-3-674-16</inkml:trace>
  <inkml:trace contextRef="#ctx0" brushRef="#br0" timeOffset="-7749.09">22031 14231 1257 0,'-14'-14'0'0,"-1"1"0"0,9 6 0 0,1 3 0 0,5 1 426 16,0 0-195-16,1-1-98 0,16 1-39 0,5-1 835 15,5-1-446-15,4 2-224 0,4 1-140 16,-1-3-119-16,7 3 0 0,-5-3 0 0,3 2 0 0,-2 2 0 16,-1 0-8-16,-3 1-839 0,-1 0 450 0,-12 0 213 15,-5 1 110-15,-9 9-977 0</inkml:trace>
  <inkml:trace contextRef="#ctx0" brushRef="#br0" timeOffset="-7446.9">22137 14301 815 0,'-7'0'0'0,"3"0"0"0,2 0 0 0,2 0 0 0,0 0 0 0,2 0 208 16,12 0-85-16,4 0-44 15,2 6 418-15,1 1-230 16,1-1-106-16,-2 4 38 0,-3-1-80 0,-1 2-42 0,-5 1 0 0,-3 2-134 0,-3 5 55 0,-5-1 15 31,0 0 0-31,-13 0 4 0,-9 2 19 0,-2-1 10 31,-4-5-10-31,0 0 57 0,-1-3-28 0,1-2 0 0,7-4 173 0,1 2-93 0,6-5-58 0,5-2 156 0,7 0-103 0,2 0-52 16,5 0-45-16,12 0-43 0,7-2 0 0,8-3 0 16,3 1 0-16,3-1 0 15,1-2-77-15,4 0 65 0,-6 1 20 0,-2-1-504 0,0 2 256 0,-4-2 123 16,-3 2-341-16,-2-2 187 0,-11 4 122 0,-4 1-512 47,-5-4 313-47</inkml:trace>
  <inkml:trace contextRef="#ctx0" brushRef="#br0" timeOffset="-7273.83">21867 13783 1447 0,'-10'-11'0'16,"6"3"0"-16,4 3 0 0,0 2 0 0,11 2 0 0,12 1 863 0,10 0-412 0,5 0-207 0,8 0 402 0,7-3-366 0,0-2-280 0,6 0 0 0,2-4 0 0,0 1 0 16,2-3 0-16,-16 3 0 15,-7 2-105-15,-10 2 23 0,-8 2 60 0,-11 2-743 0,-2 0 410 0,-9 2 192 16,-7 6 99-16,-12 2-866 0,-4-2 447 0,-5-1 222 16</inkml:trace>
  <inkml:trace contextRef="#ctx0" brushRef="#br0" timeOffset="-7148.46">22183 13716 505 0,'-12'2'0'0,"1"-2"0"0,0 7 0 0,3 1 0 0,5 5 0 0,0 0 385 0,3 9-174 0,0 4-87 16,0 1 326-16,0 5-211 0,0 4-101 0,0 0 11 15,0 1-57-15,0-3-27 32,-3 4 10-32,0-8-366 0,0-2 164 0,2-6 82 0,1-2 41 0</inkml:trace>
  <inkml:trace contextRef="#ctx0" brushRef="#br0" timeOffset="-6995.87">22344 13832 2464 0,'5'0'0'0,"-1"-1"0"16,5-1 0-16,-2 0 0 0,0 2 0 0,2 0 0 0,-1 12 0 0,0 4 0 0,2 5 963 0,-4 6-468 0,0 3-486 0,-1 5-9 0,-1 1 0 0,1 10 0 0,0-2 0 0,0 4 0 0,0 5 0 0</inkml:trace>
  <inkml:trace contextRef="#ctx0" brushRef="#br0" timeOffset="-5347.78">23300 14661 1560 0,'-6'-2'0'0,"0"-5"0"0,3 2 0 0,1 2 0 0,2 0 0 0,0 0 0 0,2 2 611 0,12 1-287 0,5 0-143 94,7 0-63-94,5-1 495 0,4 1-288 0,8 0-143 0,-1-2-165 0,7 1-17 15,7-2 0-15,-5 2 0 0,0-1 0 0,1 1 0 0,-5-1 0 0,-2 1 0 0,2-2 0 0,-16 2 0 0,-6 0 0 0,-4 1-631 0,-8 0 291 0,-5 0 65 0,-1 0 129 0,-7 1-672 0,-1 7 390 0,-13 2 196 0,-5 3 97 0,0-4-322 0</inkml:trace>
  <inkml:trace contextRef="#ctx0" brushRef="#br0" timeOffset="-5084.93">23812 14691 464 0,'-17'0'0'0,"7"0"0"0,-4 0 0 0,3 0 0 0,0 0 150 0,-1 0-47 0,7 0-37 0,0 2 267 0,-1 3-147 0,1 0-75 16,1 3-36-16,-4 1 234 0,0 5-141 0,-2 2-65 15,-2 0 98-15,-4 4-83 0,-3 1-39 0,-3 4 59 16,-5-3-55-16,-1 2 1 0,-3-1-47 0,-2-4 73 15,1-1-36-15,-5 0 9 0,11-8-45 0,3-1 226 16,7-5-113-16,5-1-57 0,8-3-28 16,3 0 177-16,1 0-243 0,21 0 0 0,8 0 0 0,8 0 0 15,5 0 0-15,6 0 0 16,-3 0 0-16,1 0 0 0,3 0 0 0,-2 0 0 16,-2 0 0-16,6 2 0 0,-9 1 0 0,0 0 0 15,-6 2 0-15,-1-3 0 16,-4 3 0-16,-2-4-162 0,-12 0-168 0,-7-1 146 0,-5 0-436 0,-5 0 291 15,-1-1 145-15,0-7-468 16,-7-3 312-16,-6-1 151 0,-5-5 76 0</inkml:trace>
  <inkml:trace contextRef="#ctx0" brushRef="#br0" timeOffset="-4888.94">23847 14778 2015 0,'-13'0'0'0,"3"0"0"0,-4 0 0 0,8 0 0 0,0 0 0 0,1 4 0 0,5 4 0 0,0 3 0 0,0 4 356 0,2 2-164 0,5 4-77 0,3 5 163 0,2-1-121 0,-4 6-59 0,3 5-21 0,-4-4-9 0,-2 2-31 0,0 1 1 0,-4-1 297 0,1-3-170 0,0 6-165 0,-2-8 0 0,0-5 0 0,0-2-18 0,-2-4 4 0,-3-4-1185 0,-2-3 531 0,2-8 322 0,-3-3 137 0,1 0-368 16,2-12 269-16</inkml:trace>
  <inkml:trace contextRef="#ctx0" brushRef="#br0" timeOffset="-4701.44">23768 14081 1982 0,'-5'-20'0'0,"2"6"0"0,-1 2 0 0,4 10 0 0,0 2 0 0,0 0 0 0,0 8 0 0,0 10 716 0,6 2-330 0,-2 9-179 0,3 0-85 0,-1 5 98 15,0 3-92-15,-1 2-45 0,-2 3 4 0,3-5-117 16,-3-1 31-16,-1-1 0 0,-1 2-356 0,1 1 205 15,-2-6 89-15,0-4-487 0,0-5 288 0,0 0 147 16,0-8-38-16,0 3-610 0,0-11 367 0</inkml:trace>
  <inkml:trace contextRef="#ctx0" brushRef="#br0" timeOffset="-4099.05">24323 14418 1271 0,'-3'-6'0'0,"1"-1"0"0,-1 3 0 0,3 0 0 0,-3 2 0 0,3 1 0 0,0 1 62 16,0 1 0-16,3 14-25 0,5 3 0 0,1 5 0 15,3 6 10-15,-2 3-10 0,1 4 0 0,-2 3 1 16,1 0-1-16,-5 6 0 0,3 4 9 0,-5-1-8 16,-1-4 336-16,-2 2-231 0,0-7-53 0,0-3-26 15,-3-3 9-15,-7-12 18 0,3-12-26 0,-1-3-36 16,-1-6 2-16,0-2 300 0,-1-10-137 0,5-11-83 31,1-5-37-31,4-5 163 0,0-3-100 0,0-2-73 0,4-3-64 0,6 6 0 16,5-3 0-16,1 4 0 0,1 2 0 0,0 2 0 0,7-3 0 0,-4 11 0 15,3 5 0-15,-3 1 0 16,4 9 0-16,1-2 0 0,-6 7 0 0,1 2 0 16,-3 0 0-16,-2 11 0 0,0-2 0 0,0 0 0 15,-5 2-508-15,-3-2 161 0,-2 0 155 0,1 2-483 16,-3-3 319-16,2-2 150 0,-3-1 89 0,-1 1-475 15,0-5 277-15</inkml:trace>
  <inkml:trace contextRef="#ctx0" brushRef="#br0" timeOffset="-3792.11">24799 14268 1683 0,'0'0'0'0,"2"0"0"0,0 0 0 0,-1 0 0 0,1 0 0 0,-1 0 0 0,-1 0 0 0,0 0 0 0,0 7 198 0,0 1-72 94,0 3-48-94,0 2-67 0,-3 0 1 0,-5 0 25 0,0 4 0 0,-4-3 10 0,1-2-10 0,-2 1 0 0,3-1 21 0,-1-3 120 0,-1-1-70 0,0 1-27 0,5-2 235 0,-1-4-140 0,2 2-69 0,4-5 120 0,2 3-95 0,0-3-38 0,2 0-33 0,15 0 29 0,2 0-90 0,6 0 0 0,4-3 0 0,2 0 0 0,2 1 0 0,1-1 0 15,5 0 0-15,-3 0 0 0,5 2 0 16,-7-1 0-16,-3-1 0 0,-1 1-35 0,-5 0-44 16,-4 1-620-16,1-1 298 0,-13 0 187 0,-2 1 88 0,-6 1-554 15,-1 0 321-15,0 0 161 16</inkml:trace>
  <inkml:trace contextRef="#ctx0" brushRef="#br0" timeOffset="-3620.57">24982 14176 895 0,'-2'0'0'0,"-3"0"0"0,2 2 0 0,0 3 0 0,-1 3 0 0,4 3 344 0,0 4-144 0,0 6-86 0,0 3 614 0,0 4-346 15,6 3-172-15,-3 4 188 16,-2 4-171-16,1-3-99 47,0 1-46-47,-1-1-499 0,0 1 227 0,-1-2 114 0,0 3 65 0,0-7-904 0,0-1 471 0</inkml:trace>
  <inkml:trace contextRef="#ctx0" brushRef="#br0" timeOffset="-3129.87">23227 14315 732 0,'-19'-10'0'0,"-1"3"0"0,0 6 0 0,3 1 0 0,-2 7 244 16,1 13-92-16,6 12-62 0,6 9-25 0,2 13 452 0,0 9-238 0,4 10-121 15,0 16 314-15,0-6-222 0,5-1-105 16,7-4-54-16,6-6-26 0,4-6-1 16,9 3-15-16,1-20-707 0,4-1 348 0,3-2 175 15,4-1 87-15</inkml:trace>
  <inkml:trace contextRef="#ctx0" brushRef="#br0" timeOffset="-2704.51">25454 14362 1321 0,'0'0'0'0,"0"2"0"0,0-1 0 0,0 5 0 0,1 3 0 0,2 5 0 0,3 5 99 0,4 7-30 0,2 10 9 0,-1 1 231 0,2 6-135 0,-2 4-68 0,0 5-34 16,-7 2-75-16,-3 6 51 16,-1-12-10-16,-5 3-97 0,-11-5 48 0,-6-3 25 15,-1-4 0-15,-8 2-51 16,4-14 33-16,-3-4 0 0,0-6 43 0,2-5-251 0,1-5 114 0,1-2 14 15,10-5-298-15,5-1 160 0,5-10 94 0,6-10 36 16,0-7-126-16,6-4 95 0</inkml:trace>
  <inkml:trace contextRef="#ctx0" brushRef="#br0" timeOffset="-2483.5">25836 14207 1414 0,'-5'-10'0'16,"1"8"0"-16,1 2 0 0,3 0 0 0,0 2 0 0,0 15 718 0,0 7-330 0,0 8-179 0,0 10 409 0,4 5-289 0,4 9-145 0,-2 9-113 15,-1 10-71-15,4 0 0 0,-3 3 0 0,-2 1 0 16,0-2 0-16,-1-1 0 0,-1 9 0 0,-2-22 0 16,0 0 0-16,-5-4 0 0,-3 0 0 0,-1-5-368 15,-2-1 203-15,5-23-15 0,1-10-530 0,1-12 336 16,4-6 167-16,0-2 94 0,0 0-582 0</inkml:trace>
  <inkml:trace contextRef="#ctx0" brushRef="#br0" timeOffset="-2225.2">26138 15154 1785 0,'-10'21'0'0,"0"8"0"0,4 1 0 0,5 1 0 0,1-3 0 0,0-3 0 0,1-2 0 0,14 1 651 31,2-10-311-31,5-5-151 0,0-6-62 0,6-3-44 0,0 0-1 0,4-9-34 0,-6-12-260 0,3-6 124 0,-4-4 64 0,-2-4-182 16,-6 0 122-16,-2-1 70 15,-11 5 22-15,-4 1-43 0,0 3-22 0,-9 4 37 16,-10 3-1-16,-1-2 14 0,-6 12-60 0,-1 3 0 16,-6 5 264-16,-2 2-107 0,-1 0-55 0,3 4-2 31,5 5-3-31,7 2 1 0,4-1 27 0,6 0-533 0,7 4 240 0,3-3 115 15,1-1 54-15,12-1-374 0</inkml:trace>
  <inkml:trace contextRef="#ctx0" brushRef="#br0" timeOffset="-1538.54">25926 13994 751 0,'0'-8'0'0,"0"-1"0"0,0 2 0 0,3-2 0 0,2 2 0 0,1 0 0 0,5 4 0 0,-3 0 284 0,9 0-123 0,0 0-52 0,3 1-40 0,2 2 199 31,1 0-115-31,3 0-58 0,-2 2 46 0,2 4-42 0,-2 4-35 0,-5 1 0 0,-2 4-26 0,-4 0 0 0,-3 3-1 0,-2 5-44 16,-7-2 17-16,-1 2 1 0,-4 5 27 0,-11-3-98 0,-4 1 49 0,-1 5 34 16,-5-6-10-16,-3-3-37 0,1-2 26 0,2-4-18 15,-3-2 126-15,0 2-50 16,6-8-4-16,1-2 47 47,5-2-41-47,0-2-15 0,4-2 0 0,4 0 190 0,4 0-104 0,4 0-48 0,0 0-23 0,0 0 31 0,9-2-27 0,3 0 8 0,5 2-36 0,2 0 73 0,1 0-37 0,3 0 1 47,1 0-99-47,0 0 41 0,2 0-10 0,-3 0-50 0,2 0 40 0,-1 0 0 0,2 0 50 0,-3 0-497 0,-1-1 230 0,-1 0 79 15,-3 1 71-15,1-2-655 0,-2 2 334 0,-3 0 181 16,-6 0 86-16,3 0-477 0</inkml:trace>
  <inkml:trace contextRef="#ctx0" brushRef="#br0" timeOffset="-425.67">26545 14108 1259 0,'0'-15'0'0,"0"-1"0"0,0-2 0 0,0 4 0 0,0-1 0 0,0 1 0 0,0-2 0 0,-2 2 0 0,-2-1 0 0,-3 5 133 0,-1 3-47 0,-3 3 63 0,1 1-55 0,-5 3-29 0,-3 0 10 0,1 11 30 0,-2 10-34 0,-1 4 0 47,1 4-34-47,0 2 142 0,1 10-62 0,6-6-44 0,5 1 0 0,4 0 154 0,0-1-94 0,3-3-48 0,0 3 96 0,6-11-76 16,8-3-34-16,4-5-122 0,6-4 45 0,0-2 9 16,5-10 35-16,-2 0-226 0,4-8 113 0,-4-8 57 15,0-4 27-15,1-3-112 0,-6-3 27 0,-4-1 48 16,0-3-40-16,-6 2-109 31,0 2 39-31,1-1 46 0,-9 7 126 0,2 3-36 0,-5 4 0 0,-1 5-36 0,0 2 263 0,0 0-131 0,0 6-39 0,-8 0 101 16,-1 16-62-16,-1 2-43 15,3 3 10-15,1 3 33 0,2-4-8 0,1 4-25 16,3-2 22-16,0-3-89 0,0 1 1 0,0 0 52 16,3-5-128-16,7-4 58 0,1-2 20 0,3-2-146 15,1-4 73-15,3-3 48 0,0 0-2 0,-2-3-79 31,2-9 42-31,0-4 29 0,-4-4-1 0,4 1-37 0,-7-1 20 0,-3-1 0 16,-1-1 9-16,-6 3 51 0,1-3-47 0,-2 0 3 0,0 2 72 16,-6 3-30-16,-6 1 7 0,-3 3 87 15,-3 1-53-15,-3 3-34 0,1 6 19 0,1 3 127 16,0 0-70-16,5 0-40 0,-1 0-6 0,5 0 42 16,4 5-24-16,2 2 1 0,4-1-9 0,0 3-76 15,4-2 28-15,9 0 29 16,6-2-147-16,4-5 69 0,2 0 35 0,3 0-215 0,4 0 108 0,-3 0 59 15,5-5 7-15,1-6-74 0,-2-1 37 0,-1-1 31 16,1-1-20-16,-7 2 154 0,-5 1-61 16,-5 2-26-16,-5 0 1 0,-6 4 95 15,2 1-64-15,-7 1-21 0,0 1 352 0,-7 2-177 16,-5 0-55-16,-4 2 193 0,0 7-118 0,-1 3-82 16,2 0-37-16,2 0 23 0,3-1-97 0,4 2 0 15,0 0 0-15,6 1 0 0,0-2 0 0,0-1 0 16,6 0-23-16,4 1-45 0,8-1 63 0,-2-1 17 15,5-2-121-15,0 0 33 0,0-1 44 0,-1 0-175 16,3 0 90-16,-9 0 18 109,1 1 35-109,-8-3 66 0,-1 4-40 0,-5 1 1 0,-1 1-11 0,-1-1 186 0,-13 1-86 0,-5 1-36 0,0-2-23 0,-1 0 8 0,-2-1-7 0,5-2 18 0,0-3 431 0,3 0-183 0,5-2-260 0,-2 0 0 0,6 0 0 0,3-2 0 0,2 0 0 0,3-2 0 0,13-5 0 0,6-5 0 0,3 1 0 0,6-3-230 16,0 2 49-16,2-2 63 0,2-1 58 0,4 1-184 0,-3 0 108 0,-5 6 49 0,-2-2 139 16,-5 4-45-16,-3 3 0 0,-1 2 42 15,-10 1-39-15,-5 0-24 0,-4 1 0 0,-1 11 281 16,0 2-147-16,-5 1-37 78,-6 2-47-78,-1 0 295 0,1 0-209 0,3 0-122 0,0 0 0 0,3-1 0 0,3-4 0 0,2 0 0 16,0-2 0-16,5-1 0 0,9-6 0 0,2 1 0 0,6-4 0 0,0 0 0 0,6-1 0 0,0-11 0 0,3-2 0 0,2-6-4 0,-4 2-30 0,-2-6-265 0,2 0 137 0,-6-4 31 0,-1-2-21 0,2-4 47 15,-13 1 38-15,-3-4 1 0,-5 1-72 0,-3 0 51 16,-3 0 24-16,-11-3-16 0,-6 17 10 0,-8 3 31 16,-2 8 0-16,-3 7 201 46,-2 4-100-46,-4 0-60 0,9 7-16 0,2 8 367 0,3 2-187 0,6 0-59 0,4 7 250 0,1 0-132 0,12 0-123 0,2-1-103 0,3 1 0 0,12 1 0 0,6-2 0 0,5 2 0 16,1-7 0-16,4-2 0 16,1 0 0-16,3-4-5 0,1-5-90 0,3 3 76 15,-3-7 22-15,-2-3-1149 0</inkml:trace>
  <inkml:trace contextRef="#ctx0" brushRef="#br0" timeOffset="2255.63">28720 14741 1099 0,'-10'-19'0'0,"0"6"0"0,3 0 0 0,3 8 0 0,-4-3 225 0,3-1-95 0,-7-3-46 0,4 4-24 0,-4-8 119 0,1 7-76 0,-2-2-33 0,-2 2 0 0,2 1 36 16,-2 4-35-16,-3 2 9 0,3 2 55 0,-3 2-50 15,-1 17-24-15,0 8 0 0,2 5 87 0,-3 8-47 16,8 2-37-16,0 1 124 0,4 2-75 0,1-3-39 47,6-1 1-47,1-2 19 0,0-6-33 0,2-8 0 0,16-5-24 0,0-4-19 0,7-8 18 0,7-4 10 31,0-4-100-31,2-11 45 0,1-14 0 0,2-8 46 0,-1-6-231 0,4-7 122 0,-6-1 18 0,-3-9-293 0,0-3 148 0,-2-5 92 16,-3-5 8-16,2-11-61 0,-11 8 66 0,-4-2 29 15,-1-1 0-15,-5 1 19 0,-3 9 9 0,-2 3-9 16,-2 29 41-16,0 16-1 0,-5 14-30 0,-3 3 250 47,-2 10-117-47,0 16-66 0,-4 9-26 0,-1 12 336 0,-1 9-165 0,5 2-83 0,-3 8 2 0,6-8 147 0,2 3-100 0,2-3-52 0,1 2-25 0,2-2 34 15,1 13-20-15,0-18-10 16,0-2-76-16,7-5 39 0,8-9-32 0,2-5-41 16,3-2 26-16,-3-18 22 0,2-10 0 0,0-2-161 15,-1-5 92-15,1-14 16 16,3-8 38-16,-3-5-206 0,1-6 103 0,0-7 21 0,2-2 37 0,2-2-163 16,5-6 80-16,-6 10 54 0,-2 4 19 0,2 2 0 15,-4 7 26-15,-6 7 160 0,1 6-90 0,-10 16-30 16,-3 3 0-16,-1 8 198 0,0 16-113 0,-1 8-38 15,-8 5-39-15,1 3 349 16,3 3-171-16,2-2-48 0,1 0-54 0,2-2 1 0,0 4-88 16,6-12 0-16,7-2 0 0,6-7 0 15,1-5 0-15,2-7 0 0,3-4 0 0,0-6 0 16,1-6 0-16,-1-13-182 0,-6-7 57 0,3-7 36 16,-2-2 49-16,-6-2-204 0,-6-1 107 0,2-2 32 15,-4 1 34-15,-3-3 65 16,1-6-9-16,-4 9-22 0,0-2-29 0,-6 0 29 0,-4 0-1 15,-5 2-62-15,0 12 36 0,-4 10-1 16,-1 10 28-16,1 5 121 0,-2 2-61 0,-2 3-35 16,6 15 9-16,0 4 346 0,6 1-176 0,1-2-75 15,4 2-49-15,3 3 362 0,3-6-191 0,0-2-112 16,5 3-102-16,10-5 0 0,0 0 0 0,8 1 0 16,0-7 0-16,3-2 0 15,2-4 0-15,0 2-167 0,5-4-168 0,5-1 180 0,-4-1 90 0</inkml:trace>
  <inkml:trace contextRef="#ctx0" brushRef="#br0" timeOffset="4313.63">19606 15787 2139 0,'-26'0'0'0,"9"3"0"0,4-2 0 0,5 0 0 0,3 1 0 0,5 1 0 0,0 0 0 0,1 1 302 16,16-2-132-16,5 1 383 0,5 0-258 0,1 0-128 15,4-2-55-15,-5 2 65 0,2-2-161 0,-4 3-16 31,0-1 0-31,-2 1 0 0,3 1 0 0,-5-1 0 0,-4 1 0 0,0 1 0 16,-3 2-66-16,-2 1 1 0,1 2-735 0,-10 1 407 16,-1 3 101-16,-2 2-713 0</inkml:trace>
  <inkml:trace contextRef="#ctx0" brushRef="#br0" timeOffset="4567.47">19572 16202 2020 0,'-15'2'0'0,"3"2"0"0,0 1 0 0,7 1 0 0,4 0 0 0,1-1 0 0,0 1 0 0,6 0 532 15,13-2-236-15,4-1-134 0,2-2-62 0,3 1 662 0,0-2-703 0,0 0-59 0,-2 0 0 0,1 0 0 0,-1 0 0 0,-2 2 0 0,2-2 0 0,2 2 0 0,-7 2 0 0,2-1 0 0,-3 3 0 0</inkml:trace>
  <inkml:trace contextRef="#ctx0" brushRef="#br0" timeOffset="5757.51">20524 16102 1387 0,'-6'-11'0'15,"-1"-1"0"-15,2 1 0 0,1-1 0 0,1 0 0 0,0-3 0 0,3 1 285 0,0 2-123 0,0-1-62 0,6 4 353 0,6-2-207 0,3-1-93 0,2 8-63 0,4-1-25 0,0 3 0 0,3 0-26 0,1 2 293 0,2 0-137 0,-3 4-83 0,-1 5-37 0,-1 3-66 0,-1 4-1 0,-3 0 31 0,0 2-27 0,-7 2-9 0,-4 3 36 0,-3 1 0 0,-4 5-73 0,0 0 37 0,-11 5 9 0,-6-2-56 16,-5-1 20-16,-4 0 25 0,-4-2-19 0,-7 3 44 16,4-8-28-16,-3-4 12 0,1-3-13 0,3-4 99 15,1-3-96-15,2 1 0 47,8-9 0-47,6-2 0 0,5 0 0 0,4 0 0 0,5 0 0 0,1-2 0 0,0-1 0 0,1 1 0 0,13 1 0 0,6-1 0 31,2 2 0-31,2 0 0 0,2 0 0 0,1 0 0 0,2 0 0 0,2 5 0 0,-1-2 0 0,3 2 0 0,-4 1 0 0,-1-3 0 16,0 2 0-16,-3-2 0 0,0-1 0 0,3 3 0 16,-8-3 0-16,-1-2 0 0,-3 0-312 0,1 0 104 15,-3 0 85-15,5 0-749 0,-5-2 421 0,0-5 206 16</inkml:trace>
  <inkml:trace contextRef="#ctx0" brushRef="#br0" timeOffset="6452.89">21538 15925 1440 0,'-4'-12'0'0,"0"0"0"0,1-1 0 0,-1-1 0 0,2-3 0 0,-3-3 0 0,1 2 0 0,2 0 0 0,-4-1 0 0,1 0 179 31,0 0-71-31,-2-3-25 0,0 7 61 0,-3 1-53 0,0 0-26 0,-1 4 117 0,-2 4-72 0,-2-1-26 15,-2 7-10-15,1 0 45 0,-4 7-40 0,-1 10 0 16,2 10-41-16,-6 4 224 0,8 7-116 0,1 4-54 16,4 2 183-16,6 3-118 0,2 2-59 0,3 9-72 15,1-9-26-15,1 2 0 0,9 1 0 0,7 0 0 16,0 2 0-16,3 6 0 16,-1-12 0-16,-2-2 0 0,-1-2 0 0,-4-3 0 31,-1 0 0-31,-5 3 0 0,-4-13 0 0,-2-2 0 0,-5-1 0 0,-12-5 0 0,-5-3 0 0,-3 0 0 15,-1-12 0-15,-6-2 0 0,1-2 0 0,-3-4 0 47,2 0 0-47,-1 0 0 0,9 0-22 0,1-4 13 0,8-7 21 0,3-3-18 0,8-2 31 0,4-4-1061 0,1 1 501 0,15-3 249 16</inkml:trace>
  <inkml:trace contextRef="#ctx0" brushRef="#br0" timeOffset="6711.71">21547 16531 3237 0,'0'14'0'0,"0"2"0"0,0 4 0 0,0-1 0 0,0 1 0 0,0 1 0 0,0-1 0 0,0 0 0 0,3 1 0 0,6-4 0 0,3-5 0 0,5-3 160 15,0-2-61-15,2-4-31 0,3-1 10 0,-2-2-138 0,2-7 49 0,-2-9 25 0,-4-2-307 0,-1-3 166 0,-1-3 92 0,-9 3 32 0,-4 0-113 0,-1-1 17 0,0 3 57 0,-10-1 74 0,-3-2-85 0,-4 8-16 0,0 0 1 0,-2 4 284 0,-1 1-118 0,-2 2-44 16,-1 0-37-16,1 6 33 0,3 1-43 0,1 0 56 16,2 0-217-16,2 3 104 0,-1 2 40 0,9 2-623 15,2-1 305-15,4 0 125 0,0-1 86 0,0-5-588 16</inkml:trace>
  <inkml:trace contextRef="#ctx0" brushRef="#br0" timeOffset="6908.19">21593 15970 1976 0,'-11'-1'0'0,"0"-2"0"0,3 0 0 0,5 2 0 0,3 0 0 0,0-2 379 16,3 3-175-16,16-1 265 0,7 0-216 0,5-1-108 16,5-3-54-16,5 0 111 0,-2-2-87 0,0 1-39 15,-2 0-55-15,2-3-276 0,3 1 119 0,-1-2 95 16,-7 3 35-16,-4 2-729 15,-5 2 387-15,-5 2 192 0,-8 1-871 0</inkml:trace>
  <inkml:trace contextRef="#ctx0" brushRef="#br0" timeOffset="7213.37">21733 16049 1141 0,'-2'0'0'0,"1"0"0"0,1 0 0 0,0 0 0 0,0 2 0 0,0 2 88 0,5-1-51 0,9 2 0 0,3 0 0 0,1-1 515 0,3 3-248 0,-1 0-138 0,-2-1-65 0,-3 2-103 0,2 1 0 0,-6 1 39 0,-2 0 9 0,-8 0-9 15,-1 4 0-15,0-2-177 0,-12 0 89 0,-8 2 43 16,-6 3 10-16,2-6-14 0,-4-1-32 0,-2 1 29 16,2-2-1-16,3-4 183 15,-1 4-82-15,7-3-39 16,7-6-3-16,2 2 246 0,7-2-122 0,3 0-65 0,0 0-12 0,10 0-10 0,12 0-43 0,7 0-62 15,1-2 31-15,5-1 1 0,4-3 39 0,-3 2-252 32,0 0 122-32,0-2 60 0,0 2 24 15,-2-1-213-15,4 0 83 0,-10 2 67 0,-3-1-25 0,-3-1-437 0,-3 0 244 0,-2 2 121 0,-1-1-370 0,-7-2 251 16,-4 2 120-16</inkml:trace>
  <inkml:trace contextRef="#ctx0" brushRef="#br0" timeOffset="7419.82">21571 15556 2482 0,'-1'-6'0'0,"1"-3"0"0,0 4 0 0,1 2 0 0,15 0 0 0,4-1 0 0,8 2 0 0,6-1 0 0,5 1 0 0,9-2 351 0,2-2-157 0,5 1-154 0,-2-2-3 0,4-2 10 0,-14 4-10 0,-7 1-568 0,-4 0 285 0,-9 2 141 0,-7 2 71 0,-4 0-749 0,-10 2 398 0</inkml:trace>
  <inkml:trace contextRef="#ctx0" brushRef="#br0" timeOffset="7547.5">21799 15552 1389 0,'-1'6'0'0,"-5"2"0"0,1 1 0 0,-3 4 0 0,6 1 0 0,0 0 0 0,-1 2 0 0,3 2 0 0,-2 1 194 0,2 0-69 0,0 2-49 0,0-1 0 16,0-1-38-16,0 1-1 0,0-4 0 0</inkml:trace>
  <inkml:trace contextRef="#ctx0" brushRef="#br0" timeOffset="7694.11">21945 15528 1136 0,'5'2'0'0,"-2"-2"0"0,3 3 0 0,1 3 0 0,-1 3 0 0,1 0 184 0,0 6-73 0,-2 7 460 0,5 2-257 0,-4 8-143 0,1 2-67 0,-1 4-335 15,1 5 134-15,1 4 67 0</inkml:trace>
  <inkml:trace contextRef="#ctx0" brushRef="#br0" timeOffset="11281.64">20346 16648 1144 0,'-14'0'0'0,"-1"0"0"0,-1 0 0 0,4 3 0 0,4 0 0 0,3 1 0 0,2-4 298 0,3 3-130 0,0-3-56 0,6 0 286 16,17 0-180-16,7 0-90 0,8 0-45 0,2-7 197 15,9-2-112-15,0 1-70 0,-3-2-30 0,6 2 9 16,-5 0-39-16,3-1-1 16,4 2 10-16,-11-2-99 0,-2 6 45 0,-6-1 0 15,-6 3-356-15,-6-1 200 0,-2 2 110 0,-14 0-670 31,-4 0 307-31,-3 2 193 0,-5 3 76 16</inkml:trace>
  <inkml:trace contextRef="#ctx0" brushRef="#br0" timeOffset="11622.24">20677 16611 1012 0,'-9'1'0'0,"2"4"0"0,-2-2 0 0,1 4 0 0,-2 2 0 0,0 0 0 0,0 1 69 0,-2 3-31 0,-2 2-1 15,-1 4 1-15,-4-2 9 0,3 2-9 0,-3 0-1 16,-4 1 1-16,4-3-1 31,-3 0 1-31,-3 1 9 0,5-7-9 0,1 0-1 0,2-2 1 0,5-3-1 0,1-2 473 0,2 0-227 0,7-4-128 0,2 0 43 16,0 0-81-16,6 0-40 47,13 0 5-47,4 0-35 0,2 0-9 0,5 0 50 0,4 0-26 0,0 0 1 0,4 0-25 0,1 0-49 0,-3 0 20 0,-1 0 0 15,-2 0 29-15,0 0-318 0,-4-3 155 0,4 3 59 16,-8-1-209-16,-6 1-172 0,-2-1 210 0,-6 0-149 0,-3-1 174 0,1 0 78 78,-9-2 53-78,0-2-387 0</inkml:trace>
  <inkml:trace contextRef="#ctx0" brushRef="#br0" timeOffset="11715.99">20625 16624 1193 0,'-9'0'0'0,"1"0"0"0,2 0 0 0,-3 5 0 0,5 2 0 0,1 1 0 0,2 6 552 0,1 1-258 0,0 8-128 0,1 7-64 0,5 6 438 31,2 8-242-15,-2 2-135-16,0 5 39 0,-1 4-82 0,-1-2-41 0,0-1 0 0,3 2-648 0,0-10 298 0,1-5 155 0,0 2-377 0,1-5 265 0,-4-3 133 0</inkml:trace>
  <inkml:trace contextRef="#ctx0" brushRef="#br0" timeOffset="18714.64">22893 16020 1440 0,'-4'-8'0'0,"-2"4"0"0,1-1 0 0,-1 4 0 0,3-1 0 0,-2 2 0 0,2 0 464 0,2 10-213 0,-4 4-106 0,5 6-53 0,0 0 93 0,-1 4-63 0,1 1-47 16,0 3 1-16,0 2 106 0,-1 3-71 0,0 3-36 15,-3 5 58-15,0-3-53 0,-5 1 0 0,4 3-46 63,-5-2 3-63,1-3 0 0,-2 6 9 0,0-9-98 0,0-5 45 0,2-1-1 0,0-8 45 0,4 0-115 0,-1-1 67 0,3-12 20 0,1-5-10 0,1-2-446 0,1 0 188 0,0 0 122 15,0-2-434-15,1-14 271 0,11-7 131 0,3-4-402 16,2-6 266-16,2-7 134 0</inkml:trace>
  <inkml:trace contextRef="#ctx0" brushRef="#br0" timeOffset="19069.28">23235 15718 1159 0,'1'-9'0'0,"1"0"0"0,0 2 0 0,1 2 0 0,-2 4 0 0,-1 1 537 0,0 0-254 0,0 17-122 0,-4 8-62 0,-5 9 238 32,-5 9-149-32,-3 8-66 0,4 1 364 0,-6 5-224 15,3 6-112-15,-2 5-3 0,-1 5-147 0,3 7 0 0,5-13 0 0,4-2 0 0,4-7 0 0,3-9 0 16,0-10 0-16,10-1 0 0,4-15 0 0,5-6 0 15,0-6 0-15,0-4 0 16,1-7 0-16,1 3 0 0,-3-3 0 0,-1-7 0 16,2-9 0-16,-2-5 0 31,-1-4 0-31,0-5 0 0,-6 5 0 0,-2-2 0 0,-5 2 0 0,-1 2 0 0,-2 1 0 0,0 1 0 0,-2 5 0 16,-9 3 0-16,-2 1 0 0,-2 4 0 15,-1 1 0-15,-4 0 0 0,0 7 0 0,-1 0 0 0,0 0 0 16,-4 3 0-16,5 6 0 0,-1 1 0 15,3-1 0-15,5 3 0 0,1-2 0 0,4 0 0 16,2 0 0-16,-1-1 0 16,7-3-149-16,0 0-53 0,0-1 86 0,5-3-769 15,6-1 423-15,1-1 202 0</inkml:trace>
  <inkml:trace contextRef="#ctx0" brushRef="#br0" timeOffset="20887.36">24001 16236 1156 0,'0'-9'0'0,"-1"1"0"0,-1 1 0 0,1-1 0 0,-3-1 0 0,0-2 0 0,2-1 0 0,0 0 0 0,1-1 238 0,0-3-99 0,-2-3-41 0,1 2-4 0,-1-1-28 0,1 2 0 0,-3-1-27 0,0 2 34 0,-1-2 11 0,-3 5-46 0,2 2 56 0,-6 3-28 0,-1 5 0 0,-3 2-27 0,-3 0 51 0,-2 17-8 0,-3 8-44 0,0 5 25 16,1 5 1-16,0 6-26 0,3 1 10 0,6-1 77 16,6-1-43-16,4-5 0 0,5 0-44 0,0-1-34 15,2-3 44-15,13-8-9 0,6-7-146 0,5-4 73 16,4-7 36-16,1-5 1 16,5 0-195-16,-5-3 104 0,-1-13 32 0,-2-2-90 15,-4-3 56-15,-2-1 39 0,-1 2-15 0,-6-1 53 16,-5 0-50-16,-4 6 30 0,-2 2-35 0,-2 3 302 31,0 1-133-31,-2 5-59 0,0 3 289 0,0-2-162 0,0 3-53 0,-2 4-49 0,-3 9 129 0,2 2-84 16,2 1-36-16,1 2-85 0,0-1 1 0,0-1 46 15,4 2 10-15,7-6-101 0,2-2 45 0,5-3 0 16,0-4 46-16,3-3-272 0,2 0 106 0,-1-8 71 16,-1-6-155-16,-3-8 99 15,-3-2 18-15,0-1 36 0,-4-3 74 0,-8 4-20 16,-1-1-21-16,-2 1 275 0,-3 0-135 0,-10-3-73 0,-5 7-17 15,-2 3 180-15,-3 4-82 0,-2 4-55 16,-1 4 8-16,1-1 16 0,4 6-11 0,0 0 0 16,2 0-90-16,3 7 24 0,2 0 0 0,4 1-91 15,5 1 53-15,2-1 32 94,3 3-1-94,0-2-370 0,12 2 170 0,5-4 99 0,8-2 16 0,2-5-354 0,4 0 197 0,5 0 97 0,1 0 51 0,4-5-170 0,-1-4 114 0,0-1 53 0,0-1-218 0,3 0 135 0,-2-5 67 0,1-1 24 0,-11 4-53 0,-1-4 48 0,-6 0 25 0,-4 1 168 0,-5 1-72 0,0-2-46 0,-11 8 10 0,-4 2 490 31,0 4-263-31,-2-1-132 0,-10 2-36 0,1 2 394 16,-4 0-140-16,-2 6-140 0,-2 6-42 0,0 2-46 0,1 3 0 0,-2 2 704 0,6 1-639 16,0-1-148-16,3-1 0 0,3 0 0 0,2 3 0 0,1 0 0 15,5-3 0-15,0 0 0 16,2 0 0-16,12-1 0 0,5 1 0 0,1-1 0 15,4-2 0-15,2-1 0 0,-1-2 0 0,-1 3 0 16,-4-3 0-16,0 2-13 0,-8-4-60 0,-4 5 0 16,-3-3-6-16,-5 2 317 0,0 3-238 0,-11-1 0 15,-8-2 0-15,-4 1 0 0,-2 1 0 0,-3-5 0 16,-2 4 0-16,5-7 0 0,0-1 0 0,0-2 0 16,4-5 0-16,3 0 0 0,0 0 0 15,8 0 0-15,4-8-555 0,6-8 75 0,0-1 221 0,5-2-675 16,6-6 439-16</inkml:trace>
  <inkml:trace contextRef="#ctx0" brushRef="#br0" timeOffset="21303.18">24789 15724 877 0,'0'-7'0'0,"0"1"0"0,0 0 0 0,0 1 0 0,0 3 139 0,0-2-50 16,-1 3-26-16,-3-1 306 0,1-1-170 0,-3 3-81 15,-2 0-41-15,-5 12 20 0,1 4-30 0,-7 1 10 16,2 6-40-16,-3-2 38 15,-1 3 1-15,1-1-39 0,0-2 162 0,-1 0-71 16,6-5-50-16,4-3-1 0,0-2 185 0,4-4-113 16,5 0-56-16,-1-2 28 109,3-5-46-109,3 0 0 0,11 0-38 0,6 0 66 0,4 0-33 0,-1-2-3 16,5-4-67-16,-2 2 0 0,3 0 0 0,-1 1 0 0,1 1 0 0,3 1 0 0,-3-1 0 0,-2 0-171 0,2 2-199 0,-2 0 165 0,-4 0 103 0,6 0-231 0,-10 0 137 0,0 0 79 0,-6 0 40 0,-1 0-357 0,-4 0 198 0,-2-1 90 0,-4 1 59 0,-2-1-377 0,0-5 214 0,-7-2 106 0</inkml:trace>
  <inkml:trace contextRef="#ctx0" brushRef="#br0" timeOffset="21442.81">24923 15712 1053 0,'-8'-10'0'16,"-4"2"0"-16,7 1 0 0,-3 3 0 0,1 0 0 0,0 1 0 0,2 3 0 0,3 0 532 0,0 0-248 0,2 7-123 0,-1 4 261 0,1 6-197 0,0 4-94 0,0 3-46 15,0 2-25-15,0 3 1 0,0 5-14 0,-1 0-10 32,-1-2 0-32,1 4 0 0,-2 0 0 0,1 1 1 0,0 4 8 0,2-7-9 0,-1 1 1 0,1-3-1 15</inkml:trace>
  <inkml:trace contextRef="#ctx0" brushRef="#br0" timeOffset="21875.65">25259 15993 1965 0,'-3'2'0'0,"-3"1"0"0,1 5 0 0,-2 2 0 0,-2 5 0 0,2 5 0 0,-5 6 0 0,4 6 401 0,-1 2-182 0,2 5-91 62,2 8 194-62,2-7-147 0,3 1-69 0,0-5-36 0,6 0 0 0,7-7-33 0,3 3 10 0,1-13-179 0,5-4 85 0,0-5 42 0,1-3 0 0,2-6-89 0,3-1 74 0,-4 0 25 16,1-8-1-16,-3-10-23 0,3-3-46 0,2-3 40 16,-6-1-71-16,-3-4 42 0,0 0-2 0,-2-7 14 15,-5 2-10-15,5-8 25 16,-8 0 5-16,-1 0-42 0,-6-3 5 0,-1-2 37 0,0 0 6 0,-4-5-20 16,-15 13 11-16,-1 3 1 0,-9 8-6 15,-3 8 130-15,-5 7-63 0,-6 2-34 0,3 11 282 16,0 0-142-16,4 11-57 0,5 4-41 15,-1 8 279-15,3 0-131 0,13 1-82 0,4 0-19 16,7 3-92-16,5-2 0 0,0-1 0 0,2 2 0 16,10-4 0-16,7-1 0 15,2-2 0-15,4-4 0 0,0 1 0 0,8-2 0 0,0-7 0 0,-2-2 0 16,5-3 0-16,-2-2 0 0,-3 0-152 0,4 0 29 16,-7-3 61-16,-4-8-557 0,-4-2 291 0,-2 1 146 15,-5 0 72-15,-1-1-655 0</inkml:trace>
  <inkml:trace contextRef="#ctx0" brushRef="#br0" timeOffset="23126.39">26188 16198 780 0,'-5'-11'0'0,"-1"1"0"0,0 1 0 0,3-2 0 0,-1 2 0 0,1-1 82 0,0 1-44 0,-1-1 0 15,0 2 0-15,0-3 138 0,1 5-73 0,-2-1-33 16,-2 3 63-16,0 3-47 0,-6 1 0 0,1 0 76 47,-5 4-67-47,-1 12-28 0,-2 6 0 0,-1 7 60 0,-5 7-35 0,7 0-9 0,2 5-45 15,2 3 17-15,3-2-16 0,4-1-1 0,0 4 10 0,8-11-13 0,0-3 4 0,0-7-1 0,10-3-44 0,4-6 0 16,3-2 54-16,3-10-47 0,0-3-1 16,4 0 38-16,1-14-6 0,-1-10-112 15,6-6 51-15,-7-7 24 0,1-4-23 0,-3-5-201 47,-1-2 106-47,-3-4 62 0,3-6 12 0,-6 4-43 0,-2-5 22 0,-4-1 26 0,-3-4-22 0,0-1 0 0,-1-5-8 0,-4 17 142 0,0 8-59 0,0 11-1 16,-9 13-47-16,2 10 299 0,-3 4-140 0,2 7-66 15,-4 14-14-15,3 11 202 0,-4 13-92 0,5 6-64 16,-3 8 13-16,3 2 27 0,3 2-44 0,1 2 0 16,3 1-13-16,1 0-30 0,-1 8 9 0,1-13 77 15,0 2-44-15,8-5 1 16,6-3-44-16,5-7-121 0,7 3 71 0,1-20 20 15,-2-9 0-15,6-6-213 0,-2-9 106 0,1 0 64 16,1-14 19-16,-8-11-232 0,1-7 120 0,-5-3 60 16,-1-7-76-16,1-3 18 0,-5 1 49 0,-4 1-14 15,3 2 25-15,-6 2 1 16,2 3 27-16,-3 1 171 0,-5 16-81 0,-1 6-45 0,0 8 0 0,-4 5 344 16,-5 0-182-16,-5 14-65 15,2 10 208-15,0 9-122 0,0-1-77 0,4 4-32 16,2 2 8-16,4 1-15 0,2-5-10 0,0-3-10 15,5 1-51-15,11-5-3 0,4-1 0 0,8-1 0 16,0-11-14-16,6-5 17 0,0-6 0 0,4-3-169 16,-1-4 100-16,2-13 23 0,-9-5 29 0,-2-4-180 47,-4-2 94-47,-6-3 12 0,-1-1 26 0,-4-6-14 0,-6 6 8 0,-2-1 96 0,-4-3-31 0,-1-2-14 0,-3-1-21 0,-10-8 94 15,0 7-39-15,-7-2-10 0,-5 2 1 0,2 5 24 16,-3 5-48-16,-3-1 16 0,2 19-11 0,0 7 125 15,1 5-59-15,0 0-20 16,0 14 213-16,-1 6-106 0,10 4-65 0,1 6 74 0,8-1-151 0,4 2 0 16,4-1 0-16,0 3 0 15,4-7 0-15,13-3 0 0,2-1 0 0,5-4 0 0,0-3 0 0,4 2 0 16,2-12 0-16,1-1 0 0,1-4 0 0,1 0 0 16,4 0-736-16,-5-9 244 15,-3-6 228-15,2 1-329 16</inkml:trace>
  <inkml:trace contextRef="#ctx0" brushRef="#br0" timeOffset="28392.05">27380 15952 1813 0,'-10'-12'0'0,"-3"0"0"0,5 4 0 16,2 4 0-16,1 3 0 0,4-1 0 0,0 2 749 0,-3 0-346 0,4 0-187 0,0 0-88 0,0 3 188 0,0 4-138 0,4 1-70 16,3 1-88-16,3 2-20 0,4-4 0 0,-2 4 0 15,4-4 0-15,2 0 0 16,2 2-12-16,-3-4-679 47,2 0 365-47,-2-2 182 15,0 0 92-15,-3 1-955 0,2-1 474 0</inkml:trace>
  <inkml:trace contextRef="#ctx0" brushRef="#br0" timeOffset="28520.67">27321 16212 1164 0,'-12'1'0'0,"0"4"0"0,3-1 0 0,5-1 0 0,2-1 0 0,2 1 501 0,0 0-231 0,11 0-115 0,5 1-48 0,2-4 378 0,5 0-222 0,3 0-113 16,1 0-12-16,3 0-50 0,1 0-14 0,-3 0-474 15,3-3 220-15,-4 2 109 0,2-3 55 0,-2 1-710 16,4-1 376-16,-6 1 182 0,-3 1 93 0</inkml:trace>
  <inkml:trace contextRef="#ctx0" brushRef="#br0" timeOffset="28950.04">28090 15816 2165 0,'-12'-12'0'0,"0"3"0"0,-2 5 0 0,2 3 0 0,-6 1 0 0,0 0 0 0,-2 7 0 0,0 12 364 0,1 2-162 0,-1 4-82 0,-2 6 279 16,10-1-184-16,-1 1-89 0,6 2-43 0,4 0 123 16,3 3-155-16,0 2-51 0,11-5 0 0,12-2 0 0,3-2 0 15,7-1 0-15,0-1 0 0,9 0 0 16,-9-5 0-16,1-3-74 16,-5 0 27-16,-4-2 43 0,-4 2 0 0,0 3-279 15,-14-3 140-15,-3-2 17 0,-4 0 52 0,-1-1-44 0,-15-3 39 0,-6 4-9 16,-5-8 109-16,-3 0-31 0,-1-5 1 0,-2-4-30 15,3 0 52-15,-3 0-36 16,7-2 9-16,2-13 15 0,7-2-1 0,2-5 0 16,5 1-28-16,4-6 62 0,6 5-24 0,0-2 20 15,7-3-44-15,10-2 25 0,4 1-22 0,4-4 0 16,3 3 33-16,2 0-31 0,3-2 0 0,2-3 3 16,6-5 53-16,-5 5-25 0,-3 0-1 0,-6-2 182 46,-2 5-97-46,-7 2-44 0,-5-1-13 0,-12 6 18 0,-1 10 0 0,-2-1-24 0,-16 5-19 0,-2 2 42 0,-1-1 10 0,-4 7-10 0,-1 2-173 16,2 0 73-16,0 0 36 0,3 2 1 0,-1 4-462 16,7 1 232-1,1 3 90-15,6 3-773 0,-1 2 435 0</inkml:trace>
  <inkml:trace contextRef="#ctx0" brushRef="#br0" timeOffset="29503.55">28872 15736 941 0,'-1'-29'0'0,"-2"2"0"0,-2 1 0 0,2 4 0 0,-3-5 0 0,0-1 0 0,-1 7 130 0,-1 3-46 0,-1 1 0 0,-3 4 40 15,-2 3-42-15,-3 0 8 0,4 9-52 0,-4 1 41 16,0 0 0-16,-2 4-41 31,1 9 0-31,-1 5 147 0,2 5-77 0,6 7-36 0,-2 6 82 0,7 3-58 0,0 5-29 0,5 10 9 0,1-2 209 0,0 1-123 16,7 5-63-16,2 0 117 0,4 2-90 0,-3 8-34 47,1-7-10-47,-2 3-19 0,0-2-25 0,-4 3 0 0,-4 7 9 0,-1-14-41 0,0-6-1 0,-5-2 33 0,-8-7 7 0,-4-1-21 0,-6 1-24 0,1-16 0 15,-4-8 0-15,-1-4 0 16,3-6 0-16,1-7-46 0,-2-2-59 0,10 0 44 16,4-4 39-16,2-11-659 0,8-4 324 0,1-5 148 15,1-8 76-15,14-1-665 0,10-6 381 0,4-2 189 16</inkml:trace>
  <inkml:trace contextRef="#ctx0" brushRef="#br0" timeOffset="29757.87">28909 16337 1758 0,'0'7'0'0,"0"5"0"0,-2 1 0 0,-3 3 0 0,-2 3 0 0,1 3 0 0,2 4 349 0,-5 5-145 0,6-3-88 0,3-2 166 0,0 0-122 0,0-3-61 0,6-3 31 0,7-2-36 0,4-6-10 0,5-8-46 0,-1-4-191 0,5 0 95 0,-2-3 48 0,1-10 34 0,-3-7-262 0,-3-3 138 0,-5-4 69 0,-4 1 14 0,-2 2-12 0,-6-4 4 0,-2 4-42 0,0 3 125 0,-5 1-80 0,-10 4-2 0,2 5 213 15,-3-3-101-15,0 9-37 0,0 3-29 0,-3 2 22 16,2 0 0-16,-1 0 32 0,3 6-51 0,4 1-331 16,1 2 160-16,3-1 84 0,2 1-598 0,-2-3 287 15,7-2 172-15,0 0 81 0,3-4-455 0,6 0 269 16</inkml:trace>
  <inkml:trace contextRef="#ctx0" brushRef="#br0" timeOffset="29933.44">29102 15744 1756 0,'-4'-15'0'0,"0"6"0"0,4 1 0 0,0 5 0 0,8 1 0 0,7 0 0 0,5-1 0 0,3 3 0 0,3 0 796 0,2 0-378 0,7 0-190 16,3 0 59-16,4 0-115 0,-3 0-72 0,2 0-30 15,0 0-488-15,-4 0 229 16,-1 0 113-16,2 0-862 0,-12 0 473 0,-5 0 240 16,-7 0 118-16,-3 0-453 0</inkml:trace>
  <inkml:trace contextRef="#ctx0" brushRef="#br0" timeOffset="30253.57">29265 15795 2031 0,'-7'2'0'0,"0"1"0"0,5 1 0 0,2 1 0 0,0 2 0 0,2 0 0 0,6-1 0 0,7 2 0 0,4 0 351 0,0 3-156 0,0-5-79 16,-1 6-32-16,-3-3-46 0,0 5 10 0,-6-3-271 15,-3 1 131-15,-4 2 65 0,-2-1 32 0,0 3-59 16,-14 2 56-16,-8-1-10 0,-3-3 46 0,-4 3-63 31,-4-2-15-31,1-4 32 0,-1 4 144 0,5-8-67 0,4 2-66 0,7-4-15 0,2-2 447 0,10-2-206 16,0 3-53-16,5-3 47 0,5 1-92 15,15 0-47-15,4-1-58 0,6 0-26 0,3 4 0 0,0-5 0 16,2 0 0-16,0 0 0 16,-2 0 0-16,-1 0 0 0,5 0-250 0,-9 0 32 0,-4 0 107 15,-1-2 71 48,-3-5-819-63,-4-1 411 0,3-3 195 0,-8 3-473 0,-3-9 344 0</inkml:trace>
  <inkml:trace contextRef="#ctx0" brushRef="#br0" timeOffset="30469.99">29164 15390 2663 0,'-3'-4'0'0,"2"0"0"0,1 1 0 0,4 3 0 0,12 0 0 15,3 0 0-15,4 0 0 0,4 5 0 0,1-1 0 0,7-2 571 0,2-1-257 16,1 0-143-16,1-1-403 0,-1 0 135 0,-2 0 68 0,-4 0 33 0,-2 0-784 0,-11 3 401 0,-5 0 204 78,-7 1 103-78,-5 3-831 0,-2-1 433 0</inkml:trace>
  <inkml:trace contextRef="#ctx0" brushRef="#br0" timeOffset="30577.24">29340 15375 1046 0,'-7'0'0'0,"5"1"0"0,0 2 0 0,1 6 0 0,1 3 0 0,0 3 125 0,0 4-44 0,0 4 0 31,0 4 340-31,0 5-182 0,1 0-105 0,1-1-276 0,2 1 90 16,1-6 45-16,-1 0 1 0,2-3-565 0,0-9 286 0,3-7 144 0,-3-7 71 0,2 0-375 0</inkml:trace>
  <inkml:trace contextRef="#ctx0" brushRef="#br0" timeOffset="30737.82">29477 15402 1399 0,'0'-12'0'0,"0"1"0"0,0 0 0 0,0 8 0 0,0 1 0 15,0 2 0-15,2 0 0 0,-1 13 571 0,2 6-257 0,0 6-143 0,0 2-178 0,2 5 0 0,-2 4 45 0,3-1 0 0,2 9-285 0,4-5 137 0,1-2 74 0</inkml:trace>
  <inkml:trace contextRef="#ctx0" brushRef="#br0" timeOffset="31465.87">30121 15931 634 0,'-15'-22'0'0,"3"10"0"0,3 1 0 0,2-1 0 0,1 3 0 0,-2 3 0 0,2 0 0 0,0 4 0 15,-4 2 454-15,3 0-213 0,-3 14-101 0,0 7-40 0,-4 6-31 0,0 4 0 0,-3 6-21 16,6-2 136-16,-4 2-72 0,6-2-38 0,0 1 58 0,4-3-47 15,2 1 10-15,3-7-57 0,0-8 33 0,6-2 0 0,10-8-32 16,4-6-1-16,3-3-173 16,0 0 82-16,6-17 46 0,-2-7-337 0,1-6 184 15,-4 1 64-15,0-1 59 0,-6 0-269 0,0 4 138 16,-4 2 44-16,-3 0 238 0,0 7-76 0,-3-3-48 16,-4 11 10-16,-3 2 160 0,-1 7-99 0,0 0-50 15,-7 14-24-15,2 9 400 0,-3 7-151 0,1 1-113 16,3 3 165-16,2-4-126 15,2 1-61-15,0 3-94 0,2-10-9 0,9-2 40 16,2-5 0-16,6-3-217 0,1-7 108 0,6-6 64 16,-2-1 18-16,-1-10-108 0,1-11 35 0,-3-3 45 15,-3-4-34-15,0-3-191 0,-9 4 68 0,-4-1 74 16,-4 0 44-16,-1-1 18 0,0 2-1 0,-4-3-8 16,-10 8 145-16,-6 2-67 0,-1 6-35 0,-1 2 205 15,-3 9-99-15,-4 0-61 31,7 3 2-31,-1 0 58 0,4 11-20 0,2 1-35 0,3 1 31 0,5 3 97 0,3-2-56 0,6 2-40 16,0-1-78-16,2 0 1 0,11-3 47 0,4 0-10 16,4-7-155-16,4-1 78 0,4-4 33 0,-1 0-295 15,4 0 145-15,0 0 80 0,-2-7 14 0,2-4-176 16,1-3 85-16,-3 1 59 0,4-4 10 0,-9 2 28 16,-1-1 17-16,-3-1 1 0,-4 2 176 15,-5 1-89-15,1-1-52 0,-10 7 8 0,-2 2 369 0,-1 1-198 16,-1 2-64-16,-11-1 438 0,1 3-235 0,-6 1-144 15,1 0-66-15,-2 5 175 16,2 5-270-16,3 2-10 0,2 0 0 0,3 0 0 0,4 2 0 16,2 2 0-16,2-2 0 0,0 3 0 15,6 2 0-15,6-4 0 0,6-1 0 0,3 3 0 16,8-1 0-16,-2-2 0 47,7 3-31-47,-7-3-59 0,0-2 46 0,-5 2-98 0,-5 1 59 0,-4-3-5 0,-6 7 16 0,-7-5 5 0,0 1 28 0,-15-2 1 31,-7 3 0-31,-4-5-1 0,-4-1-8 0,2-2 8 47,1-2 1-47,-1-2 0 0,4 1-1 0,-2-3 41 0,7-2 7 0,2 0-71 0,7 0 27 0,-1 0 248 0</inkml:trace>
  <inkml:trace contextRef="#ctx0" brushRef="#br0" timeOffset="31782.47">30940 15562 2226 0,'-4'-19'0'0,"-4"12"0"0,3 7 0 0,2 0 0 0,-5 5 0 0,-2 8 0 0,-1 3 0 0,1 5 215 0,-2 1-88 0,2 2-43 0,-4 5 49 0,-1-1-47 0,-4 5 10 0,-1-4-57 0,1-1-122 16,-4 0 60-16,1-3 32 0,1-3-46 0,-2-2 48 15,8-8-10-15,3-4 118 47,5-4-40-47,3-4 1 16,2 0-41-16,-1 0 248 0,3 0-128 0,5 0-60 0,9-2-30 0,10-4 47 0,2 1-116 0,7 1 0 0,-1-3 0 0,2 5 0 0,2-1 0 0,0-1 0 0,-2 2 0 0,6 0 0 93,-10 1 0-93,2-2-307 0,-2 3 159 0,-2 0 55 0,2 0 65 0,-11 0-56 16,-3 0 45-16,-6 0-119 0,-5 3 67 0</inkml:trace>
  <inkml:trace contextRef="#ctx0" brushRef="#br0" timeOffset="31884.2">30951 15613 1528 0,'0'2'0'0,"0"3"0"0,0 3 0 0,0 7 0 0,0 5 0 0,0 10 0 0,0 4 693 16,-5 5-331-16,0 7-162 0,1 1-117 0,-2 2-44 0,-2 0 1 0,1 4 9 0,-2-7-258 15,0-2 125-15,-1 3 61 0,-2-3 32 0</inkml:trace>
  <inkml:trace contextRef="#ctx0" brushRef="#br0" timeOffset="32250.22">31182 15956 1916 0,'-13'0'0'0,"-2"0"0"0,10 10 0 0,0 16 0 0,0-1 0 0,-1 4 0 0,0 2 0 0,5 5 335 0,1-2-154 0,0-2-71 47,6 0-37-47,6-3 187 0,2-6-111 0,4 0-46 0,2-8-94 0,3-6 0 0,4-7 29 0,0-2 0 0,3 0-1 0,5-11 10 16,-8-6-9-16,2-6-136 0,-2-1 68 0,-4-4 34 16,-1-2 0-16,1-4-236 0,-10 2 60 0,-3-1 87 15,-5 0-201-15,-3-2 128 16,-2-1 48-16,0-3 30 0,-4 8-144 0,-15 2 94 0,-4 5 46 0,-8 7 131 15,-3 8-42-15,-3 5-10 0,1 4-33 16,3 10 262-16,1 7-132 0,6 7-64 16,6 0-33-16,-1 3 372 0,14 0-164 0,7 2-100 15,0-4 84-15,6 0-78 0,10-1-18 0,7 0-18 16,3-9-114-16,7-4 39 0,3-3 0 0,4-2-370 16,1-6 205-16,2 0 112 0,-3 0 42 0,-1-3-741 15,-3-7 332-15,-1-2 193 16</inkml:trace>
  <inkml:trace contextRef="#ctx0" brushRef="#br0" timeOffset="32922.16">31960 15480 2144 0,'3'-12'0'0,"1"2"0"0,2 3 0 0,0 7 0 0,1 0 0 0,-4 14 0 0,-2 8 0 0,1 6 0 0,-2 7 436 0,0 6-203 0,-3 5-97 0,-5 5 243 31,0 5-170-31,-1 4-84 0,1 15-34 0,-4-9 55 0,5 4-114 0,0-2-32 16,2-3-31-16,4-5-29 0,1 1 60 0,0-19-9 0,0-7-123 0,1-5 86 15,7-4 43-15,-4-10-265 32,0 0 155-32,-1-14-20 0,0-2 65 0,0 0-285 0,-3-5 157 0,0-8 75 0,0-3 29 0,-7-4 5 15,-2-1 0-15,-1-3 45 0,-3 2 29 0,0-2-29 0,-5-1-8 0,1 4 9 16,0 5 46-16,0 2 0 15,-2 7-44-15,2 1 416 0,-5 2-212 0,4 4-65 0,3 3-60 16,-2 11 376-16,4 4-195 0,0 5-66 16,3 4-48-16,5 0 67 78,4 0-67-78,1 3-24 0,0-4-136 0,1 4 56 0,8-10-10 0,8-3 46 0,1-3-154 0,6-8 76 0,3-6 40 0,5 0-346 0,0-1 182 0,-1-16 39 0,1-2 66 0,2-6-411 0,-1-6 216 0,4-3 97 0,-7-2 63 0,1-3-78 0,-1-2 66 0,-1-5 33 0,0 5 53 0,2-9-29 15,-8 13 9-15,-1 1 0 16,-5 6 429-16,-2 9-215 0,-8 10-106 0,-1 4 248 16,-6 7-167-16,0 11-33 0,-9 15-61 0,-3 6 328 15,-2 5-172-15,-1 4-77 0,6-1-53 0,0 1 37 16,6-2-40-16,3-1 0 0,0-1-47 0,0 2-32 16,7-9 0-16,10-4 0 0,5-6 0 0,4-6 0 93,4-5 0-93,6-6 0 16,1-3 0-16,1-12 0 0,-1-11 0 0,-3-3 0 0,-4-5 0 0,3-6 0 0,-11 2 0 0,-4-5 0 0,-4-2-44 0,-4 0-36 0,0-6-192 0,-5-6 102 0,-3 5 45 0,-2-2 45 0,-3 1-30 0,-13 8 36 0,-3 3 0 0,-5 5 200 0,1 18-78 0,-1 5-43 0,0 10-1 0,4 1 147 0,2 5-92 0,-1 11-57 16,9 9 13-16,0 4 271 0,5 0-107 0,3 6-84 15,0 1-36-15,2-4-59 31,0 0 0-31,2-2 0 0,6-1 0 0,4-3 0 0,0 4 0 0,0-9-59 0,7-4-179 0,1-2 135 16,5-5 31-16,1-6-439 0,7-3 183 0,-3-1 151 16</inkml:trace>
  <inkml:trace contextRef="#ctx0" brushRef="#br0" timeOffset="33879.81">22487 17471 1558 0,'0'0'0'0,"0"0"0"0,-5 0 0 0,1 0 0 0,1 0 0 0,0 0 0 0,3 0 544 0,0 0-253 0,3 0-126 0,13 0-64 16,4 0 738-16,9 0-406 0,4 2-433 15,4 1 0-15,2-1 0 0,5 1 0 0,2 0 0 110,-1-1 0-110,-1 2 0 0,-1-3 0 0,-3 1 0 0,-6 0 0 0,1 1 0 0,-14-2 0 0,-5 1 0 0,-7 3 0 0,-8 1 0 0,-1 4-628 0</inkml:trace>
  <inkml:trace contextRef="#ctx0" brushRef="#br0" timeOffset="33997.49">22540 17803 2595 0,'-15'0'0'16,"3"0"0"-16,2 0 0 0,4 0 0 0,6 0 0 0,0 0 0 0,4 4 0 0,16-3 401 0,7 3-182 0,9-3 497 0,1 1-716 0,4 0 0 15,4 0 0-15,-1-1 0 0,1 1 0 0,6 0 0 16,-9-2 0-16,-1 0 0 0,2 0 0 0,-2 0 0 16,-5 0 0-16,6 0 0 0,-14 0 0 0,-6-4 0 15,1 1-1035-15</inkml:trace>
  <inkml:trace contextRef="#ctx0" brushRef="#br0" timeOffset="36403.85">23866 17389 2168 0,'-15'-20'0'0,"1"5"0"0,-1-1 0 0,2 6 0 0,-3 1 0 0,-1 2 0 0,-3 1 0 0,-6 4 0 0,3 2 0 0,-4 0 0 0,0 12 282 0,-5 5-123 0,1 4-61 0,-5 7 117 0,7 2-94 0,4 1-42 0,2 4 0 0,7-1 82 15,4-2-62-15,5 4-23 0,7-7 175 0,4 0-108 16,14-2-143-16,7 2 0 16,8-1 0-16,4 2 0 0,-1-8 0 0,4-1 0 0,-2 3 0 0,-1-2 0 15,-2 2 0-15,2 4 0 16,-12-6 0-16,-2 4 0 0,-6-2 0 0,-6 2 0 15,-8 3-49-15,-3 3-30 0,-3-5 3 0,-18-1 0 16,-9-2 28-16,-4-2 251 63,-5-4-110-63,-5 1-68 0,7-8-21 0,-2-5-1 0,-1-3-3 0,2-3 0 0,4 0 0 0,-2-3 0 0,16-10 0 0,3-5 0 0,10-2 0 0,7-3 0 0,0-3 0 0,6-4 0 0,15 0 0 0,11 1 0 0,1-2 0 0,4-2 0 15,2 1 0-15,8-5 0 16,-8 6 0-16,2 1 0 0,5-3 0 0,-2 1-31 15,0-1-38-15,4-4-2 0,-12 7 35 0,-8 1-1 16,-7-1 1-16,-7 2 140 16,-8-3-75-16,-6 7-22 0,-11-1 133 0,-12 1-140 0,-6-2 0 0,-8 4 0 15,-4-2 0-15,0 11 0 0,0 4 0 0,-3 6 0 16,3 3 0-16,-1 0 0 47,-3 5 0-47,10 10 0 0,6 2 0 0,7 2 0 0,6 1 0 0,9 1 0 0,1 1 0 0,6 2 0 0,1-3-229 0,14 2-217 0,5 2 206 0,6 0-419 15,1 2 302-15</inkml:trace>
  <inkml:trace contextRef="#ctx0" brushRef="#br0" timeOffset="36612.3">24175 17813 3461 0,'0'0'0'0,"0"0"0"0,-2 0 0 0,2 0 0 0,0 2 0 0,0 3 0 0,0 4 470 16,0 3-470-16,2 3 0 0,0 2-61 0,5 3-155 78,1-2 125-78,4 2-811 0</inkml:trace>
  <inkml:trace contextRef="#ctx0" brushRef="#br0" timeOffset="37030.18">24499 17629 2402 0,'-22'-1'0'0,"5"-1"0"0,6 0 0 0,6 0 0 0,5 2 0 0,0-1 0 0,14-1 0 0,11-1 362 0,6-1-162 109,7 0-81-109,2-2 335 0,6 2-199 0,-5-2-116 0,0 2-139 0,-1 1 0 0,1 1 0 0,-2-1 0 0,7 1 0 0,-9 1 0 0,-6 1 0 0,-3 0 0 0,-3 0-319 0,-8 0-60 0,-1 1 218 0,-9 2-811 0,-5 1 437 0,-2-3 249 0,0 3 124 0,-13-2-340 0,-4 4 223 0,-2-3 126 0,-2-2 57 0</inkml:trace>
  <inkml:trace contextRef="#ctx0" brushRef="#br0" timeOffset="37269.54">24859 17609 789 0,'-14'-5'0'0,"0"0"0"0,2 0 0 0,0 2 0 0,3-2 0 0,-2 2 0 0,5 0 0 0,1 1 38 0,1 1-1 0,2 1 1 0,0 0 612 16,-3 1-297-16,2 11-163 0,-5 4-76 0,1 4 151 16,-4 4-113-16,-3 5-58 15,-5 3-19-15,1-3-81 0,-7 7 43 0,-2-4 1 16,0 4 25-16,-5-7 1 0,-2 5-17 0,7-12 71 15,4-3-40-15,4-8-1 0,6-5-39 0,2-2 217 16,11-4-114-16,0 0-52 0,10 0-25 0,14-1-31 16,7-7-33-16,7-2 0 0,2 2 0 0,0-1 0 15,5 3 0-15,-4 0 0 16,4 2 0-16,3 0 0 0,-7 2 0 0,-2 0 0 0,0 0 0 16,-1 2 0-16,-3 0 0 0,2 0-657 15,-16 0 273-15,-2 0 148 16,-7 0 99-16,-4 2-558 0,-6 2 329 0,-1-3 154 15,-1 0 93-15</inkml:trace>
  <inkml:trace contextRef="#ctx0" brushRef="#br0" timeOffset="37435.1">24867 17716 1225 0,'-7'2'0'0,"2"2"0"0,0 1 0 0,3 1 0 0,-1 3 0 0,3 6 654 0,-2 6-299 0,2 1-163 0,0 8 223 0,0 5-189 0,0 6-94 0,0 1-47 0,0 10 30 31,0-10-43-31,0-1 0 0,0-2-34 0,0-7-541 0,2-4 270 0,0-2 144 16,1-15-688-16,1-4 408 0,-3-7 203 0</inkml:trace>
  <inkml:trace contextRef="#ctx0" brushRef="#br0" timeOffset="37757.99">24625 16922 2110 0,'0'-22'0'0,"0"9"0"0,2 3 0 0,4 4 0 0,3 5 0 15,0 0 0-15,5 1 0 0,-4 0 0 0,6 1 0 0,0 10 136 0,-1 0-49 0,-4 2-34 63,1 4-313-63,-7 2 145 0,-3 3 76 0,-2 5-88 0,0 2 76 0,-2 0 37 0,-9 4 6 0,0-6 46 0,-4-2-21 0,5-2 0 0,0 0 0 0,3-7 141 0,0 1-78 0,7-5-49 0,0-5 174 0,2-2-95 15,9-2-49-15,10-3 15 0,6 0 18 0,3 0-10 16,4 0-46-16,-1 0-37 0,-1 0 0 0,-3 2 37 16,-4 8 9-16,-7 4 35 0,-10 1 0 0,-6 7-44 15,-2 0 0-15,-16 5 178 0,-8 3-79 0,-8-5-55 16,-7-1 1-16,0-2 123 0,-2-5-124 16,-3 0-82-16,9-8 0 0,4-3-34 0,3-5 32 0,4-1-636 15,6 0 324-15,4-7 177 16,12-5 48-16,2-5-947 0</inkml:trace>
  <inkml:trace contextRef="#ctx0" brushRef="#br0" timeOffset="37925.54">25455 17532 3376 0,'0'1'0'0,"-1"2"0"0,1 2 0 0,-3-2 0 0,3 6 0 0,0-1 0 0,0 4 532 0,0 1-509 0,3 3-23 0,3 1 0 0,2 0-190 0,2 0 111 0,5 2 57 0,-1-1-531 16</inkml:trace>
  <inkml:trace contextRef="#ctx0" brushRef="#br0" timeOffset="38223.74">25842 17594 1741 0,'2'-2'0'0,"7"-2"0"0,0 1 0 0,5 1 0 0,8 0 0 0,0 2 547 0,6 0-255 0,2 0-128 16,5 0 485-16,1 0-307 0,7 0-146 0,-5 0-196 16,-2 0 0-16,-2 0 0 0,-4 0 0 0,-1 0-116 15,0 0-53-15,-10-1 98 0,-6-1 54 0,-3 1-1033 16,-9-2 530-16,-1 3 264 16</inkml:trace>
  <inkml:trace contextRef="#ctx0" brushRef="#br0" timeOffset="38544.89">25886 17795 2168 0,'-11'3'0'0,"2"1"0"0,6 1 0 0,3 1 0 0,0 0 0 0,10-1 0 0,12 0 0 0,3-3 0 16,11 2 334-16,-2-2-153 0,4-1-72 0,-3 2-27 0,-3 2 0 62,0 1-45-62,-3 3-126 0,-10 0 59 0,-4 4 33 0,-9 3 0 0,-6 4-150 0,-8 3 92 0,-14 7 55 0,-13-2 14 0,-8-1-1 0,-4 3 24 0,-2-2 0 0,-1-3 285 0,-2 1-159 79,9-8-72-79,10-3-36 0,3-6 346 0,10-2-281 0,7-5-120 0,6-1 0 0,7-1 0 0,5 0 0 0,19 0 0 0,7-1 0 0,7-4 0 0,9 0 0 0,-2 2 0 0,5-1 0 0,-1 3 0 0,0-1 0 0,-1 2 0 0,2 0 0 0,-8 0 0 15,-8 6 0-15,-4 2-265 0,-4 1-4 0,-10 0 120 0,0 4-147 31,-14-2 134-31,-2-3 63 16,0 1 31-16,-9-2-368 0,-8-5 200 0,-1-2 90 0,0 0 60 0</inkml:trace>
  <inkml:trace contextRef="#ctx0" brushRef="#br0" timeOffset="38693.49">26066 16973 3461 0,'0'-12'0'0,"0"5"0"0,0 7 0 0,0 0 0 0,2 12 0 0,3 9 0 0,2 4 0 0,0 5 470 0,1 5-470 0,-1 3 0 0,-2 2 0 0,0 5 0 0,1-1 0 0,1 2 0 0,-1 2 0 16,3 0 0-16,-3-2 0 0,-1 5-806 0,2-8 237 15</inkml:trace>
  <inkml:trace contextRef="#ctx0" brushRef="#br0" timeOffset="38866.03">26757 17669 3193 0,'0'0'0'0,"0"0"0"0,0 0 0 0,0 0 0 0,0 0 0 0,0 0 0 0,0 2 389 0,0 4-176 0,0 0-88 0,0 1-230 0,0-1 68 0,1 2 44 0</inkml:trace>
  <inkml:trace contextRef="#ctx0" brushRef="#br0" timeOffset="39674.62">27176 17580 2886 0,'-13'-12'0'0,"5"5"0"0,1 4 0 0,6 1 0 0,1 2-3 0,0 0 0 0,0 0 1 0,7 5-1 0,4-1 2 0,5-1 387 0,5 2-175 0,5-5-77 16,3 0 146-16,2 0-234 15,1 0-46-15,3 0 0 31,1-6 0-31,7 0 0 16,-5 1 0-16,3-2-75 0,2-1-11 0,-4 0 61 0,-2 4 32 0,3-3-696 0,-10 4 269 0,-9 1 213 0,1 2-705 16</inkml:trace>
  <inkml:trace contextRef="#ctx0" brushRef="#br0" timeOffset="40023.68">27411 17735 1800 0,'-12'0'0'0,"5"0"0"0,4 0 0 0,2 0 0 0,1 0 0 0,0 0 0 0,0 0 0 0,0 1 323 0,7 3-142 0,6 1-72 15,-2-1 68-15,5 2-70 0,-1 2-25 0,-1-2-242 0,-3 4 98 0,0 0 51 16,-1 1 24-16,-3 2-242 16,-2 5 143-16,-5-1 57 0,0 3 33 0,-2 2-49 0,-12-1-14 15,-4 4 33-15,-4 1-44 0,-5-3 118 16,-4 0-99-16,-3-4 22 0,1-2 355 0,2-4-168 15,-3-1-68-15,12-5-47 0,4-4 501 0,6-1-252 16,5-2-128-16,6 0 163 0,1 0-327 0,2 0 0 16,18-2 0-16,9-1 0 0,2 1 0 0,5-3 0 15,6 2 0-15,1-1 0 0,-1 1 0 0,1 0 0 16,3-1 0-16,-1 1 0 16,2-2 0-16,-8 1 0 0,-3-1-231 0,-3 3 102 15,-7-5 0-15,-4 1-534 0,2-3 303 0,-14 1 166 16,0-4 78-16,-5 0-502 0,-3-5 290 0</inkml:trace>
  <inkml:trace contextRef="#ctx0" brushRef="#br0" timeOffset="40233.13">27245 17014 2411 0,'-17'-13'0'0,"8"6"0"0,8 5 0 0,1 2 0 0,0 0 0 0,3 7 0 0,9 0 0 0,5 1 802 0,6-3-381 0,3 2-181 0,0-2-183 0,4-5-57 0,1 0 0 0,-1 0 0 0,4 0 0 0,5 0-91 0,-7-2 35 0,0-3-329 0,0 0 211 0,-6 1 108 16,-1 3 52-16,-1-1-906 16,-8 2 451-16,-8 0 174 0,-2 0 128 0</inkml:trace>
  <inkml:trace contextRef="#ctx0" brushRef="#br0" timeOffset="40444.28">27433 17008 1952 0,'-18'0'0'0,"6"3"0"0,1 1 0 0,5 3 0 0,0 4 0 0,1 3 0 0,3 2 0 0,1 4 0 0,1 5 344 0,-2 0-153 0,1 7-75 0,-6 2 69 0,4-2-78 0,1-1-34 0,0 1-141 78,0-5 54-78,2 0 26 0,0 1 11 0,0-12-484 0,0-2 251 0,4-7 124 0,6-2 63 0,0-5-685 15,5 0 350-15</inkml:trace>
  <inkml:trace contextRef="#ctx0" brushRef="#br0" timeOffset="40549">27545 17038 1600 0,'-3'-7'0'0,"-2"1"0"0,-1 5 0 0,5 1 0 0,0 0 0 0,1 0 0 0,0 9 0 0,0 6 811 0,0 3-385 0,0 6-194 0,1 0-86 0,2 0-59 0,1 3 1 0,-1-1 351 16,-1 0-337-16,1 1-102 0,1 2 0 0,0-3-200 15,0-2-69-15,1 0 155 0,0-2 76 0,-3-2-955 16</inkml:trace>
  <inkml:trace contextRef="#ctx0" brushRef="#br0" timeOffset="42274.78">28422 17578 1689 0,'-7'-5'0'0,"4"2"0"0,1 1 0 0,2 2 0 0,0 0 0 0,0 0 0 0,0 0 0 15,3 2 0-15,8 2 206 0,0 0-82 0,3 1-42 0,4-2 49 0,0 1-50 0,0-3 0 0,2 0-98 0,-1-1 29 0,3 0 0 0,-1 2 40 0,-2-2-222 0,-1 0 106 0,0 3 52 0,1-3 27 0,-4 1-502 0,1 0 257 0,-6 1 64 0,0 1-438 0</inkml:trace>
  <inkml:trace contextRef="#ctx0" brushRef="#br0" timeOffset="42466.27">28546 17759 1057 0,'-10'2'0'0,"3"-2"0"0,3 3 0 47,1 2 0-47,1 0 0 15,2 2 126-15,0-1-32 0,0 1-11 0,2-3 357 0,8 3-199 0,3-1-100 0,3-2-50 0,0 3 169 0,1-5-115 0,-3 3-52 0,3-4-180 0,2 0 64 0,-3 2 32 0,4-2 11 0,-5-1-438 0,2 0 230 0,-3 2 114 0,-1-2-557 0,2 0 316 16,2 0 103-16,-7 0 45 0</inkml:trace>
  <inkml:trace contextRef="#ctx0" brushRef="#br0" timeOffset="42858.73">29156 17662 1906 0,'-20'0'0'0,"7"0"0"0,6 0 0 0,2 0 0 0,1 5 0 0,4 0 0 0,0 0 300 0,0-1-134 0,10 1-63 0,10-4 278 15,6-1-170-15,6 0-85 0,4 0-32 0,1-4-14 16,3-5 1-16,1 2-41 31,-2-3-104-31,1 1 53 0,6 0 35 0,-9 1-9 0,0 1-305 0,-2 2 166 16,-1 1 82-16,-4 1-459 0,-1 3 213 0,-11 0 59 0,-5 0 100 0,-4 0-393 16,-3 4 241-16,-5 4 120 0,1 1 50 0</inkml:trace>
  <inkml:trace contextRef="#ctx0" brushRef="#br0" timeOffset="43213.29">29404 17779 2076 0,'-29'0'0'0,"4"0"0"0,1 2 0 0,10 3 0 0,6 2 0 0,3-2 0 0,3-3 0 0,2 1 0 0,0 1 0 0,13 0 257 0,5-3-108 15,5 0-54-15,5 1-14 16,1-2 0-16,4 2-30 0,-4 0-10 0,1-1-235 0,-3 3 117 0,1-1 59 15,-6 1-115-15,2 5 98 0,-8-1 32 0,-5 5-226 16,-3-2 124-16,-7 4-1 0,-1 4 52 16,-2 4 13-16,-17 0 10 0,-6-1-49 15,-6 2 39-15,-3-2 255 0,-2-2-123 0,1-1-57 16,4-7-27-16,1-2 376 0,3-5-185 0,4-1-51 16,5-2 271-16,0-2-179 0,11 0-104 0,3 0-47 15,4-2 87-15,0-2-67 16,6-1-98-16,11-1-10 15,4 0 0-15,2 3 0 0,4 1 0 0,3 0 0 0,-1 0 0 0,4 2 0 16,-3 0 0-16,-2 0 0 0,2 0-27 0,-2 2 7 16,3 3-513-16,1-1 228 0,-5 0 147 0,-2-3-241 15,-3 4 179-15,0-5 88 16,4 0 35-16,-7 0-439 0,-4 0 248 0,0 0 123 0</inkml:trace>
  <inkml:trace contextRef="#ctx0" brushRef="#br0" timeOffset="43838.62">29232 17106 1013 0,'-18'-15'0'0,"3"3"0"0,-1 0 0 0,12 7 0 16,2-2 0-16,2-1 0 0,0-3 0 0,6 1 224 0,10-1-83 0,5 3-56 0,3 2 35 0,0-1-41 0,3 5 0 0,1 0-39 0,-1 2-32 0,-2 0-10 0,-2 0 41 0,-1 4 1 0,-4 6-123 46,-2 0 61-46,-3 5 41 0,-6-1-104 16,-5 6 62-16,-2 0 2 0,-8 2 1 0,-9-2 59 0,1 4 4 0,-7-7-74 0,0 3 182 0,1-7-73 0,-1 0-32 0,2-3 8 0,-1 2 137 0,6-7-73 0,3 0-41 16,0-4 31-16,7-1-35 15,2 0 1-15,4 0-25 0,0 0-67 0,10 0 29 16,11-1-1-16,3-2 30 31,3 3-85-31,4 0 53 0,-2 0-11 0,0 0-92 0,-2 3 53 0,-4 6 36 0,-3 3-5 0,1 2-37 16,-10 1 27-16,-7 3 0 0,-4 1 128 0,0 3-50 0,-15 1-21 0,-7-1-40 15,-4-5 191-15,-6 2-73 0,-1-4-46 0,2-6-115 16,-5 2 50-16,8-7 17 0,-1-4 13 16,8 0-395-16,-1 0 186 0,5-7 88 0,0-3 52 0,13-4-528 15,4-3 263-15,0 0 131 16,9 3-175-16</inkml:trace>
  <inkml:trace contextRef="#ctx0" brushRef="#br0" timeOffset="44268.1">29879 17374 1818 0,'-19'-9'0'0,"8"6"0"0,5 2 0 0,5 1 0 0,1 0 0 0,0 4 0 0,1 3 0 0,16 2 179 0,4-3-71 0,6 2-34 16,7-1 281-16,4-3-158 0,3 2-70 15,0-3-48-15,5 0 116 0,0-2-78 0,2-1-38 16,1 0-136-16,3 0 57 0,-9 0-9 0,-4 0 49 16,-4 0-187-16,-8 0 94 31,-3-1 46-31,-2-2-178 0,-15 1 82 0,-6 1 66 0,-1 1 34 0,0 0-77 0,-12 0 43 0,-4 1-89 0,-6 5-69 0</inkml:trace>
  <inkml:trace contextRef="#ctx0" brushRef="#br0" timeOffset="44452.64">30172 17440 1483 0,'-8'-5'0'0,"1"4"0"0,5-1 0 0,1 2 0 0,1 0 0 0,0 0 0 0,0 0 0 0,0 8 260 0,0 4-111 0,0 2-55 0,0-1 302 0,0 7-178 0,0 1-80 0,0 0 54 0,-5 5-77 0,0 1-37 0,-2 1-1 0,0 3-133 0,-3 5 58 0,4-5-10 32,-2-2 47-32,1 1-408 0,2-2 203 0,1-4 103 0,-1 3-566 0,5-12 315 15,0-3 61-15,0-7 110 0</inkml:trace>
  <inkml:trace contextRef="#ctx0" brushRef="#br0" timeOffset="44664.06">30298 17474 1916 0,'0'-13'0'0,"0"4"0"0,3 9 0 0,4 0 0 0,2 15 0 0,-4 11 0 0,0 5 746 0,1 9-343 0,0 0-187 0,0 4-89 0,-4 2 134 0,1-2-111 0,0 1-56 0,3 6-76 0,-3-12-18 0,-1-5 0 0,-1-4 0 0,0-7 0 0,-1-6 0 0,0-5 0 0,0-9-193 15,0-3 95-15,-1 0 68 0,-5-3 35 0,-1-7-238 16,0 0 67-16,-2-2 83 31,1 0-51-31,2-2-229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1:25:37.4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92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1:29:17.781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26951 8161 1079 0,'0'0'0'0,"0"0"0"0,0 0 0 0,0 0 0 0,0 0 0 0,-1 0 222 0,1 0-97 0,0 0-45 16,-2 0-21-16,2 0 1 0,0 0-24 0,-2 0 75 15,2 0-43-15,0 0 1 16,-1 0-33-16,1 0 69 0,0 0-35 0,0 0 9 16,-2 0-43-16,2 0 92 15,0 0-46-15,0 0-23 0,0 0 0 0,-3 0 41 0,3-1-36 0,0-1 0 31,0 2-7-31,-2-2-21 0,2 0 0 0,0 2-24 0,-2-1 24 0,2 1 0 0,0-3 0 0,-1 1-4 16,1 1 4-16,-1-3 9 0,0 1-9 0,1-1-40 16,-2-2-2-16,1 0 41 15,-1 2-24-15,-1-4-20 0,1 2 8 0,-2-1 0 110,2-2-6-110,0 1 28 0,-1-1-2 0,-1 0-13 0,1-1 10 0,-3 3 2 0,4-3-2 0,-1-1 1 0,-2 2-1 0,2-2 1 0,-4 1 1 0,5 0-27 0,-1 2 1 0,-2-3 23 0,-1-2 5 0,3 6-38 0,-1-3 29 0,1 0 2 0,-3 2 1 15,2 0-2-15,0-1-1 0,-1 2-1 0,2 1 35 0,0-1-33 0,-3 0 0 0,4 2 3 0,-4-2 1 0,3 1-3 0,0 1 3 0,-1 1-16 16,1-2 17-16,0 0-3 0,0 1 7 0,0-2-32 16,-1 2 24-16,1-1 0 0,0 3 4 0,3-3-4 15,-5-1 0-15,3 3 15 0,-1-1-17 0,1 0 1 16,-2 0 0-16,3-1-15 0,-1 0 18 0,0 1-3 15,-2 0 2-15,2-2-29 0,-1 3 0 0,-1-1 26 16,1-3 1-16,2 3-29 0,-2 0 24 0,0 1 3 16,0-2-48-16,-2 1 44 0,1-2-5 0,2 4 46 15,0-1-44-15,-1-1 1 16,2 0-4-16,-3 1 46 78,0-3-39-78,3 5-2 0,-2-4 4 0,2 3 4 0,-1-2-3 0,1 1-2 0,-2-2 7 0,0 0-24 0,1 2 22 0,1 1-3 0,-2-2-44 0,2 0 44 0,-1 0-2 0,1 1-16 0,0 1 11 0,-1-3 3 0,1 0-7 0,-1 2 23 0,1 1-22 0,-1-2 0 0,2 1 0 0,-2-1 0 16,1 2 0-16,-2 0 0 0,2 1 0 0,-2-3 0 15,3 3 0-15,-1-3 0 0,0 4 0 0,-1-3 0 16,2 1 0-16,-1 2 0 0,-1 0 0 0,0-4 0 16,2 4 0-16,-1-2 0 15,-1 0 0-15,1 3 0 0,1-4 0 0,-3 3 0 16,2-2 0-16,1 0 0 15,-2 0 0-15,1 2 0 0,0-1 0 0,1-1 0 0,-2-1 0 0,1 2 0 47,-1-1 0-47,0 3 0 0,1-5 0 0,1 4 0 0,-3-2 0 0,1 0 0 0,0-2 0 0,0 5 0 0,1-4 0 0,0 1 0 0,0 1 0 0,-1-1 0 16,1-2 0-16,-1 3 0 0,0-3 0 0,1 3 0 16,-3-2 0-16,2 1 0 15,0-1 0-15,2 1 0 0,-2 0 0 0,0-1 0 16,0 3 0-16,0-5 0 0,1 5 0 0,-2-5 0 15,0 4 0-15,2-2 0 0,-1-1 0 0,0 2 0 16,2-1 0-16,-2-1 0 16,1 2 0-16,-1-2 0 0,-1-1 0 0,1 3 0 0,1-3 0 0,-5 2 0 15,5 0 0-15,-1 0 0 0,0-2 0 0,-1 2 0 16,1 0 0-16,-1 0 0 0,2-2 0 0,-2 4 0 16,0-3 0-16,2 0 0 0,0 1 0 0,-1 0 0 31,-2 1 0-31,2-3 0 0,1 1 0 0,-1 3 0 0,1-2 0 0,-2 1 0 15,1-2 0-15,1 2 0 0,0 0 0 0,0-3 0 16,-1 4 0-16,0-1 0 0,1-2 0 0,-1 3 0 16,1-3 0-16,-1 0 0 0,2 3 0 0,-3-2 0 15,2 2 0-15,-2-2 0 0,2-1 0 0,0 2 0 16,0-1 0-16,-1 1 0 0,2 0 0 0,-2-1 0 16,-1 1 0-16,2-1 0 0,1 1 0 0,-2 0 0 15,-1 1 0 1,2-3 0-16,-1 1 0 0,0 1 0 0,0 1 0 0,1-1 0 15,-1-1 0-15,1 1 0 0,-2 0 0 0,2 0 0 16,-4-1 0-16,4 0 0 0,-1 4 0 0,2-4 0 16,-4 0 0-16,3 2 0 0,-1-3 0 0,1 3 0 15,-3 0 0-15,2-3 0 0,-1 3 0 16,2-1 0-16,0 0 0 0,-4-1 0 16,4 3 0-16,-2-2 0 0,1-1 0 0,-2 2 0 15,2-1 0-15,1 2 0 0,-2 0 0 0,2-4 0 16,-1 4 0-16,1-3 0 0,-1 2 0 0,1 2 0 15,-1-2 0-15,-2-1 0 0,3 0 0 0,-1 2 0 16,1-1 0-16,1-2 0 0,-1 3 0 0,-1-1 0 31,1 0 0-31,1 0 0 0,-2-2 0 0,1 3 0 0,-1-1 0 0,0-1 0 16,2 0 0-16,-1 1 0 0,-2 1 0 0</inkml:trace>
  <inkml:trace contextRef="#ctx0" brushRef="#br0" timeOffset="2151.34">26402 7074 3931 0,'0'-3'0'0,"-2"1"0"0,1-1 0 0,1 2 0 0,-1-1 0 0,-1-2 0 0,2 4 0 0,-1-2 0 0,-2-2 0 0,3 3 0 0,-1-1 0 0,1 0 0 0,-2-1 0 0,2 3 0 0,-2-5 0 0,2 4 0 0,-1-1-4 0,1 0 1 0,-3-1-29 0,3 0 26 0,-1 2-27 0,-1-3 1 0,2 3 96 0,-1-4-33 0,1 4-16 0,-1-2-15 0,-1 0 0 0,2-1 0 0,-1 1 0 0,-1 2 0 0,0-3 0 0,1 0 0 0,1 1 0 0,-2 0 0 0,1 0 0 0,-3 1 0 0,3 0 0 0,-1-3 0 0,2 3 0 0,-1 0 0 0,0-1 0 0,-1 0 0 0,1 1 0 0,1 1 0 0,-2-1 0 0,0-2 0 0,1 2 0 0,1 2 0 0,-2-3 0 0,0 0 0 0,2 0 0 0,-2 1 0 0,0 0 0 0,2 0 0 16,-1-1 0-16,0 1 0 0,0 2 0 0,-1-4 0 0,2 1 0 0,-1 3 0 0,-2-5 0 0,1 5 0 46,1-4 0-46,1 2 0 0,-2 0 0 0,0 0 0 0,0-1 0 0,0 1 0 0,2-1 0 0,-2-1 0 0,2 2 0 0,-1-1 0 0,-1 1 0 0,0-3 0 63,1 3 0-63,-1-1 0 0,2 0 0 0,-1-1 0 0,-2 1 0 0,2 1 0 0,-1-1 0 0,2 1 0 0,-3-2 0 0,3 1 0 0,-2 0 0 0,2-1 0 0,-1 2 0 0,1-1 0 31,-2-1 0-31,0 0 0 0,1-1 0 0,1 3 0 0,-2-3 0 0,1 3 0 0,1-3 0 0,-3 0 0 0,1 1 0 0,1 1 0 16,0 0 0-16,0-1 0 15,1 0 0-15,-3 0 0 16,3 1 0-16,-2-3 0 0,0 4 0 0,1-1 0 0,-2-1 0 0,2-2 0 0,-2 4 0 0,1-1 0 31,1-1 0-31,0 1 0 0,0-2 0 0,-3 2 0 16,3-1 0-16,-1-1 0 0,1 3 0 0,-1-2-2 0,-2 1-1 0,2-1-39 16,0 2 37-16,1-2-2 0,-4 1 2 0,2 1-9 15,2-1 7-15,-4-1-3 31,2 2 3-31,2-1-6 0,-1 0 5 0,0-1-1 0,-1 1-5 0,1 1 3 0,-1-1 2 0,-1-3 0 0,3 3 12 0,-1 0-12 16,0-2 1-16,0-1 37 16,-1 3-36-16,2 0 2 0,-1-2-1 0,1 1 36 0,-4 1 0 0,4-2-32 15,-1 1-1-15,2 1 29 0,-2 0 0 0,0-1-20 16,1 0-6-16,-2 1 7 0,2-1-3 0,-1 0 4 16,0 0-23-16,0 1 20 0,0 0 0 0,1 0 5 15,0-1-6-15,0 1-1 16,-1 0 2-16,0 0 16 0,1 1-17 0,-1-4-2 15,1 5 0-15,-1-2-2 0,0 0 0 0,0-1 0 16,2 3 0-16,-3-3 0 0,2 1 0 0,0-1 0 16,-1 3 0-16,2-2 0 0,-1 0 0 15,-1 0 0-15,2 0 0 0,-1 1 0 16,-1-1 0-16,2 0 0 0,-1-1 0 0,-1 2 0 0,2-1 0 0,-3 2 0 16,2-2 0-16,-1 0 0 15,1 1 0-15,0-1 0 0,1 1 0 0,-2-1 0 16,1 2 0-16,-1-2 0 31,1 0 0-31,1 1 0 0,-2-1 0 0,-1 3 0 0,2-3 0 0,1-1 0 0,-3 4 0 0,2-3 0 0,-1-1 0 0,2 4 0 16,-1-2 0-16,0 0 0 0,-1 1 0 0,1 0 0 15,1-3 0-15,-2 3 0 0,1-2 0 0,-1 1 0 16,0 1 0-16,1-2 0 0,-2 0 0 0,0 1 0 16,2-2 0-16,-1 1 0 15,0 1 0-15,1-2 0 0,-2 1 0 0,1-1 0 16,0 1 0-16,1-1 0 0,-3-2 0 0,2 6 0 15,1-5 0-15,0 3 0 0,-1-3 0 0,1 0 0 16,-3 1 0-16,3 1 0 0,-2-2 0 0,1 1 0 16,0-1 0-16,1 2 0 0,-2-2 0 0,2 0 0 15,-1 1 0-15,1-2 0 16,-1 2 0-16,0-2 0 0,1 2 0 0,-1-1 0 31,0-1 0-31,0 3 0 0,0-2 0 0,2-1 0 0,-2 0 0 0,1 2 0 0,-2 0 0 0,2-1 0 16,-1 0 0-16,0-1 0 0,1 1 0 0,-2 0 0 15,3-1 0-15,-1 1 0 125,-1 1 0-125,0-6 0 0,2 6 0 0,0-3 0 0,-2 1 0 0,1 1 0 0,-1-2 0 0,0-1 0 0,1 2 0 0,-1-1 0 0,1 2 0 0,-4-1 0 0,3-1 0 0,1-2 0 0,-2 2 0 0,2 2 0 0,-1-2 0 0,0 0 0 0,-1 1 0 0,2-3 0 0,-2 4 0 0,0-3 0 0,2 1 0 0,0 1 0 0,-2 0 0 0,1-3 0 0,-1 1 0 0,0 3 0 0,2-2 0 0,-2 1 0 32,0-1 0-32,2-1 0 15,-2 2 0-15,1-1 0 0,1 2 0 0,-2-2 0 0,1 3 0 0,1-6 0 0,-2 7 0 0,1-5 0 0,-1 4 0 0,2-3 0 0,-1 0 0 0,0 1 0 16,1-2 0-16,1 5 0 0,-2-2 0 0,1-2 0 16,-1 2 0-16,-1-2 0 0,2 4 0 15,1-2 0-15,-2 0 0 0,2 2 0 47,-2-3 0-47,2 3 0 0,-1 1 0 0,1-3 0 0,-2 3 0 0,2-3 0 0,0 0 0 0,-2 1 0 0,2 1 0 0,0 0 0 0,0-2 0 0,0 1 0 16,0-1 0-16,0 1 0 0,0-2 0 0,0 4 0 15,0-3 0-15,0-2 0 0,0 4 0 0,0-2 0 16,-1 1 0-16,1-1 0 0,0 1 0 0,0 1 0 16,0-4 0-16,0 1 0 15,0 2 0-15,0-1 0 0,0 0 0 0,0 1 0 31,0-4 0-31,0 2 0 0,0 0 0 0,0 1 0 0,0-1 0 0,0 0 0 0,0-1 0 0,0 3 0 16,0-3 0-16,0 3 0 0,0-2 0 0,-2 2 0 16,2-3 0-16,0 0 0 15,0 2 0-15,0-2 0 0,0 2 0 0,0-1 0 16,0 0 0-16,0 1 0 16,0-2 0-16,0 1 0 0,0-2 0 0,0 5 0 0,0-7 0 0,0 3 0 15,0 1 0-15,0 2 0 16,0-3 0-16,0 0 0 0,0-1 0 0,0 1 0 0,0 0 0 0,0 2 0 15,0-2 0-15,0 0 0 16,0-3 0-16,0 5 0 0,0-3 0 0,0 1 0 0,0 0 0 16,0-2 0-16,0 3 0 0,0-1 0 15,0-2 0-15,0 2 0 0,0 1 0 0,0-2 0 0,0 1 0 0,0 1 0 32,0-2 0-32,0 1 0 0,0 2 0 0,0-2 0 0,-2 2 0 0,2-2 0 0,0 2 0 15,0-2 0-15,0 0 0 0,0 2 0 16,0-3 0-16,0 1 0 0,0 1 0 0,0 0 0 15,0 1 0-15,0-4 0 0,0 3 0 0,0 0 0 47,0 1 0-47,0-1 0 0,0 0 0 0,0-1 0 0,0 2 0 0,0 0 0 0,0 2 0 0,0-2 0 0,0 1 0 0,0-3 0 0,0 2 0 0,0 1 0 16,0 0 0-16,0-1 0 0,2 1 0 0,-2-3-6 16,2 2 3-16,-2 0 1 0,1 0-1 0,1 1 0 15,-2-2 0-15,2 1-3 16,-2-1 1-16,1 0 17 0,-1 2-17 0,2-1 2 15,-2 1-1-15,0-1 27 0,0-1-25 0,0 1-1 16,2 1 16-16,-2-2-13 0,0 2 0 0,1-3 0 16,-1 2 0-16,0 0 0 0,3-1 0 0,-3 0 0 15,2 2 0-15,-1-3 0 0,-1 2 0 0,2-1 0 16,-2 0 0-16,1 0 0 0,-1-1 0 16,2 2 0-16,-2-1 0 0,2-1 0 15,-2 3 0-15,0-3 0 0,1-1 0 0,-1 3 0 16,0-3 0-16,1 2 0 31,-1 0 0-31,0 0 0 0,2-3 0 0,0 3 0 0,-2-2 0 0,3 2 0 0,-3-1 0 0,1 0 0 0,1-3 0 0,-1 4 0 16,-1-3 0-16,2 1 0 0,-1 1 0 0,1 0 0 15,-2-4 0-15,2 5 0 0,-1-3 0 0,-1 3 0 16,1-3 0-16,-1 1 0 16,1-1 0-16,-1 4 0 0,2-2 0 15,-2 1 0 16,3-1 0-31,-3 0 0 0,1-2 0 0,-1 4 0 0,2-2 0 0,-2 0 0 32,1 1 0-32,-1 0 0 0,3-2 0 0,-1 1 0 0,-1 2 0 0,1-1 0 0,-2 0 0 0,1 2 0 0,0-4 0 0,-1 2 0 0,1 0 0 0,1 2 0 15,-2-2 0-15,3 2 0 0,-3-3 0 0,1 2 0 0,-1 0 0 16,2 0 0-16,-2 2 0 0</inkml:trace>
  <inkml:trace contextRef="#ctx0" brushRef="#br0" timeOffset="3185.05">25988 4740 3931 0,'2'-6'0'0,"-2"1"-28"0,2-1 24 0,-1 0 1 0,1 1-3 0,-2-2 9 16,1 2-8-16,0 0 1 0,1-2-3 0,-2 3 2 0,2-2-2 0,1 1 0 0,-3-1 28 0,1-1-6 0,1 2-17 0,-2 1-1 0,1-4 21 0,1 2-17 0,0 2-2 0,-2-1-5 0,1-2 6 0,1 2 0 0,-2-1 2 0,2-2-38 0,0 2 35 0,-1 0-2 0,2 0 2 0,-2 1-4 0,1-2 1 0,1 1-1 0,0-1 2 0,-2 3 12 0,1-3-12 0,-2 1-2 0,2 2 11 0,0-5-10 0,0 4 1 0,0-1 15 0,-1 1-14 0,1-1 3 0,1 2-3 0,-1-4-9 15,-1 2 10-15,2 0 1 16,-2 1 0-16,3-2-33 0,-1 2 31 0,0-5-1 0,0 6 0 0,-1-3-24 16,0-2 23-16,0 3-3 0,2 0 12 0,-3-1-13 15,3 1 3-15,-3 0 22 0,1-2-22 0,1 2-1 16,-1-1 1-16,-1-1 23 0,1 2-21 0,2 0 2 16,-3 1-2-16,1-2 17 0,1-3-16 0,-1 3 3 15,1 0-2-15,-2 1 6 16,2-2-5-16,1 0 1 0,-3 2-1 0,4-2 0 15,-2 0 0-15,-2 2-3 0,2-2 3 0,-2 2-1 32,2-2 1-32,0 2-8 0,-1-2 8 0,-1 2-1 0,1 0 0 0,-1-1-1 0,2-1 1 0,-1 2-1 15,-1 1-12-15,0-2 12 0,4-1 1 0,-3 2-2 16,1-2-4-16,0 1 4 16,-1 2 1-16,1-4 4 0,-1 3-4 0,0-2-1 15,2-2 1-15,-1 4 10 0,1-1-10 0,-2 2 0 16,0-2 0-16,0 0 10 0,2-3-9 0,-2 6 0 15,1-3 0-15,-2 1-1 0,2 1 1 0,-1-2 2 16,0 0-30-16,0 0 27 0,3 0 1 0,-2 1-10 16,0-1 9-16,1-1-2 0,-2 0 2 0,1 1 8 15,1-2-9-15,-1 1-2 0,0 2 2 0,2-2 15 47,-3-2-15-47,4 2-1 0,-3 3 16 0,0-2-14 0,0 0 0 0,0-2 2 0,1 1-2 0,0 0 6 16,2 1-5-16,-3-2-38 0,1 2 1 0,-1-1 34 0,3-1-1 0,-3 0-3 15,2 3 4-15,-2-2-5 32,0 0 4-32,3 1 22 0,-3-3-26 0,0 3 3 0,-1 2 0 0,0-2 28 15,0 2-27-15,2-1 1 0,-3 0 23 0,1 1-21 0,1 1 3 0,-3 2 1 16,1-1-4-16,1-1 3 0,-2 0 0 0,0 3-16 16,1-2 15-16,-1 0 0 0,1 3-1 0,-1-4-4 15,1 2 3-15,1-1 0 0,0 1 7 0,-2-1-7 16,2 0 0-16,0-1 0 0,-1 1 4 0,1 1-4 15,0-3 1-15,-1 3-34 16,1-1 32-16,0-3 0 0,0 4 1 0,-1-2 0 0,4-1 0 0,-3 2 0 16,-1-1-3-16,3-1 2 15,-3 2-6 1,2-1 5-16,-2 0-10 0,2 1 9 0,0-1-18 0,0-2 16 0,-1 3-31 0,2-2 31 16,-3 1-41-16,2-1 39 0,-2 0 11 0,2-2-13 15,0 2 110-15,0 1-49 0,-1-1-50 0,1-1 14 16,-2 2-11-16,2-1 1 0,-2 1-1 0,2-2-2 15,1 2 3-15,-1 0-3 0,-1-2 2 0,1 1 0 16,0 0-45-16,-1 0 43 31,2 1 0-31,0-2-33 0,-3 4-1 0,4-5 30 0,-2 4-4 0,-1-2-7 0,1 0 6 0,1 1 3 16,-1-1-6-16,0 1 18 125,-1 1-18-125,0-2 4 0,1 1-6 0,-1 0 45 0,2 0-40 0,-1-1 1 0,0 3 46 0,-2-3-43 0,3 3 6 0,-4-4 13 0,3 3-13 0,0-2-3 0,0 2 5 0,-1 0-32 0,-1 0 0 0,3-1 27 0,-2-1 0 0,-1 2-30 0,2-1-3 0,1 2 30 0,-2-2-11 0,1 0 9 0,-2 1-6 0,3 0 6 0,-3 0 14 0,0 0-16 16,2 0-5-16,0 1 39 0,0-4-37 0,0 5 4 0,1-1-1 0,-1-4 37 0,-1 2-33 0,3 1-1 0,-1-2 5 0,0 2 7 31,-1 0-7-31,0-1-2 0,3 0 2 0,-2 0-2 0,1-1 3 0,-3 1-3 0,2 2 2 0,1-4-1 15,-2 4 0-15</inkml:trace>
  <inkml:trace contextRef="#ctx0" brushRef="#br0" timeOffset="8241.7">26608 3357 3290 0,'4'-5'-1'0,"0"3"0"0,1-4 0 0,0 0 22 0,-2 3-21 0,3-3 0 0,2 0 1 0,-3 0 2 0,2 1-2 15,0-3 5-15,-2 0 14 0,5 0 29 0,-1-2-44 0,-1 2 1 0,1 0 23 0,-2-2-21 0,2 2-2 0,-2-2 28 0,5 0-23 0,-6 3 0 0,2-1-2 0,-2-1-12 0,1 2 13 0,2-2 5 0,-5 3-5 0,2-1-39 0,1 0 38 0,-4 2 0 0,1-2-41 0,0 0 39 47,-1 1 0-47,2 1-6 0,-4-1-9 0,2 0 7 0,-1 1 5 0,2-2-28 0,-3 2 0 0,0 3 20 0,1-3 4 0,-1 0-29 0,2 1 27 0,-1-1-3 0,-1 1 2 0,1 0-40 16,-1-1 39-16,1 1-4 16,0 0-34-16,1-2 31 0,2 1 4 0,-2 1-5 31,1-1-1-31,1-3 0 0,-2 5 4 0,5-5-17 0,-3 2 15 0,-2 2-2 0,6-3 2 0,-5 0 34 15,3 3-34-15,-2-4-2 0,2 2 2 0,0 1 27 16,-2 1 1-16,2-2-23 0,-2 2 51 0,2-3-23 31,-1 1 1-31,1 2-20 0,-2-1 31 0,1 1 4 0,0-2-35 0,2 1 21 0,0 0-18 0,-2 1 9 16,-1-2-7-16,5 0 10 0,-4 3-8 16,2-4 7 15,0 2-7-31,-1 3-15 0,0-5 16 0,-1 3-1 0,0 0-22 0,4 0 22 0,-5 1-1 0,1-3-3 31,0 3-28-31,1 0 27 0,2-1 2 0,-1 0-14 0,-2 0 13 0,3-1-3 0,-1 2 2 0,1-1-25 31,-1-1 25-31,1 2-4 0,-1-3 2 0,-1 3 9 0,0 0-9 0,1-1-2 0,0 0-8 0,-2 0 9 16,-2 4 0-16,1-2-1 0,0-1-7 0,1 1 8 16,-1 0 0-16,-1 1-8 15,1-1 7-15,0 0 1 16,-2 2-1-16,2-3-3 0,1 2 2 0,-1-1 1 0,-2 1-3 0,1-1-1 0,0 1 4 0,-1-2-3 15,3 1-17-15,-3 2 18 0,-1-2 0 0,1-1 0 16,1 3-29-16,0 0 28 16,0-2-2-16,-1 2-8 0,0 0 8 0,2 0 1 0,-2-2-3 15,0 2 10-15,0 0-11 0,1 0 3 16,0 0-3-16,0 0 25 0,-1-1-22 0,2 1 0 0,-1 0 41 0,0 0-39 31,0 0 3-31,0 0-2 0,0 0 13 0,-2 0-12 0,3 0 4 0,0 0-3 16,-2 0 5-16,0 0-5 0,-1 0 4 0,1 0-18 15,2 0 16-15,-2 0-2 0,1 0 1 0,-1 0-9 16,1 0 7-16,0 0 1 16,-1 0-9-16,2 0 9 0,-2 0-2 0,-1 0 1 0,1 0-9 0,2 0 9 15,0 0-1-15,-1 0-23 16,-2 0 23-16,1 0-1 0,3 0 0 0,-3 0-10 31,2 0 9-31,-3 0 1 0,2 0-3 0,0 0 8 0,-1 0-7 0,2 0 0 0,-3 0 24 0,1 0-23 16,2 0 0-16,-1 0 0 0,1 0 28 0,-3 0-1 15,1 0-21-15,1 0 26 0,1 0 3 0,-2 0-28 63,0 0 5-63,1 0-1 0,0 0 1 0,0 0-3 0,1 0 5 0,-2 0-9 0,-1 0 8 0,4 0 0 0,-1 0-14 0,-2 0 12 0,2 0-1 0,1 0 1 31,-3 0-12-31,2 0 12 0,-1 0-4 0,0 0 18 0,0 0-17 0,2 0 1 16,-1 0-1-16,-1 0 41 0,1 0-38 0,0 0-1 0,0 0 3 0,0 0 5 0,0 0-4 0,0 0 0 62,1 0-11-62,-1 0 9 0,0 0 3 0,1 0-2 0,-1 0-24 0,1 0 26 0,0 0-3 0,-2 0-42 16,3 0 39-16,-2 0 1 0,1 0-3 0,-2 0-27 0,3 0 0 0,-2 0 21 0,0 0 5 31,-1 0-23-31,4 0 19 0,-2 0-3 0,-2 0 4 0,3 0-4 0,-1 0 3 0,-2 0-5 0,2 0 18 0,0 0-15 63,-1 0 1-63,-1 0 20 0,2 0-19 0,-3 0 1 0,3 0-1 15,-3 0 11-15,3 0-10 0,-1 1 3 0,-1 1-2 0,-2 0-3 0,5-2 4 0,-4 3-1 0,1-1 3 0,-1-2-3 0,0 2 0 0,2 1 0 0,-1-2-3 0,-1 1 3 0,0-1 0 0,0 1-1 94,0-1 1-94,1-1 0 0,-1 3 0 0,-2-3-3 0,4 2 3 0,-4 0 0 0,2-1 0 0,-2 1-1 0,2-2 1 0,1 2 0 0,-2 0 6 0,1-1-7 0,-1-1 1 0,1 2 0 0,-1-2 14 0,0 0-13 0,3 3-1 0,-2-2-5 0,0-1 6 0,-1 3 0 0,1-2 0 0,-1-1-4 16,1 2 3-16,0 0 1 0,0-2 0 0,-1 3-1 15,1-3 1-15,0 3-3 0,-1-3 2 0,1 2-1 32,-1-1 2-32,0 2-4 0,1 0 5 0,0-3-1 0,-1 0-1 0,0 2 6 0,0 1-6 0,1-3 1 15,1 2 0-15,-1 0 4 47,0 0-4-47,-2-1-1 0,2 1 1 0,0 1-7 0,1-3 7 0,-3 4-1 0,3-3 1 0,-1 1 0 0,-2-1-1 0,3 3 1 0,-1-3 13 0,1 3-13 16,-1-3 0-16,0 2 3 15,0 0-3-15,1 0 1 0,-1-1-1 0,2 2 14 0,-2-1-13 0,1 0 1 16,0 0-1-16,-1 1 7 16,1-2-6-16,1 1 1 0,-2 1 10 0,-1-1-10 62,1-1 0-62,4 4 1 0,-4-3 0 0,0 0-6 0,1 0 0 0,-1 1 0 0,2 0 0 0,-1 0 0 0,0-1 0 0,0 2 0 0,-1-3 0 0,3 2 0 0,-3-1 0 0,3 1 0 0,-3 1 0 0,4-3 0 0,-3 1 0 0,1 0 0 16,-1 1 0-16,2 2 0 31,-1-4 0-31,-1 3 0 0,1-3 0 0,1 1 0 0,-1 0 0 0,-1 3 0 0,0-3 0 0,2 0 0 16,0-1 0-16,-3 1 0 0,2 1 0 0,3-1 0 15,-4 0 0-15,0 0 0 0,3 0 0 0,-1 0 0 16,-2 1 0-16,2 0 0 0,0-1 0 0,0 0 0 15,-2 0 0-15,1 1 0 0,0-1 0 0,1 1 0 16,-2-1 0-16,1-1 0 47,0 3 0-47,0-3 0 0,-1 1 0 0,1 1 0 0,0-1 0 0,-2 0 0 0,1 1 0 0,0-3 0 0,2 4 0 0,-3-3 0 0,0 2 0 0,0-1 0 16,0-1 0-16,1 3 0 0,2-1 0 0,-3-1 0 15,-1 1 0 1,1-1 0-16,0 1 0 0,2 0 0 0,-2-1 0 0,0 0 0 0,-1 0 0 0,2 2 0 15,1-2 0-15,-2 1 0 0,0 1 0 0,0-1 0 16,-1 0 0-16,1-1 0 16,2-1 0-16,-2 3 0 0,1-3 0 0,-1 2 0 0,-1-1 0 0,1 0 0 15,0 0 0-15,0 1 0 16,0 1 0-16,1-2 0 31,-3 1 0-31,0-2 0 0,0 1 0 0,3 1 0 0,-1 1 0 0,-1-2 0 0,-1 0 0 0,1 1 0 0,-1 1 0 0,1-3 0 16,1 4 0-16,-2-2 0 0,0 0 0 0,1-1 0 15,1 1 0-15,-2 0 0 0,2 2 0 0,-1-4 0 32,0 2 0-32,-1 1 0 0,2-3 0 0,-2 5 0 0,0-3 0 0,2-1 0 15,0 3 0 1,-2-2 0-16,1 0 0 0,-1 2 0 0,1-1 0 0,0 1 0 16,-1-3 0-16,1 3 0 31,-2 0 0-31,0-3 0 0,2 4 0 0,0-2 0 0,-1 2 0 0,2-2 0 0,-2 0 0 0,2 2 0 0,-2-2 0 0,1 1 0 62,0 0 0-62,-1-2 0 0,1 0 0 0,-2 3 0 0,2-3 0 0,0 2 0 0,-1 0 0 0,2-1 0 0,-2-2 0 0,3 5 0 0,-3-4 0 0,1 1 0 0,-1 0 0 0,0 0 0 16,0 2 0-16,2 0 0 0,-1-3 0 0,-1 2 0 0,2-2 0 0,-2 3 0 16,1-1 0-16,0 1 0 31,-1-3 0-31,1 3 0 0,-1-3 0 0,0 1 0 0,2-1 0 0,-1 4 0 0,0-2 0 0,2-1 0 0,-2 0 0 0,0 0 0 47,-1 1 0-47,2 0 0 0,-2-1 0 0,1 1 0 0,-1 1 0 0,3 0 0 0,-2-3 0 0,0 4 0 0,-1-1 0 0,1 0 0 15,-1-2 0-15,1 2 0 0,-1 1 0 0,0 1 0 16,1-3 0-16,-1 2 0 16,3-1 0-16,-3 2 0 0,1-2 0 0,0 2 0 125,-1-2 0-125,1 2 0 0,-2-3 0 0,1 0 0 0,-1 2 0 0,2-1 0 0,-1 1 0 0,-1-1 0 0,0-2 0 0,1 3 0 0,-1 0 0 0,2 0 0 0,-2-4 0 0,0 2 0 0,1 1 0 15,-1-1 0-15,0 2 0 0,3-2 0 0,-3 1 0 0,0 0 0 0,2-2 0 0,-2 2 0 0,1-1 0 0,-1 1 0 0,2 0 0 0,-2-1 0 0,1 0 0 0,2 2 0 0,-2-1 0 0,1-1 0 16,-1 0 0-16,0 2 0 0,1-1 0 0,2-1 0 0,-2 3 0 0,1-1 0 31,-2-1 0-31,3 1 0 0,-2-2 0 0,1 2 0 0,2 2 0 0,-3-3 0 0,1 0 0 0,0 3 0 0,-1-3 0 0,1 3 0 0,2-3 0 0,-2 1 0 16,-2 1 0-16,2-1 0 15,-1 1 0-15,1-2 0 32,-1 1 0-32,1-2 0 0,0 4 0 0,-2-5 0 0,1 4 0 0,-1-2 0 15,3 1 0-15,-3-2 0 0,0 1 0 0,0-1 0 16,1 1 0-16,-2 0 0 0,1 2 0 0,1-4 0 31,-2 2 0-31,0 0 0 0,3 0 0 0,-3-1 0 0,1 3 0 0,-1-3 0 0,3-1 0 0,-3 3 0 0,1-1 0 0,-1-1-2 31,2 1-4-31,0 0-11 0,-2-2 10 0,1 1 3 32,-1 0-6-32,1 3 9 0,-1-2-7 0,1-1 1 15,-1 1 24-15,2-1-23 0,-2 0-1 0,0 3 0 0,2-4 34 0,-2 3-32 0,0-2 3 0,2 1 12 0,-2 0-11 0,2 1-2 16,-2-2 4-16,0 1 0 15,1 0-1-15,-1 0-1 0,0-1 2 16,2 3-3-16,-2-5 3 0,0 2-2 0,0 1 1 0,0 0-15 16,1 0 15-16,-1 1-1 0,0-1-9 0,0-2 10 15,0 2-3-15,0 0-10 16,0 0 11-16,0-2 0 0,0 3-1 0,0-1-16 0,0-2 15 0,0 2 2 0,0-3-2 94,0 3-18-94,0-1 17 0,0-1 1 0,0 0-2 0,0-1-22 0,0 3 21 0,0 0-1 0,0-2 19 0,0 1-18 0,0-1-1 0,0-1 28 0,0 3 0 0,0-2-26 0,0 1 2 0,-1 0 40 0,1-3-37 0,-2 2-1 0,2 1 5 0,0 0-4 0,-1-3 10 0,1 3-9 0,0-1 32 0,0-1-26 31,0 2 1-31,0 0-2 0,0-1-18 0,0-1 17 0,0 1 1 0,0 1-35 0,0 1 32 0,0-2 2 16,0 2-5-16,0 0-36 0,0 0 36 0,0-1 0 15,0 3-2-15,0-3-16 16,0 0 15-16,0 2 1 0,0-1 4 0,0 1-4 0,0 1-5 15,0-3 4 1,0 3 18-16,0-2-18 0,0 1 0 0,0-1 19 0,0 0-18 0,0 2 0 0,0-3 3 0,0 1 8 47,0-1-8-47,0 2-1 0,0 1 2 0,0-1 3 47,0 1-5-47,0-3 1 0,-2 2 3 0,2 0-2 0,0 2-1 0,-2-2 0 0,2 1 39 0,-2-2-38 0,2 1 1 0,0 1 27 0,-2 1-24 0,2-3 1 0,0 2-2 0,0-1-7 0,-1-1 8 15,1 1 0-15,0 1 3 0,0-1 7 0,-1-3-10 0,1 5 2 47,0-3-1-47,-1 0-16 0,-1 4 16 0,2-5-2 0,-2 3-1 0,1-1 0 0,1-1 1 0,-3 2-8 16,2 1 9-16,-2-2-1 0,1 1 0 0,2-4-18 0,-1 5 17 0,-1-2 0 16,1 1 0-16,0 0-2 0,1-1 1 0,-1-1-2 0,-1 1-18 0,0 1 18 15,1 1 2-15,-1-2-3 16,2 1 0-16,-1 0 0 0,-2 0 1 0,1 2-5 0,1-2 5 0,-1 1-1 15,2-2 1-15,-2 0-20 16,1 2 19-16,1-1-1 0,-2 2 1 0,2-2-16 63,-1-1 15-63,1-1-1 15,-2 3-16-15,2 1 14 0,-1-4 2 0,1 1-3 0,-2 2-8 0,2-2 8 0,-1 1 1 0,-2 3 2 0,3-5-2 0,-2 3-2 0,1-3 1 0,-1 1-15 0,2 1 15 0,0 1-1 0,-2-2 1 0,2-2 15 0,-2 1-15 47,2 3 0-47,-1-3 0 0,1 4 36 0,0-4-34 0,-2 2 0 0,2 0 30 0,0-3-27 0,0 3-1 0,-1 3 8 94,1-5-7-79,0 1 2-15,0 0-2 0,0 1 10 0,-2-1-8 0,2 1 4 0,0-2-4 0,0 0-2 0,-4 0 3 0,4-2-1 0,-1 2 1 0,1 2-1 0,-2-3 0 0,2 1-3 0,-1 1 39 0,1-3 2 0,-2 2-36 0,2 1-15 0,0-2-1 0,-2 3 4 0,2-3 0 0,-2 1 20 0,1 0-16 0,1 3 5 0,-2-3-2 0,2 0-6 0,-1 0 9 0,1 1 2 16,-2-1-35-16,2 1 36 0,0-1-3 0,-3-2 3 0,3 4-27 0,-1-4 25 16,1 3 1-16,0-3-15 31,-2 2 13-31,2-3 1 0,-1 3 0 0,1-1-7 0,-1 1 3 0,1-2 3 0,0 1-4 0,-2-1 15 16,1 0-11-16,1 0-1 0,-3 0 36 0,3 1-34 15,-1-2 1-15,1 1-1 0,-2 2 9 0,1-2-7 47,-1 0 2-47,2 1-16 0,-3-3 14 0,2 2 0 0,1 2 1 0,-2-2-12 0,1 0 12 0,0 2-1 0,1-2-1 0,-2 0-36 0,1 0 32 0,-1 0 2 16,1 4-9-16,1-5 7 0,-2 0-2 0,0 3 2 15,1-2 35-15,-3 2-34 32,3 0 0-32,-1-3 38 0,1 4-36 0,0-5-1 0,1 3 3 0,-2 0 18 0,1 1-14 15,-1 0-4-15,1-3 1 0,-1 3-5 0,0-1 0 0,-2-1 0 16,3 4-2-16,-1-3 4 0,1 1-2 0,0 0 0 31,-1 0-7-31,1-2 11 0,-1 4-3 16,-2-3-14-16,2 3 14 0,0-3 1 0,0 3-5 0,1-1-29 31,-2 2 30-31,2-2 2 0,-1 0-3 0,-1 1-12 0,1-1 12 0,1 2 1 0,-3-3 4 0,2 2-5 16,-1-3-1-16,1 3 1 0,1-3-2 0,-2 5 1 0,1-5 0 15,0 1-4-15,-2-1 4 0,3 1 0 0,-3 1 0 0,2 1 14 16,1-4-12-16,-3 2-2 0,0 1 3 0,3-1 10 31,-3 1-11-31,0 1-1 0,2-1 38 0,-1-1-1 0,0 3-32 0,-3-2-2 16,3-2 28-16,1 4-21 0,-2-3-7 0,0 0 0 15,1-1 0-15,2 2 0 0,-4 0 0 0,3 0 0 32,1-1 0-32,-3-1 0 0,3 1 0 0,-2 1 0 0,1-3 0 0,-3 3 0 15,2-2 0-15,2 2-3 16,-2 0-1-16,0-1 5 0,1-1-31 0,-4 5 21 47,3-5 6-47,1 4-23 0,-1-5 18 0,-1 5 3 0,-2-1-4 0,1 1 21 0,1-1-18 0,1-1-1 0,-1 1 1 0,-3-1 12 0,3 2-11 0,-2 1 1 15,0-3 10-15,1 3-9 32,1-1-1-32,-1-2 1 0,-1 4 16 0,2 0-15 0,-1-3-1 0,-1 1 26 0,0 1-24 0,1-1 2 93,1 1-2-93,-4 1 6 16,4-1-5-16,0-2 1 0,-1 0-1 0,0 0 0 0,-1 1 0 0,2-2 2 0,1 1-18 0,-3-3 17 0,3 2-1 0,-1-1 0 0,-2 3-24 0,3-4-2 0,-3-1 25 0,3 1 2 0,1 1-4 0,-3 0-3 0,2 1 1 0,-4-3 41 0,5 2-40 0,-1 0 1 0,0-1 0 0,-1 1 35 0,-1-2 0 0,1 2-28 0,2 0 13 0,-4-2-12 47,3 3-2-47,-1-2 6 31,1-1-13-31,-1 1 14 0,1 0-4 0,1-1-28 0,-1 0 27 0,-1 0 1 0,-1 1 0 0,2 1-34 0,0-3 32 0,0 2-5 0,1 0 3 0,-2-1-23 0,0 2 21 0,1-3-3 0,0 2 11 0,0-3-10 0,-2 5 2 0,1-5-2 16,2 4 23-16,-1-2-21 0,0 1 0 0,0 0 11 15,-3-1-11-15,3 0 3 78,0 2-2-78,-1-1 10 0,1-1-9 0,-3 1 3 0,3-1-2 0,1 2-12 0,-1 0 12 0,-2-1 0 0,0 1-13 0,2-2 12 16,1 2 0-16,-3 0-6 0,2-1 6 0,-3 1-3 0,3-1 2 0,1-1-21 0,-4 2 20 0,3-2-1 0,-3 2 0 0,2 0-22 0,-1-1 22 0,2-2-2 0,0 2 1 0,-4 0-28 16,3-1 0-16,1-1 23 0,0 1 35 0,0 0-34 15,-1 1 1-15,0-1-3 0,1 0 26 0,0-3-22 32,-2 3-1-32,1 0 12 0,1 1-11 0,-1-3 2 93,1 3 3-93,2-2 10 0,-3 1-13 0,0 0 4 0,1-1-4 0,0 0 8 0,0 3 1 0,-1-3-7 0,3 1 1 0,-3 0-7 0,1 0 6 0,0 2-19 0,0-3-19 0,0 1 36 0,0 0-4 0,-2 1 3 0,1-1 0 0,2 2-7 0,-1-4-5 0,0 3 21 0,-3-1-10 0,3-1-4 0,1 4 3 0,-4-3 11 0,3 0-7 0,-3 2-3 16,2-3 20-16,1 3-19 16,-2 0 2-16,-3 1-2 0,4-1-10 0,0 1 11 31,-1 0-1-31,-3 0 11 0,5-2-10 0,-5 3-1 0,1-2 1 0,3 1 5 0,-2 1-5 0,-2-1 0 0,4 2 1 0,-4 0 2 15,2-2-2-15,1 0-1 16,-2 1-4-16,-1-1 5 31,4-1 0-31,-4 3-1 0,1-2-12 0,3 1 12 0,-3-1 1 0,-1 1-2 0,3-3 1 0,-3 4-1 0,0-2-1 0,4-1 7 16,-2 1-6-16,-2 1 0 0,3 0-1 0,-2-2 15 16,-1 1-13-16,4-2 0 15,-2 1 29-15,-1 0-27 0,0 3 1 0,1-3-1 0,0-1 27 0,1 0-26 16,0 1 2-16,-1 0 15 0,-1 0-14 0,2-1-1 15,0-1 2-15,-1-1-3 16,2 3 3-16,-1-1-1 31,-2-3 3-31,1 3-18 0,1-1 15 0,0 0 0 0,-1-3-17 0,0 3 16 0,1 1 1 0,-1 0-1 0,0-4 10 0,3 2-10 16,-3 1-2-16,0-1 5 0,1 1-2 0,2-1-2 16,-2 1 0-16,-1 0-2 0,0-1 3 0,2 0 0 15,0 2 2 1,-2 0-14-16,3-1 12 0,-1 2 0 0,-2-3-22 0,0 1 21 0,2 3-1 0,2-5 1 15,-3 1-14-15,2 1 13 47,-3 1-4-47,2-3 3 0,0 3-1 0,1-3 0 0,0 2 0 0,-2-2 4 0,2 0-4 0,1 0 0 0,-3 1 0 0,2-1 6 0,-2 0-5 0,2 1 0 16,1-3 8-16,-2 2-7 0,1 0 0 0,0-1 0 16,-1 0-2-16,1 0 1 15,0-1 2-15,-1 2-4 0,1-3 2 0,0 2 1 0,1-1-1 0,-2 1-2 16,2 0 3-16,-1 2-1 0,0-3 0 0,-1 1-1 15,-1 1 1-15,2-1 0 0,-1 1-16 0,1 1 15 32,-2-1 1-32,1-1-2 0,1 2-13 0,1-1 14 0,-4 0-2 0,3 3-10 15,0-5 10-15,-3 3-1 0,4-1 2 0,-1 0 14 16,-1 0-15-16,1 1-1 31,-1-1 1-15,0 1 16-16,2-1-15 0,-1-2 2 0,-1 2 10 0,1 1-10 0,-1-1-1 0,2 0 35 0,0 1-33 0,-1-3 3 0,0 2-2 0,-1 1 27 47,2 0-26-47,-2-2 2 0,2 0-1 0,0 2 3 0,1-3-2 0,-3 3 2 0,1-2-2 0,2 1-21 0,-2 0 21 15,0 1 0-15,1-1-22 0,-1-1 20 0,2 1 1 0,-3 1-4 0,3 1-29 0,-1-4 28 16,1 3 2-16,-4-1-5 0,4 1 4 0,-1-1-4 16,2 0 3-16,-2 0 18 15,1 1-17-15,-1 0-2 0,0 0 1 0,1-1 16 47,-1 0-14-47,1 1 1 0,-3-1-4 0,2 1 5 0,1-1-2 0,0-1 1 0,0 3 0 0,-1-3 0 0,0 2 0 0,1 0-4 0,-1-1 4 0,1 0-1 16,-1-1 0-16,2 0 26 0,-1 2-25 0,-2-1 0 15,3 0 0-15,-2-3 32 0,2 2-31 0,-1 0-3 16,1-1 0-16,0 1 0 94,0-2 0-94,0 2 0 0,0-2 0 0,0 0 0 0,-1 0 0 0,1 0-305 0,-1 0 132 0,1-4 71 0,-2-5 44 0</inkml:trace>
  <inkml:trace contextRef="#ctx0" brushRef="#br0" timeOffset="25412.97">24854 2731 1217 0,'-14'0'0'0,"2"-1"0"0,2-1 0 0,-2 1 0 0,1-1 0 0,3 2 0 0,0 0 539 0,4 0-251 0,-1 0-125 15,3 0 381-15,2 0-258 16,0 0-124-16,2 0 29 0,11 0-72 0,3 0-41 15,4 0 10-15,1 0 168 0,4 0-256 0,1 0 0 0,2 0 0 0,-2-2 0 16,6 0 0-16,-8 2 0 16,2-2 0-16,-3 2 0 0,-1-1 0 0,-2 1 0 15,2 0-294-15,-5 0 9 16,-4 0 153-16,-3 0-696 0,-2 0 396 0,-3 0 197 0,1 0 89 0,-5 0-244 16</inkml:trace>
  <inkml:trace contextRef="#ctx0" brushRef="#br0" timeOffset="25578.35">25233 2473 3129 0,'-3'0'0'0,"-1"0"0"16,-2 0 0-16,3 0 0 0,0 2 0 0,3 0 0 0,0 2 0 0,0 1 0 0,0 2 0 0,0 1 410 0,8-2-186 0,0 0-290 0,5 2 51 0,0-2 27 15,3 4 9-15,0-3-310 0,3 1 163 0,-1-1 82 16,2-1 40-16,0 2-836 15,4-2 446-15</inkml:trace>
  <inkml:trace contextRef="#ctx0" brushRef="#br0" timeOffset="25834.54">25625 2413 1818 0,'5'-4'0'0,"-1"-1"0"0,3 2 0 0,-3 0 0 0,0 1 0 0,-2 0 0 0,-1 2 0 0,1 0 0 0,1 0 0 0,-3 0 288 0,0 7-126 0,-6 5-12 16,-4 2-56-16,-4 2-19 0,-2 3-9 0,-2 0-103 15,-4 1 37-15,0-1 0 0,-3 0 38 16,-3 1 25 0,1-6-25-1,-2 1-1-15,2-3 1 0,0-2 141 0,5-3-71 0,-2 0-26 0,9-3 289 0,4-4-167 0,3 0-83 0,3 0-85 16,5 0-36-16,0 0 0 0,7 0 0 0,12-1 0 16,7-3 0-16,0 1 0 0,1 0 0 0,7 0 0 15,-6 1 0-15,1 0 0 0,-1 1 0 0,-1 1 0 16,-2 0-5-16,2 0-27 15,-6 0-997-15,-2 0 496 0,-6 3 248 0</inkml:trace>
  <inkml:trace contextRef="#ctx0" brushRef="#br0" timeOffset="26035.93">25337 2791 674 0,'-20'7'0'0,"-3"1"0"0,11-1 0 0,6-1 0 0,2-3 825 0,4 2-393 0,0-2-198 0,7 3-88 0,12-5 595 47,8-1-351-47,1 0-177 0,3 0 63 0,3 0-276 0,3 0 0 0,-6 0 0 0,-1-1 0 0,-3-1 0 0,1 0 0 0,-4 0-80 0,5-1-167 0,-9 1 138 0,-4 2 73 0,-2 0-664 0,-3 0 327 0,-6 0 196 16,3 0-51-16,-8 0-397 0,0 0 294 0,0 0 147 16,-10-3 73-16</inkml:trace>
  <inkml:trace contextRef="#ctx0" brushRef="#br0" timeOffset="26246.36">25477 2291 1761 0,'-6'-10'0'0,"1"2"0"0,1 3 0 0,2 1 0 0,2 4 0 0,0 0 0 0,0 12 221 0,6 7-92 0,2 10 686 16,3 6-380-16,-5 7-203 0,1 7-98 0,-1 9 70 94,-3 5-204-94,0 14 0 0,-1-4 0 0,-1 4 0 0,2 0 0 0,-3 0 0 0,0-3 0 15,0 9 0-15,0-17 0 0,0-4 0 0</inkml:trace>
  <inkml:trace contextRef="#ctx0" brushRef="#br0" timeOffset="29768.47">5673 5588 2006 0,'-8'0'0'0,"0"-2"0"0,3 2 0 0,0-2 0 0,1 1 0 0,1 1 0 0,1 0 0 0,2 0 231 15,0 0-97-15,0 0 329 0,0 0-212 0,2 0-97 16,1 3-63-16,4 2-7 0,0-1-46 0,1 3 0 16,0 0-1-16,1-1-343 0,-3 3 167 0,4-1 88 15,-5 3 45-15,0 2-301 0,-1 0 172 0,2 4 96 16</inkml:trace>
  <inkml:trace contextRef="#ctx0" brushRef="#br0" timeOffset="30020.47">5582 5945 1645 0,'-15'6'0'0,"6"-1"0"0,1 2 0 0,6-2 0 0,0 2 0 0,2-2 0 0,0 1 0 0,4-3 0 0,10 0 479 0,4 2-221 0,2 0-110 0,1 2-46 0,0 0-100 0,0 4-1 0,-2 0 37 0,2 4 0 0,-6 3-157 31,3 3 87-31,-9 0 31 0,-1 3 88 0,-5 0-24 0,-2 6-1 0,-1-5-24 0,0 5 9 0,-9-8-10 31,-1-3 1-31,1-2-108 31,1-6 43-31,0-5-65 0,2 2 46 0,3-8 12 0,3 0 35 0,0-7 96 0,6-11-43 0,11-9 198 0,2-4-98 0,6-2-63 16,-1-4-638-16,0-2 259 0,4-4 149 0,-1-1-416 0,2-6 249 0,-5 4 139 0</inkml:trace>
  <inkml:trace contextRef="#ctx0" brushRef="#br0" timeOffset="30489.82">6047 5645 1490 0,'0'-6'0'0,"0"3"0"0,-1-1 0 0,-1 0 0 0,-1 1 0 0,0-2 279 0,3 0-125 0,0 0-59 0,0 0 130 0,4 0-93 0,5 0-47 0,5-2 9 0,1 5 83 0,-1-1-70 0,3 0-35 15,0 3 1-15,-1 0-225 0,1 0 105 0,-3 8 37 16,-5 6-328-16,-2 2 188 16,-3 5 94-16,-3 0-87 0,-1 5 91 0,-1-2-12 46,-13 2 32-46,-3-2 66 0,-1 0-29 0,-4 1-83 0,-1-3 41 0,-1-4 513 0,2-5-247 0,5-1-112 0,1 0-64 0,2-3 544 0,5-7-284 0,3-1-138 16,6-1-67-16,0 0-108 0,4 0 0 0,9-1 0 16,5-5 0-16,3-2 0 0,1-1 0 0,1 4 0 15,-2-3-45-15,1 3 46 16,-3-1-10-16,-4 1-597 0,0 5 310 0,-3-4 70 0,-1 2 106 0,-1 1-571 16,-6 1 332-16,0 0 160 0,-3 0-267 0,-1 0 214 15,0 0 107-15,-5 0 45 16,-3-3-126-16,-5 2 111 0,0-1 38 0,-1-2 151 15,0 4-75-15,-1 0-10 0,0 0-26 0,5 0 218 16,-4 0-116-16,3 11-52 94,0-1-25-94,0 3 505 0,2 4-258 0,2 1-34 0,0 2 424 0,2 8-294 0,4 0-146 0,-2 3-65 0,3 1-46 0,0 0 1 0,2-4-37 0,3 4 770 0,8-6-386 0,0-2-370 0,3-6-52 0,1-5 0 0,3-2 0 0,2-9 0 0,0 0 0 0,5-2 0 0,-3 0 0 0,1-8 0 0,1-6 0 0,-5-3 0 15,3-1 0-15,-1-3 0 0,-7 3-347 0,-1 1 28 16,-4 0 78-16,0 1-501 0,1-2 343 0,-8 4 185 16,-1 2 88-16,-2-3-496 0</inkml:trace>
  <inkml:trace contextRef="#ctx0" brushRef="#br0" timeOffset="30727.19">6565 5702 1537 0,'-4'0'0'0,"-3"-1"0"0,0-3 0 0,4 2 0 0,0 2 0 0,1-3 653 15,2 3-299-15,0-4-163 0,12 2-76 0,5-4 342 16,8 4-209-16,3-5-106 0,7-1-42 0,1 1 23 16,3 0-112-16,0 0-11 0,0 1 0 0,1-1-14 15,1 5 21-15,-7 0-479 16,-4 1 255-16,-4 1 127 0,-4 0 64 0,-9 0-670 15,2 0 279-15,-12 3 200 0,-3 2 49 0,0-2-336 16,-3-2 234-16,-10-1 115 0</inkml:trace>
  <inkml:trace contextRef="#ctx0" brushRef="#br0" timeOffset="30934.63">6858 5450 2104 0,'-5'3'0'0,"-1"-1"0"0,-2 4 0 0,2 0 0 0,2-1 0 0,-3 5 0 0,-1 3 0 0,3 1 0 0,-6 9 259 15,3 2-115-15,-7 6 415 0,1 6-260 0,-5 7-131 16,-2 6-65-16,-2 6 42 0,0-3-58 0,-3-2-25 16,1-1-61-16,1-1-441 0,2-6 209 0,-2 3 143 15,14-19 59-15,1-5-823 63,8-6 440-63,1-8 99 0</inkml:trace>
  <inkml:trace contextRef="#ctx0" brushRef="#br0" timeOffset="31152.05">6725 5966 2094 0,'0'2'0'0,"0"0"0"0,0 3 0 0,0 0 0 0,-3 2 0 0,0 1 0 0,1 1 0 0,-5 6 217 0,2-1-89 0,-2-1-46 0,-1 2 51 15,1-1-52-15,3-2-1 0,-3 0-42 0,2 0-110 16,2-4 55-16,-2 1 37 0,4-5-9 0,-1-1-112 16,2 2 70-16,0-5 34 0,0 0 59 0,6 0-25 15,8 0 1-15,0-5 26 0,4-5-39 0,6 1-47 16,0-3 2-16,0-1 66 15,2 1 0-15,1 0-18 0,-1-2-11 0,0 0-306 63,-1 2 150-63,-6 1 80 0,0 2 34 0,-4 0-614 0,-2 1 302 0,-4 1 143 0,1-1-356 0,-7 1 261 0</inkml:trace>
  <inkml:trace contextRef="#ctx0" brushRef="#br0" timeOffset="31344.04">6887 5839 1559 0,'0'6'0'0,"0"-2"0"0,-5 3 0 15,2 3 0-15,2-2 0 0,-2 9 0 0,1 0 0 0,1 4 288 0,-1 6-126 0,0 4-52 0,-1 1 141 0,-1-1-107 0,-3 3-53 0,2-2-27 0,-3-2 252 0,1 2-130 0,4-8-80 0,-3-6-34 0,3-4 214 0,3-2-124 0,0-4-63 16,0-1-64-16,0-5-35 0,10-2 0 0,2 0 0 16,6 0 0-16,1-4 0 15,4-3 0-15,-1-2 0 0,-1-2 0 0,2 3-42 31,-3-1 35-31,7 1-293 0,-3-1 110 0,-3 2 103 0,-1-3-36 0,2 3-645 0,-2 1 364 0,2-2 175 16</inkml:trace>
  <inkml:trace contextRef="#ctx0" brushRef="#br0" timeOffset="31639.76">7460 5849 2165 0,'0'0'0'0,"0"-2"0"0,0 0 0 0,0-2 0 0,0 1 0 0,0-1 0 0,0 1 0 0,7 0 294 0,10 0-128 0,2 2 97 0,6 0-113 0,7-1-48 0,-4 2-37 0,4 0-14 0,0 0-14 0,-5 3-1 16,-4 5 0-16,-1 5 33 15,-10-1-9-15,-9 5-24 0,-3 4 0 0,-1 4 99 16,-21 2-49-16,-3 6-16 0,-11-1 4 0,-5 1-74 15,-6 0 0-15,-1-2 0 0,-4 2 0 0,-1 1 0 16,11-8 0-16,6-6-331 0,11-7 62 0,8-2 144 16,6-5 56-16,11-6-868 0,6 0 450 0,16-13 225 15,8-11 113-15</inkml:trace>
  <inkml:trace contextRef="#ctx0" brushRef="#br0" timeOffset="32017.26">7705 5809 1054 0,'0'-8'0'0,"0"3"0"0,0 0 0 0,0 4 0 0,-1 1 0 0,-6 0 795 0,-2 6-370 0,0 11-199 16,-1 8 178-16,0 4-183 0,0 4-93 0,4 3 215 16,0 3-144-16,6-2-86 0,0-3-90 0,0 1-23 15,9-3 0-15,7-5 0 16,4 0 0-16,0-13-274 0,5-4 106 0,-1-8 102 16,2-2-413-16,3-2 229 0,0-15 139 0,-6-7-48 15,1-4-132-15,-7-2 127 31,-1 1 64-31,-4 2-64 0,2 0 55 0,-11 7 41 0,-2 4 0 0,-1 4 366 0,0 2-166 0,-2 5-85 0,-10 4-50 0,2 1 616 16,-4 1-319-16,-1 12-92 0,5 3-102 0,0 1 394 16,5 4-219-16,3-1-256 0,2-3-19 0,0 0 0 15,2-3 0-15,9-1 0 0,3 1 0 0,5-9 0 16,0-2 0-16,4-3-95 31,0 0-60-31,2-3 105 16,-4-11 38-16,-1-4-470 0,-2-2 235 0,-4-2 50 0,-6 2 80 0,-1-4-47 0,-5 4 69 0,-2-2 29 0,-4 1 139 0,-9 4-54 47,-6 2-28-47,-1 1 111 0,-6 8-64 0,0 5-37 0,-1 1-1 0,2 0 152 0,1 4-93 0,2 4 0 0,4 4-36 0,7-1-82 0,3 0 33 0,5 0 60 15,3 0-644-15,0 1 292 16,0-3 152-16,11-4 56 0</inkml:trace>
  <inkml:trace contextRef="#ctx0" brushRef="#br0" timeOffset="32189.8">8103 5763 2387 0,'0'0'0'0,"0"0"0"0,0 0 0 0,0 0 0 16,0 4 0-16,0 2 0 0,0 0 0 0,1 5 278 0,10 0-121 0,-2 2-60 0,5 1 266 0,3 3-166 0,-1-1-72 0,0-3-50 0,-2 4-452 0,3-3 206 0,-3-3 104 0,2 0 51 0,-1-2-806 0,-1-6 425 0,-1-3 216 0</inkml:trace>
  <inkml:trace contextRef="#ctx0" brushRef="#br0" timeOffset="32308.48">8365 5639 1345 0,'0'-19'0'0,"0"2"0"0,1 5 0 0,0 1 0 0,1 8 0 0,1 3 0 0,-1 0 0 0,-1 18 751 0,-1 11-358 0,0 8-169 0,0 11 492 0,-3 6-340 0,-4 7-250 16,-4 6-126-16,-1 3 0 16,-5 14 0-16,-2-1 0 0,-7 11 0 0,-2 5 0 15,-2 1 0-15,1-4 0 0,1 9-433 0,9-28-47 16</inkml:trace>
  <inkml:trace contextRef="#ctx0" brushRef="#br0" timeOffset="33050.5">8891 5629 1284 0,'-6'-9'0'0,"-1"2"0"0,3-1 0 0,4 3 0 0,0 0 0 0,11 1 0 0,6-1 436 0,8 2-190 0,1-3-110 0,4 3 16 0,2-2-58 0,-2 0-29 0,1 0 0 16,5 0-120-16,-9 1 41 16,0 1 26-16,-5 1-439 0,-5 2 232 0,-2 0 116 0,-3 0 67 15,-8 0-599-15,-4 0 301 0,0 0 76 16,-7 2 99-16,-7 1-92 0,-3 1 109 0,-1-1 45 15,-2 1 99-15,2-3-52 0,2 1 26 0,0 0 126 16,1 0-109-16,3-2-22 0,3 1 1 0,0 1 418 16,2 1-225-16,3-3-62 0,-5 3-76 0,4 0 372 15,0 3-193-15,-2-1-96 0,-1 4-50 0,1 3 26 16,-6 3-27-16,1 0-10 31,-3 4-110-31,-2 3 36 0,-7 2 1 0,-1 5 0 0,-6 2 10 0,3-2 26 0,-1-2 1 0,1 0 3 16,3-3-4-16,3-1 0 94,-1 0 10-79,12-5 90-15,3-3-50 0,5 0-21 0,3 3-34 0,0 0 88 0,0 2-33 0,9 1-8 0,0 1-81 0,0 2 39 0,0 1 1 0,0 1-216 0,-4 3 117 0,0-5 45 0,1-2 26 0,-2 0-217 0,-1-2 116 0,-2-4 35 0,0 1 41 0,-1-9-553 0,0-4 266 0,0-4 133 0,0 0 67 0,0-6-365 0,-1-12 220 0</inkml:trace>
  <inkml:trace contextRef="#ctx0" brushRef="#br0" timeOffset="33290.86">8726 5992 1037 0,'0'-17'0'0,"-3"-2"0"0,1 5 0 0,2 1 0 0,0 1 0 0,0 1 0 0,2 0 0 0,10-2 539 0,4 3-257 0,7 0-122 15,8 0 283-15,2 3-203 78,10-3-102-78,4 3 11 0,3 2-61 0,-3 2-25 0,3 0-1 0,-2 2-196 0,-3 1 85 0,-1 0 52 0,-11 0-9 0,-8 0-32 0,-5 7 37 0,-5 1 1 0,-5 2 36 0,-1-1 17 0,-7 3-37 0,-2 0 16 0,0 2 287 0,0 1-153 0,0-1-68 0,0 5-28 16,0-2 95-16,0 0-165 0,1 0 0 0,7 0 0 16,1 1 0-16,2 3 0 0,0-4 0 0,3 1-114 15,-4-2 23-15,4 1 63 0,-2-3 33 0,-1 4-784 16,-5-7 324-16,0 2 211 16,-4-4-472-16,0 1 339 0,-2-1 171 0</inkml:trace>
  <inkml:trace contextRef="#ctx0" brushRef="#br0" timeOffset="33467.14">8980 5906 1560 0,'-19'0'0'0,"5"0"0"0,3 0 0 0,-1 0 0 0,8 0 0 0,2 8 0 0,2 0 703 0,0 8-333 0,0 0-167 16,2 5-75-16,3-4 136 15,3 7-115-15,3 1-56 0,-3 2-99 0,1-1 43 16,-1 5 8-16,1-6-587 0,-4-1 289 0,0 2 144 15,-2-6 73-15,1-5-748 0,-2 0 396 0,0-8 196 16</inkml:trace>
  <inkml:trace contextRef="#ctx0" brushRef="#br0" timeOffset="33632.69">9089 5845 1448 0,'1'0'0'0,"2"-4"0"0,-2 2 0 0,1 2 0 0,3 0 0 0,0 0 0 0,1 8 757 0,2 7-360 0,2 9-181 0,-3 5 115 0,1 3-148 0,3 7-64 0,-5-1-99 0,1 5 16 0,-1-1 1 0,-1 1-1 0,1 1-620 0,-3-8 305 0,-2-5 158 0,-1-2 79 0,0-6-784 15,0-5 417-15</inkml:trace>
  <inkml:trace contextRef="#ctx0" brushRef="#br0" timeOffset="33781.3">9011 6050 1537 0,'-14'-4'0'0,"5"1"0"0,2 1 0 0,4 0 0 0,-2 1 0 0,5 1 0 0,0 0 182 16,0 0-76-16,8 0 266 0,6 0-167 0,0 0-85 15,2 0-42-15,3 0-423 0,-3 0 185 0,-1 1 99 16,0 3 48-16,-2 1-750 0</inkml:trace>
  <inkml:trace contextRef="#ctx0" brushRef="#br0" timeOffset="34041.61">9040 6142 863 0,'-6'0'0'0,"-4"0"0"0,1 0 0 0,3 1 0 0,3-1 0 0,3 0 0 0,0 2 274 16,0-1-119-16,5 2-50 0,8-2-39 0,3 1 35 0,0 0-32 0,3 4 0 15,0-2-355-15,-1 3 170 16,-4 0 72-16,-1 3-197 0,-3 0 139 0,-2 1 69 62,-1 4 44-62,-5-2-405 0,-2 0 193 0,0 0 35 0,-4 1 83 0,-10 1 104 0,-5-3-37 0,-6 0 9 0,1 0-29 0,-3-4 411 0,-4-2-219 0,4 2-97 0,-4-5 582 0,11 1-281 16,3-2-169-16,4-2 311 31,4 0-233-31,8 0-116 0,1 0-49 0,3 0-11 16,17 0-28-16,9 0-1 0,1-3-27 0,6-3 26 0,6 2 10 0,-3-3-37 0,0 2 1 0,0-1-413 0,1-1 207 0,-1 0 102 16,6-3-616-16,-8 4 294 0,-2-1 194 0</inkml:trace>
  <inkml:trace contextRef="#ctx0" brushRef="#br0" timeOffset="34323.85">9692 5529 1766 0,'2'0'0'15,"-2"0"0"-15,1 0 0 0,1 3 0 0,-1 3 0 0,6 3 0 0,-3 10 0 0,2 1 0 0,3 11 574 0,-2 5-269 0,1 6-125 0,-2 1-77 0,-1-2-33 0,-1-4 0 0,3-3-623 0,-4-2 295 0,-2 0 156 0,1-15 65 0,-2-2-491 0,0-7 255 0,-2-6 129 16,-5-2 63-16,0 0-63 0,1-3 58 0,1-9 24 16,4 0 1-16,-1 0 264 0,2 3-120 0,0-2-68 15,0 2 509-15,6 1-280 0,5 2-140 0,5 1 439 16,1-2-229-16,5 2-130 16,-1 2-78-16,3-1-59 0,1 1-11 0,2 1 1 15,0 2-1-15,2-3-222 0,-5 2 106 0,1 1 59 16,-9 0 28-16,1 0-701 0,-7 0 316 0</inkml:trace>
  <inkml:trace contextRef="#ctx0" brushRef="#br0" timeOffset="34490.92">9578 6113 1266 0,'-27'6'0'0,"1"0"0"0,8-1 0 0,8-2 0 0,4-1 0 0,6-2 0 0,2 0 321 0,13 0-143 0,12 0 429 15,4 0-286-15,8-2-133 0,2 1-81 0,0-3 132 16,6-1-101-16,-1 2-51 0,-2-1-26 0,6 4-225 15,-7-3 95-15,-3 1 53 32,-1 0 26-32,-1 1-302 0,-1-2 164 0,2 2 91 0,-13-1-796 0,-3-1 418 0</inkml:trace>
  <inkml:trace contextRef="#ctx0" brushRef="#br0" timeOffset="34867.37">10338 5472 1406 0,'0'0'0'0,"0"-2"0"0,0-1 0 0,0 3 0 0,0 0 0 0,0 0 0 0,1 0 447 0,0 7-205 0,-1 4-103 0,0 3-52 0,0 7-10 0,-1 1 10 0,-10 4-51 0,1 1 0 0,-7 3 0 0,3 1 1 0,-1-3-221 0,0 2 119 0,4-6 47 0,5-7 26 0,0-2-212 0,5-3 120 0,1-4 59 15,0 1-15-15,3-7-166 0,7-2 92 0,1 0 5 16,1 0 36-16,1 0 149 0,-5 0-70 0,0 0-16 15,-5 0 160-15,1 3-84 0,-2 2-48 0,0 2 505 16,-2 1-250-16,0 2-95 0,0 1-75 0,0-2 210 16,-2 3-138-16,2-2-70 0,0 5-25 0,0-6-47 15,0 3 3-15,8-3 0 16,3 1 0-16,6 1-186 0,1-4 88 0,2 1 49 16,1 1-121-16,0 0 85 0,1-3 43 0,-1 5-160 15,-7 1 87-15,-1 0-12 0,-7-1 40 0,-4 0 302 16,-2 4-132-16,0 2-91 0,-17-5-22 0,-4 2 517 15,-4-1-431-15,0-3-92 0,-4-4 0 0,2 1 0 16,3-4 0-16,3-3 0 0,4 0-158 0,4 0-182 16,1-5 189-16,4-6-552 0</inkml:trace>
  <inkml:trace contextRef="#ctx0" brushRef="#br0" timeOffset="35292.31">11108 5407 2165 0,'-12'0'0'0,"4"-3"0"0,4 3 0 0,2 0 0 0,0 3 0 0,1 9 0 0,-4 3 0 0,2 6 290 0,-4 6-127 0,-3 4-63 16,-1 6 135-16,-8 4-99 0,-4 13-41 0,-2-4-179 0,-5 5 60 0,-2-2 30 15,-3-4 0-15,0-3-423 16,-5 1 235-16,9-17 105 0,3-8 57 0,7-7-284 16,6-8 103-16,8-7 105 0,6-3-661 0</inkml:trace>
  <inkml:trace contextRef="#ctx0" brushRef="#br0" timeOffset="35443.91">10935 5831 1637 0,'9'4'0'0,"0"3"0"0,-3 5 0 0,2 3 0 0,-4 4 0 0,4 9 0 0,-7 3 0 0,-1 3 324 0,0 4-144 0,0 0-72 15,0 1 305-15,-3 2-179 32,2-11-103-32,-2-4-442 0,3-6 174 0,0-4 87 31,0-6 43-31,0-3-725 0,0-7 380 0</inkml:trace>
  <inkml:trace contextRef="#ctx0" brushRef="#br0" timeOffset="35561.58">11009 5824 1235 0,'12'-15'0'15,"7"-1"0"-15,1 7 0 0,8-2 0 0,3 4 0 0,4 0 486 0,5 0-225 0,5 3-104 0,-8-1 122 0,-1 4-121 16,-1 0-61-16,-4 1-31 16,-2 0-118-16,1 0 53 0,-11 0-8 0,-2 0-581 15,-6 1 312-15,-6 2 157 0,-3 1 77 0,-2-3-685 16</inkml:trace>
  <inkml:trace contextRef="#ctx0" brushRef="#br0" timeOffset="35736.12">11233 5419 2475 0,'-5'-6'0'0,"2"2"0"0,0 4 0 0,3 0 0 0,0 0 0 0,0 11 0 0,5 12 0 0,8 8 0 0,2 11 399 0,1 6-182 0,0 12-90 0,2 11 192 0,-3 1-145 0,-1 6-69 0,-3-1 10 0,-4-2-115 0,-1-5 0 0,-3 0 0 0,-2-22-237 16,-1-6-24-16,0-3 149 0,-8-10 74 0,-3-6-833 16,-2-3 456-16,-1-19 94 0</inkml:trace>
  <inkml:trace contextRef="#ctx0" brushRef="#br0" timeOffset="35891.71">11299 5786 1646 0,'-12'10'0'0,"1"-2"0"0,-1 5 0 0,-2 4 0 0,-5 5 348 0,1 1-161 0,-3 4-75 0,0 3-38 0,-1 2 0 0,3-3-38 16,-3 2 9-16,7-9 44 0,4-4-27 0,4-4 0 15,4-5-26-15,3-6-749 0,0-1 377 0</inkml:trace>
  <inkml:trace contextRef="#ctx0" brushRef="#br0" timeOffset="36020.37">11331 5912 1381 0,'8'4'0'0,"1"7"0"0,1-4 0 0,2 1 0 0,-1 3 0 0,2-1 328 16,3 0-147-16,0-2-62 0,1 3-55 0,0-3 0 0,1 1-28 0,-3 1-301 31,0-5 150-31</inkml:trace>
  <inkml:trace contextRef="#ctx0" brushRef="#br0" timeOffset="36176.94">11130 6137 2221 0,'-8'0'0'0,"-3"0"0"0,7 0 0 0,0 0 0 0,4 0 0 0,0 3 0 0,10-3 0 0,13 0 395 0,8 0-180 0,7 0-80 0,3 0 213 0,4 0-156 0,0 0-78 0,0-8-656 0,0 1 289 0,7-2 154 0,-9 2 63 0,-1-1-406 0,-7-1 239 0</inkml:trace>
  <inkml:trace contextRef="#ctx0" brushRef="#br0" timeOffset="36336.51">12001 5564 1052 0,'-8'-5'0'0,"1"0"0"0,-1 4 0 0,-4-2 0 0,2 3 0 0,-4 0 660 0,1 11-312 0,-5 2-157 0,4 7-266 15,-6 3 64-15,5 2 19 0,0 1-1 0,0 1-859 31</inkml:trace>
  <inkml:trace contextRef="#ctx0" brushRef="#br0" timeOffset="36459.69">11622 5973 1767 0,'-8'0'0'0,"3"0"0"0,3 2 0 0,2-2 0 0,0 0 0 0,6 0 0 0,11 0 0 0,10 0 363 16,6 0-164-16,4 0-82 0,6-7 190 0,1 2-136 15,4-4-60-15,-4 2-311 0,-1-1 117 0,-3 3 60 16,-5 0 28-16,-6 3-685 0,0 0 366 0,-19 2 170 15,-6 0 90-15</inkml:trace>
  <inkml:trace contextRef="#ctx0" brushRef="#br0" timeOffset="36624.26">11865 5803 1225 0,'0'-2'0'0,"0"0"0"0,0-1 0 0,0 3 0 0,0 0 0 0,0 0 0 0,0 13 658 0,0 9-312 0,5 8-155 16,2 6 217-16,2 9-178 0,-3 5-101 0,0 8 310 15,1 1-202-15,-3 2-169 0,-3-4-68 0,0 7-38 16,-1-19-44-16,0-2 58 0,0-9 30 16,-1-5-747-16,-6-5 388 0,-1-4 203 15,3-18 88-15</inkml:trace>
  <inkml:trace contextRef="#ctx0" brushRef="#br0" timeOffset="36761.89">11844 6084 3057 0,'-10'0'0'0,"-5"3"0"0,4 4 0 0,1 3 0 0,-3 2 0 0,3 7 0 0,-7 3 0 0,1 9 0 0,1-3 0 0,2 2 0 0,-2 1 180 0,4-1-73 0,-2-3-35 0,1 2-333 0,6-13 143 0,3-5 77 0,3-4 39 0,0-7-875 0</inkml:trace>
  <inkml:trace contextRef="#ctx0" brushRef="#br0" timeOffset="36922.46">11949 6104 1081 0,'8'-2'0'0,"4"1"0"0,0 1 0 0,2 0 0 0,-2 0 0 0,1 0 0 0,-2 7 756 0,2 1-360 0,-3 1-181 0,4 3 38 0,-6-3-113 0,-1 2-53 0,-1 2-728 0,-2-4 339 0,2 0 168 16,0-1 93-16,-2-6-524 31</inkml:trace>
  <inkml:trace contextRef="#ctx0" brushRef="#br0" timeOffset="37280.51">12141 5816 967 0,'0'-2'0'0,"0"1"0"0,0 1 0 0,0 0 0 0,0 0 0 0,0 0 0 0,0 0 0 0,4 1 346 0,-1 5-156 0,1-1-77 16,4 2 22-16,-3-1-55 0,1 1-22 0,1-3-332 16,-1 1 155-16,-1-3 77 0,3-1 48 0,-4-1-296 15,-1 0 154-15,0 0 78 16,0-1 38-16,-1-6-49 0,-1-4-27 0,2-3 39 0,-3-1-49 0,1-1 226 15,1-1-77-15,0 1-48 0,1-1 374 0,2 5-195 16,2-2-72-16,1 4 177 0,5-2-104 16,-1 7-62-16,2 1-37 0,-1 2-92 0,3 2 26 0,-3 2-1 93,-2 11 26-93,1 2-47 0,-5 5 19 0,-6 2 0 0,-1 4 28 0,0 0-115 0,-5 0 58 0,-10 1 38 0,-1-6 16 0,0 0-13 0,-2-7-48 0,0 0 398 0,2-4-172 0,0 0-78 0,7-5-40 0,1-2 263 0,2-1-154 0,5-2-76 0,1 0-38 0,1 0-6 0,13 0-8 16,2-5-25-16,5-4 0 0,3 1-66 63,0 1 33-63,-1 0 9 0,-2-1-550 0,1 5 287 0,-4-3 143 0,0 4-874 0,-4 1 468 0</inkml:trace>
  <inkml:trace contextRef="#ctx0" brushRef="#br0" timeOffset="37409.16">12252 6116 1249 0,'-6'7'0'0,"1"2"0"0,4-1 0 0,-1 4 0 0,0 3 0 0,2 3 0 0,0 0 819 0,0 1-392 0,0 2-196 15,0-1-98-15,0 2 89 0,0 0-84 16,0-5-56-16,0 0-348 0,0-5 151 0,0-2 75 0,0-3-782 16,0 0 438-16</inkml:trace>
  <inkml:trace contextRef="#ctx0" brushRef="#br0" timeOffset="37537.82">12432 6128 1122 0,'5'0'0'0,"0"0"0"0,1 0 0 0,1 5 0 0,0-1 0 0,1 2 891 15,0 1-427-15,0 3-215 0,4 1-98 0,-2 2 324 16,-1-1-220-16,2 3-111 0,0 0-53 0,0 0-762 16,3 1 362-16,-3-3 168 0</inkml:trace>
  <inkml:trace contextRef="#ctx0" brushRef="#br0" timeOffset="37990.14">12995 5732 1240 0,'6'0'0'0,"-2"0"0"0,3 0 0 0,2 16 0 0,0 6 0 0,2 15 0 0,-4 6 0 0,1 15 455 16,-2 7-209-16,-2 0-105 0,0-1-52 0,-1 1 141 15,-1-17-101-15,-2-9-47 0,1-10 74 0,2-8-59 16,-2-10-31-16,0-4 61 16,4-7-50-16,1-1 0 0,6-20-40 0,4-11 172 0,4-9-87 0,6-8-33 15,2-1-9-15,0-6 101 16,4-3-180-16,3-7-1 31,0-1 0-31,7-10 0 0,-9 12 0 0,-2 7 0 0,-3 5-312 0,-4 12 63 0,-3 0 139 0,-8 28-792 16,-4 10 431-16,-4 3 218 0,-2 13 108 0,-3 14-297 0</inkml:trace>
  <inkml:trace contextRef="#ctx0" brushRef="#br0" timeOffset="38138.74">13514 6191 1389 0,'0'5'0'0,"0"2"0"0,-3 1-1 0,1 1 1 0,1 3-1 0,1 0 1015 0,0 5-489 0,0 2-235 0,0 3 408 0,0 0-681 0,1 4-17 0,4 3 0 0,1-1 0 0,-1 2 0 0,0-6 0 0,-2-1 0 16,2-4 0-16,-2-5 0 0,0-3 0 15,0-5 0-15,-1-6-269 0,1 0 147 0,1-5 79 0</inkml:trace>
  <inkml:trace contextRef="#ctx0" brushRef="#br0" timeOffset="38626.44">14832 5791 1089 0,'-7'2'0'0,"2"-2"0"0,-1 3 0 16,2 0 0-16,1 2 0 0,3 4 337 15,0-1-141-15,0 2-85 0,0 0 136 0,2 1-106 0,3-1-51 0,4 2-27 16,-1 0 9-16,-2-7-35 0,0 4 0 0,-1-4-556 16,0-2 274-16,-2 1 136 0,1-4 76 0,-1 0-602 15,-3 0 300-15</inkml:trace>
  <inkml:trace contextRef="#ctx0" brushRef="#br0" timeOffset="38833.87">14863 5639 1308 0,'2'-12'0'0,"1"2"0"0,2 2 0 0,3-1 0 0,2 0 0 0,3 4 0 0,2-1 0 0,5 3 0 0,4 0 0 0,3 3 321 16,2 0-133-16,-1 0-80 0,0 0 139 0,-2 9-105 16,-2 3-53-16,-2 3-26 93,0 3 53-93,-10 0-44 0,-2 5 0 0,-3 0-35 0,-5 6-1 0,-2 0 1 0,0 5 10 0,0-4-11 0,-3 1 1 0,-5-2 0 0,-1 3 0 0</inkml:trace>
  <inkml:trace contextRef="#ctx0" brushRef="#br0" timeOffset="39033.58">14983 5813 2560 0,'0'1'0'0,"-6"1"0"0,3 2 0 0,-1 1 0 0,0 4 0 0,3 2 0 0,1 6 0 94,0 3 0-94,0 4 332 16,-2 6-138-16,2 0-84 0,-1 2-37 0,-1 3 0 0,0-5-36 0,-1 1 0 0,0 0-416 0,-1-6 203 0,1-5 106 0,-2-5-642 0,-1-2 372 0,-1-4 187 0,-3-3-663 0</inkml:trace>
  <inkml:trace contextRef="#ctx0" brushRef="#br0" timeOffset="39112.37">14958 6041 1009 0,'0'0'0'0,"2"0"0"0,0 2 0 0,-1 0 0 0,1-2 0 0,1 1 0 0,0 3 600 0,0-4-281 0,0 7-141 0,2-3 301 0,-1 3-221 0,1 0-101 0,2 2-65 0,-1-1-96 0,0 4 41 0,2-3 0 32,0 3 9-32,0-2-560 0,0 0 275 0,0-3 138 0</inkml:trace>
  <inkml:trace contextRef="#ctx0" brushRef="#br0" timeOffset="39246.01">15259 5895 1175 0,'0'0'0'0,"0"2"0"0,0-2 0 0,0 1 0 0,0-1 0 0,0 2 632 0,0 1-288 0,2-1-158 0,-1-1-74 0,2 3-128 0,-3 0 26 0,2-2 1 16,0 3 35-16,-1-1-301 0,1 0 146 0,1-1 74 15</inkml:trace>
  <inkml:trace contextRef="#ctx0" brushRef="#br0" timeOffset="39455.54">15443 5574 739 0,'2'5'0'0,"1"4"0"0,1 6 0 0,1 9 0 0,3 9 589 16,2 8-280-16,0 10-137 0,1 6-67 0,2 8 480 15,-4 3-274-15,6 3-128 0,-8-13-78 0,1-7 23 16,-2-6-46-16,0-5 1 16,-3-8-113-16,-1 2 43 0,-2-15-9 0,0-7-247 15,-9-2 140-15,-4-9 70 0,-1-1 35 0,-5 0-402 0,3-6 214 0,1-11 20 16,0-2 85-16,2-8-484 0,3 1 264 0,-2-9 122 15</inkml:trace>
  <inkml:trace contextRef="#ctx0" brushRef="#br0" timeOffset="39720.36">15956 5859 1680 0,'4'27'0'0,"1"4"0"0,1 8 0 0,2 2 0 0,3 5 0 0,-2-8 0 0,4 0 0 0,-1 0 0 0,3-2 429 0,0 0-196 0,2 3-90 16,-3-12-58-16,-1-6 20 15,-3-6-34-15,0-4 0 0,-4-5 92 0,2-1-54 0,-2-5-41 0,-3-3 82 16,2-16-57-16,0-8-29 0,2-3 9 0,1-5 121 16,1-2-80-16,2-5-39 0,7-5-64 0,-1-3-11 15,6-13-6-15,0 8 12 0,4-4-6 0,-2 1-425 16,0 3 223-16,0 6 114 0,3-4-735 0,-7 21 381 15,0 10 203-15,-6 8-517 16</inkml:trace>
  <inkml:trace contextRef="#ctx0" brushRef="#br0" timeOffset="39901.39">16517 5934 2815 0,'0'2'0'0,"0"1"0"0,0 0 0 0,0 1 0 0,3-1 0 0,7 1 0 0,3-1 0 0,4-2 0 0,4 1 0 0,5-2 210 0,1 0-92 0,3 0-41 0,-1 0-877 0,2 0 414 0,0 0 206 0</inkml:trace>
  <inkml:trace contextRef="#ctx0" brushRef="#br0" timeOffset="40021.07">16518 6220 0 0,'-16'6'0'0,"8"-3"0"0,3 2 0 0,5 0 0 0,0-1 0 0,6-1 0 0,16 0 0 0,4-3 0 0,7 0 0 0,3 0 0 0,4 0 0 0,-1 0 0 0,5 0 0 0,-5-3 0 0,0 1 0 0,0-1 0 0,-2 1 0 0</inkml:trace>
  <inkml:trace contextRef="#ctx0" brushRef="#br0" timeOffset="40964.15">16982 5968 1679 0,'-9'-9'0'0,"0"-3"0"0,2 1 0 0,6 2 0 0,1-2 0 0,0 0 0 0,11 3 0 0,10 2 0 0,7 1 483 15,2 2-223 1,2 3-112-16,4 0-46 0,-4 5 16 0,-3 10-41 0,-1 3 0 0,-6 6-40 0,-5 6-155 0,-4 4 87 0,-13 2 30 15,0 3-45-15,-16 0 42 0,-10 2-1 0,-7-2 94 16,-6 4-18-16,-6-9-8 0,-2-7-26 0,-1-3 282 16,0-5-141-16,4-6-76 0,2 1-25 0,16-10 142 15,9-4-219-15,10 0 0 0,7 0 0 0,0-4 0 16,20-3 0-16,12-4 0 0,8 2 0 0,7-2 0 16,3 1 0-16,4 2 0 15,-8 2 0-15,0 0 0 0,0 6 0 0,-2-2 0 0,-3 2 0 0,6 0 0 16,-16 0 0-16,-5 0-222 0,-1 3-216 0,-8 3 199 15,0-1-496-15,-2 0 340 32,-9-3 184-32,-2-2 87 0,-2 0-390 0,-1-6 239 0,-1-9 119 0,0-9-74 0,0-5 101 0,0-5 46 31,0-8 0-31,0-4 16 16,0-4 37-16,0-5 30 0,3 8 0 0,2 5 23 0,3 2-46 0,0 9 23 0,0 9 0 0,4 0 376 15,-5 16-224-15,5 6-95 0,-5 3 522 0,3 16-228 16,0 9-157-16,0 8 74 0,-3 3-120 0,-1 8-55 15,0 2-28-15,-3 2 234 0,0 0-130 0,-1 4-57 16,-1-13-43-16,1-1 230 0,-1-4-131 0,-1-6-66 16,2-7-32-16,0-1 231 0,-1-16-242 0,-1-6-59 15,2-1 0-15,2-4 0 0,5-18 0 0,1-8 0 16,1-8 0-16,4-8 0 0,-2 1 0 0,2-4 0 16,0-2 0-16,2-4 0 0,-5 7 0 0,2 3 0 15,-6-1 0-15,3 6 0 0,0-1-262 0,-5 14-136 156,-3 12 144-156,0 6 108 0,0 6-676 16,-2 3 393-16</inkml:trace>
  <inkml:trace contextRef="#ctx0" brushRef="#br0" timeOffset="41061.89">17959 6198 3452 0,'-2'5'0'0,"1"5"0"0,1-1 0 0,0 1 0 0,0 4 0 0,0 1 0 0,0 4 0 0,1 5 0 0,6 0 0 0,1 1 479 0,-2 9-479 0,0-5 0 0,2 3 0 0,-4-4 0 0,1 1 0 0,-2-2 0 0,-1-1 0 0,0-9 0 0,-2-2 0 0,0-5 0 0,0-3 0 0,0-5 0 0,-2 1-8 0,-4-3-190 0,-1 0 97 0,2-6 65 15,0-5-927-15,0-2 464 0,3 1 224 0</inkml:trace>
  <inkml:trace contextRef="#ctx0" brushRef="#br0" timeOffset="67172.35">16473 6292 1032 0,'-2'-1'0'0,"1"-3"0"0,-3 2 0 0,2 0 0 0,-1 1 0 0,1-1 0 0,1 0 0 0,1 1 0 0,-2 1 363 0,0-2-163 0,2 2-72 0,-1 0-50 0,1 0 212 15,0 0-127-15,0 0-62 0,0 0 186 0,0 0-116 0,3 0-71 0,5 0 67 32,1 0-65-32,2 0-32 0,2 0 0 0,2 0 169 0,3 0-106 0,2 0-48 0,1 0-23 0,2-1 28 0,1 0-90 0,4-2 0 15,-3 1 0-15,0 1 0 0,1 0 0 0,-2 1 0 16,-2-3 0-16,1 1 0 0,-5 2 0 0</inkml:trace>
  <inkml:trace contextRef="#ctx0" brushRef="#br0" timeOffset="67205.77">16824 6261 3931 0,'13'0'0'0,"-3"0"0"15,-3-2 0-15,4 2 0 0,-7 0 0 0,-3 0 0 0,1 0 0 0,-2 0 0 0,0-2 0 0,0-1 0 0,-2-2 0 0,-4-1 0 0,-4-2 0 0</inkml:trace>
  <inkml:trace contextRef="#ctx0" brushRef="#br0" timeOffset="71824.81">18936 5963 1689 0,'-8'0'0'0,"-3"0"0"0,5 0 0 0,0 5 0 0,1 0 0 0,-2 0 0 0,5 0 0 0,2 2 275 32,0 1-119-17,0 3 192-15,0 1-155 0,5 1-70 0,2 1-47 0,1 1 106 0,-2 1-72 0,1 4-37 0,2 0 0 0,-4 3-59 0,-1-2 23 0,-2 2-1 16,1 0 1-16,-1 0-166 0,-1-3 83 0,-1 3 51 16,0-6-418-16,0-2 225 0,0-6 55 0,0-1-543 15,0-1 306-15,0-7 171 16,0 0 82-16,0-13-394 0,0-8 238 0</inkml:trace>
  <inkml:trace contextRef="#ctx0" brushRef="#br0" timeOffset="72104.44">18893 5866 826 0,'-5'-14'0'0,"0"3"0"0,4 4 0 0,1 1 0 0,0 2 621 16,0 1-292-16,6-2-146 0,11 0-64 0,2 2 513 0,7-2-298 0,4 1-148 31,4-2-75-31,3-1 133 0,7 0-95 0,-2 4-60 0,5-1 19 0,-2-1-108 0,3 4 0 0,-1-3 0 47,1 1 0-47,-8 0 0 0,-7 3 0 0,-1 0 0 0,-7 0 0 0,-2 0 0 0,-1 3 0 0,-12 5 0 0,-2 0 0 0,-6 1 0 0,-1 3 0 0,-1 1 0 15,0 3 0-15,0 1 0 0,-7 2 0 0,1 0 0 16,-1 1 0-16,1 1 0 0,1 4 0 0,1-3 0 16,3 0 0-16,-1 1 0 62,2 2 0-62,0 0 0 0,0 3 0 0,0-6 0 0,0 2-100 0,2-1-60 0,2-2 73 0,-2 1-697 0,-1-5 378 0,-1 0 185 0,0-4-187 0,0 0 185 0,-2-3 94 0,-8 0-386 0,-3-6 243 0</inkml:trace>
  <inkml:trace contextRef="#ctx0" brushRef="#br0" timeOffset="72383.7">19014 5978 1399 0,'-17'0'0'0,"0"0"0"0,4 0 0 0,5 0 0 0,-1 0 0 0,9 1 0 0,0 1 716 0,8 0-340 0,9 1-170 0,9-2-84 0,7 1 578 0,3-2-336 0,2 0-316 0,3 0-48 0,0 0 0 0,0 0 0 0,4 0 0 15,-8 0 0-15,-1 0 0 0,0 0 0 0,-4 0 0 16,-4 0-219-16,4 0 133 0,-15 0 57 0,-2 1-737 16,-7 1 382-16,-6 1 87 93,-2-1 130-93,0-1-418 0,-1-1 279 0,-12 0 134 0,-6-1-301 0</inkml:trace>
  <inkml:trace contextRef="#ctx0" brushRef="#br0" timeOffset="72495.39">19115 5527 1184 0,'-9'2'0'0,"3"2"0"0,1 8 0 0,3 0 0 0,2 5 170 0,0 3-67 0,2 10-33 0,6 4 660 0,2 9-337 0,2 1-183 0,-3 4-86 0,0 1 224 16,-1 2-156-16,-2 1-77 0,1 3-31 0,-3-10-191 15,1-3 72-15,-4-4 36 0,1-2-489 0,-1-2 262 16,3 0 141-16,-1-11-600 0,-2-5 354 0,3-6 107 16,-1-7 105-16,1-5-258 0,2 0 161 0</inkml:trace>
  <inkml:trace contextRef="#ctx0" brushRef="#br0" timeOffset="72808.56">19268 5542 924 0,'1'-4'0'0,"3"-1"0"0,-1 4 0 0,3 1 0 0,0 0 0 0,3 10 0 0,-2 9 670 0,1 6-317 0,0 4-158 16,-1 5 204-16,-1 9-181 0,-1 3-81 0,-3 6-214 15,-2 3 57-15,0 3 28 0,-2-2 1 0,-6 6-319 16,-6-11 169-16,0-3 89 0,-4-1 44 0,0-6-119 16,-2-6 81-16,-3 0 51 0,4-15-100 0,-1-9-97 15,0-4 34-15,1-5 60 16,2-2 270-16,1 0-114 0,5 0-42 0,5-2 522 15,3-4-260-15,1 3-143 16,2 0-25-16,0 1-48 0,5 0 62 0,12 0-47 0,2 2 1 0,5 0 465 16,3 0-397-16,3 0-146 0,3 0 0 0,-2 0 0 15,0 2 0-15,3 2 0 0,-3 1 0 0,7-4 0 16,-10 4 0-16,0 1 0 0,-2-5 0 0,-1 1 0 16,-3 0 0-16,2 0-607 0,-7-1-56 0,-3-1 313 15,-2 0 156-15,-3 0-300 0</inkml:trace>
  <inkml:trace contextRef="#ctx0" brushRef="#br0" timeOffset="73213.89">19656 5766 1836 0,'1'0'0'0,"1"0"0"0,1 0 0 0,3 0 0 0,2 0 0 0,4 0 388 0,3 0-175 0,3 0-80 0,3 0 197 0,4 1-146 0,4 2-75 47,0-1-36-47,1 1-353 0,2-2 167 0,-6 2 70 0,-1 0 39 0,-5-1-259 0,-1 0 149 0,-4-1 75 0,0 3-588 0,-9-2 310 15,-5 1 153-15,-1-3 77 0,0 0-71 0,-3 0 61 16,-6 0 21-16,-5 0-112 0,0 0 76 0,-2 0 38 0,4 0 0 0,-1 0 354 16,-2 3-168-16,5 2-69 15,1 2-40-15,-2 3 465 0,5 1-239 0,1 4-49 0,0 5 131 0,4 4-142 16,1 2-66-16,0 8 217 78,0 2-142-78,0 5-71 0,1 6-26 0,2 0 170 0,4-1-108 0,-2 1-53 0,-1-3-27 0,1-3-17 0,-1 1-1 0,-2-10-9 0,-2-5 0 0,0-3-140 0,0-4 70 0,0-8 35 0,-7 1-78 0,-1-9 51 0,-2-4 32 0,-3 0-404 16,1-8 203-16,0-9 50 15,-3-4 64-15,5-6-460 0,-1-4 252 0,2-3 127 31,1-7 63-31,1-8-386 16,-2-6 216-16</inkml:trace>
  <inkml:trace contextRef="#ctx0" brushRef="#br0" timeOffset="73710.78">20089 5538 526 0,'23'-10'0'0,"4"0"0"0,-7 5 0 0,-3 3 0 0,-4 0 0 0,-2 2 493 16,-4 0-228-16,1 0-106 0,-6 9 247 0,-1 1-185 31,-1 1-93-31,0 3-45 0,-3 2-24 0,-5 6 9 0,-2-1-31 0,0 3 352 0,1 6-176 0,-2-1-89 0,2 1-44 0,1 7 110 15,1-3-82-15,3-2-36 94,1-1 1-94,3 1-102 0,0-3 32 0,0 2 10 0,0-7 23 0,0-4 0 0,0-2 0 0,2-3 1 0,-1-2-1 0,-1 0 9 16,0-6-21-16,0-5-636 0,0-2 297 0,-7 0 50 0,0 0 116 0,-1-9-295 0,-1-6 208 0,4-3 100 0,1-3 71 0,2-1 29 0,2-2-1 0,0-1-8 0,0 4 9 0,5-1 0 0,6 3-1 0,4 2 468 15,2 1-230-15,2-1-94 0,1 8-59 0,2 0 157 16,-1 6-97-16,3 0-3 0,1 3-40 16,1 3 183-16,-4 9-111 0,-2 8-50 0,-2 4 35 0,-6 3-44 15,0 4 10-15,-7 0-52 0,-3 3-203 0,-2-5 101 16,0 5 51-16,-8-1-441 0,-3 1 230 0,-1-9 121 16,0-1 22-16,0-4-269 0,1-8 120 0,1-3 99 15,-2-4 39-15,5-5-439 0,-1-5 248 0,2-12 125 16,0-4-179-16,-1-3 170 0,2 0 80 15,5 1 45-15,0 1 44 0,0 4 0 16,0 6 0-16,0-1 340 0,0 1-215 0,0 10-76 16,0-1-42-16,0 3 567 0,0 0-253 0,0 9-162 15,0 6 19-15,0 7 175 0,0 3-159 0,0 4-78 16,-1 4 222-16,-6 1-151 0,-4 6-66 0,3-2-47 16,-5-4-220-16,2 1 92 0,0-5 44 0,-1-4-579 15,1 0 322-15,2-13 147 31,3-4 78-31,-1-8-689 0,4-1 311 0,-1-1 192 0</inkml:trace>
  <inkml:trace contextRef="#ctx0" brushRef="#br0" timeOffset="73816.6">20189 6297 1292 0,'3'-4'0'0,"2"2"0"0,2-2 0 0,-2 2 0 0,3 2 0 0,0 0 360 0,2 0-167 0,0 2-79 0,1 9-40 16,3 1 1-16,0 4-41 0,1 4 10 0,-2-3 1004 16,0 6-507-16,0-5-385 15,0 6-156-15,4-4 0 0,-6 1 0 0,3-6 0 16,0-2-504-16,0-3 68 0</inkml:trace>
  <inkml:trace contextRef="#ctx0" brushRef="#br0" timeOffset="74178.63">20632 5808 1990 0,'-2'0'0'0,"0"0"0"0,2 0 0 0,0 1 0 15,0 1 0-15,8 1 196 0,8 0-80 0,5 1-31 0,3-2 452 0,4-2-250 0,1 0-126 0,1 0-62 0,4 0-150 0,1 0 53 0,-4 0-9 0,-3 1 42 0,-3 3-564 0,-3-4 283 0,-5 4 140 0,1 2-723 0,-10-2 413 0,-5 1 206 0</inkml:trace>
  <inkml:trace contextRef="#ctx0" brushRef="#br0" timeOffset="74373.11">20770 5545 1188 0,'0'0'0'0,"0"2"0"0,0 4 0 0,0 3 0 0,2 3 0 0,7 12 0 0,2 5 58 0,1 12 10 0,4 3-32 15,0 7 663-15,-1 6 217 0,-5 2-440 16,3 4-220-16,-6 7-69 0,-3-12-140 15,-2-3-47-15,-2-2 0 0,0-2-146 0,-2-2-10 16,-4 2 104-16,0-14 40 0,-2-10 24 0,2-4 0 16,3-11 23-16,-2-7-1292 0,3-5 616 0,-2-8 288 15</inkml:trace>
  <inkml:trace contextRef="#ctx0" brushRef="#br0" timeOffset="74544.66">20833 5947 2070 0,'-2'-5'0'0,"-1"4"0"0,0-1 0 0,-1 2 0 0,0 0 0 0,-1 10 0 0,-5 7 0 0,1 3 0 0,-3 3 343 0,-5 4-153 0,2 4-77 0,-3 1-39 0,-5 6 9 0,4-4-47 0,2-2-446 0,0-3 224 0,3-5 110 0,3-7 56 0,2-3-330 47,7-10 189-47,2-4 98 0</inkml:trace>
  <inkml:trace contextRef="#ctx0" brushRef="#br0" timeOffset="74655.37">20854 5990 1225 0,'13'-3'0'0,"0"-1"0"0,5 2 0 0,-4 1 0 0,0 1 0 0,0 0 0 0,-2 6 400 16,1 0-182-16,-2 6-82 0,0 0 310 0,-2-1-205 31,0 0-103-31,-1 1-376 0,-1 2 136 0,2 0 78 0,-6-3 25 0,1 1-733 0,1-2 380 16</inkml:trace>
  <inkml:trace contextRef="#ctx0" brushRef="#br0" timeOffset="74832.88">21156 5547 1474 0,'4'0'0'0,"-1"0"0"0,0 0 0 0,2 0 0 0,0 0 0 0,-1 0 0 0,0 0 0 0,3 0 413 0,-2 3-194 0,-1 4-91 15,-1 4-324-15,1 0 115 0,-2 4 59 16,0 1 37-16,-1 1-8 0,-1 2 28 0,0 1 0 15,-7 0 1-15</inkml:trace>
  <inkml:trace contextRef="#ctx0" brushRef="#br0" timeOffset="74957.55">21068 5782 1860 0,'-14'0'0'0,"1"0"0"0,4 0 0 0,2 0 0 15,2 0 0-15,0 0 0 0,5 0 0 0,0 0 0 0,7 0 0 0,9 0 0 0,6 0 0 0,1 0 0 0,2 0 161 0,5 0-53 0,-2 0-41 0,0 0-63 0,-2 0 32 0,-2 2-1 0,4 0 9 16,-8 3-8-16,-1 0-1 0,-2 0 1 0</inkml:trace>
  <inkml:trace contextRef="#ctx0" brushRef="#br0" timeOffset="75183.5">21096 5995 1586 0,'-10'2'0'0,"0"-1"0"0,2 3 0 0,4-2 0 0,3 1 0 0,1-1 0 0,0 2 0 0,8-1 0 0,10 2 620 0,5-4-297 0,1 1-144 0,3 2 60 0,1-2-102 15,0 1-51-15,1-2-165 0,-5 1 53 0,-2 1 31 16,-2-1-1-16,-2 0-554 0,-3 1 292 0,2-1 156 16,-10 0 64-16,-1-2-683 0,-2 0 352 0,-4 0 121 62</inkml:trace>
  <inkml:trace contextRef="#ctx0" brushRef="#br0" timeOffset="75397.94">21226 5857 1103 0,'-2'4'0'0,"-2"1"0"0,1 0 0 0,2 3 0 0,1-1 0 0,0 5 0 0,0 2 0 0,0 1 171 0,1 5-58 0,4 1-126 16,-3 3 24-16,2 0 0 0,-2 3 25 0,-1 0-102 15,-1 2 60-15,0-3 16 0,-9-1 0 0,-4-1-148 16,-4-2 82-16,3-3 42 0,-4 0 5 0,3-9 61 16,-1-2-49-16,6-3 4 15,-1-3 260-15,5 0-140 0,0-2-63 0,6 0 281 0,0 0-155 16,0 2-78-16,4 1-37 0,10-1 111 15,1 4-66-15,4 0-46 0,1-1-1 0,3 2-38 16,2-1 1-16,-2 0-1 0,1 4 56 0,0-3-32 16,0-4 0-16,-3 2-24 0,-2-1-492 0,1-1 246 31,2-1 132-31,-6-2-678 0,-1 0 342 0,-3 0 190 0,3 0 95 0</inkml:trace>
  <inkml:trace contextRef="#ctx0" brushRef="#br0" timeOffset="75568.49">21609 5632 2549 0,'2'0'0'0,"-2"0"0"0,0 0 0 0,0 0 0 0,0 0 0 0,0 14 0 0,0 6 0 0,-4 6 0 0,-7 9 0 0,-2 8 0 0,-5 8 298 0,0-1-136 0,-2 0-241 0,-1-3 58 0,2-2 28 0,-1-5 0 0,-2-2-590 0,11-16 304 0,1-7 158 16,6-6 78-16,-1-9-806 0</inkml:trace>
  <inkml:trace contextRef="#ctx0" brushRef="#br0" timeOffset="75708.09">21541 5954 697 0,'6'3'0'16,"1"3"0"-16,1-1 0 0,-1 5 0 0,-1-1 555 0,1 2-260 0,0 4-121 0,-1 2-73 0,-1 3 219 16,-2 1-142-16,1 2-72 0,-3 2 149 0,0 5-102 15,-1-8-62-15,0 2-29 16,0-3 1-16,0-3-27 0,0-3-1 0,-1-3-329 15,-2-3 160-15,0-6 85 0</inkml:trace>
  <inkml:trace contextRef="#ctx0" brushRef="#br0" timeOffset="75913.53">21636 5922 1174 0,'10'-8'0'0,"1"-3"0"16,4 3 0-16,1-1 0 0,6-1 0 0,1 3 0 0,2 0 552 0,3 2-259 0,0 0-128 0,5 0 107 0,-5 3-122 15,-3-2-58-15,-2 2-81 32,-3 2 1-32,-4 0 23 0,1 0 9 0,-7 0-486 0,-6 6 238 0,-3-1 120 0,-1 1 59 0,0 0 31 15,-4-1 8-15,-7-1 21 0,-4-3-972 0,-3-1 338 32</inkml:trace>
  <inkml:trace contextRef="#ctx0" brushRef="#br0" timeOffset="76073.12">21808 5580 1541 0,'0'0'0'0,"2"0"0"0,-2 0 0 16,2 0 0-16,0 0 0 0,-1 6 0 0,3 11 307 0,3 9-136 0,0 11 211 0,2 9-173 0,-1 9-87 0,-1 16-34 0,2-4 373 0,-5 3-213 0,2-2-107 0,-4-3-52 0,1-6-26 0,-2 3 9 0,-1-17-36 0,0-4-35 0,0-3-394 0,0-4 196 0,-4 0 117 15,-1-3-628-15,-2-14 338 0,-1-11 194 0,3-6-409 0,-1-1 275 16,1-19 138-16,-6-6 59 0</inkml:trace>
  <inkml:trace contextRef="#ctx0" brushRef="#br0" timeOffset="76216.73">21792 5954 1052 0,'0'0'0'0,"0"0"0"0,-3 2 0 0,-2 3 0 0,-1 2 0 0,-2 4 246 62,-1 5-105-62,-3 5-53 0,-2 4-26 0,-3 6 377 0,1-1-206 0,-3 1-99 0,2-1-298 0,3-5 100 0,3-4 50 0,1-3 33 0,5-10-650 0,5-6 333 16</inkml:trace>
  <inkml:trace contextRef="#ctx0" brushRef="#br0" timeOffset="76334.64">21842 5963 1919 0,'12'0'0'0,"3"0"0"0,-2 5 0 0,2 0 0 0,2 1 0 0,0 4 0 0,2-1 370 0,2 5-159 0,-5-2-92 0,3 3 97 0,-4 3-90 0,1-4-45 16,-5 2-24-16,1 5-308 0,-7-7 138 0,-4 1 74 15,-1 0 38-15,0-4-791 0</inkml:trace>
  <inkml:trace contextRef="#ctx0" brushRef="#br0" timeOffset="76472.28">21684 6232 2326 0,'-4'-3'0'0,"3"0"0"0,1-1 0 0,0 2 0 0,3-2 0 0,14 3 0 0,6-3 0 0,8 2 0 0,7 1 396 0,2 1-185 0,6 0-88 0,5 0-43 15,0 5-1-15,1 4-44 0,8 4 10 0,-13 1-524 16,-1 0 257-16</inkml:trace>
  <inkml:trace contextRef="#ctx0" brushRef="#br0" timeOffset="76817.67">22361 5562 1609 0,'3'0'0'0,"-2"0"0"0,1 2 0 15,0 2 0-15,-1 2 0 0,-1 6 0 0,0 4 482 0,0 7-223 0,-9 12-102 16,-8 4-65-16,-5 10 244 31,-2 4-150-31,-5 5-75 0,-2 3-103 0,-6 2 10 0,7-10 18 0,2-5 0 0,1-4-195 0,2-8 98 0,3-4 48 0,1 1-659 16,11-16 350-16,7-9 137 0</inkml:trace>
  <inkml:trace contextRef="#ctx0" brushRef="#br0" timeOffset="76986.21">22241 5978 1778 0,'0'1'0'0,"0"1"0"0,0 4 0 0,3 2 0 0,-1 4 0 0,-1 3 0 0,1 9 0 0,1 5 78 0,0 4 0 0,0 4-42 0,-1 4 712 0,3 5-347 0,-1-5-187 0,-3-4-88 0,3-1-46 0,-1-7 1 31,0 3-36-31,0-14-1046 0,0-5 517 0,-1-6 260 16</inkml:trace>
  <inkml:trace contextRef="#ctx0" brushRef="#br0" timeOffset="77121.85">22353 5914 1091 0,'14'-19'0'0,"2"3"0"0,6 3 0 0,5-3 0 0,-2 8 0 0,5 1 0 0,1 4 642 31,2 2-303-31,-2-2-151 0,5 3 196 0,-9 0-178 0,0 0-87 0,-2 0-43 0,-4 4-442 0,-1 3 201 0,1-1 109 0,-11-1-720 16,-3 2 384-16,-4-2 193 0,-3 2 95 0</inkml:trace>
  <inkml:trace contextRef="#ctx0" brushRef="#br0" timeOffset="77318.32">22548 5618 1672 0,'0'0'0'0,"0"0"0"0,0 0 0 0,0 0 0 0,3 6 0 0,2 9 0 0,1 9 370 16,3 10-167-16,-1 12-84 0,-1 10 536 15,2 12-300-15,-3-1-164 0,-5 3 175 0,1 1-366 0,-2-3 0 47,0-3 0-47,-3 4 0 0,-5-20 0 0,1-2 0 0,2-7 0 0,-2-4 0 0,-1-4-248 0,4-2 149 0,-1-19-821 0,2-8 468 16,-3-3 99-16,4-8-496 0</inkml:trace>
  <inkml:trace contextRef="#ctx0" brushRef="#br0" timeOffset="77463.94">22546 5925 1694 0,'-3'2'0'0,"-4"0"0"0,-2 3 0 0,2 3 0 0,-5 3 0 0,2 4 0 0,-1 3 267 0,-5 3-115 16,1 5-58-16,-4 2 100 0,5-2-84 0,-3 3-37 15,4-3 0-15,1-5-37 0,3 0 1 0,2-3 8 0,6-11-893 0,1-5 442 0</inkml:trace>
  <inkml:trace contextRef="#ctx0" brushRef="#br0" timeOffset="77647.45">22616 5992 1261 0,'16'5'0'0,"3"0"0"16,-1 2 0-16,1 3 0 0,1-1 0 0,4 2 0 0,-1 3 0 0,5 3 724 0,-6-3-348 0,1 1-170 0,1-1 135 0,-4 1-152 0,-1-1-77 0,1 1-28 0,-9-5-10 0,-4-1-38 0,-4 0 0 0,-3-3-518 0,0-1-651 0</inkml:trace>
  <inkml:trace contextRef="#ctx0" brushRef="#br0" timeOffset="77750.56">22428 6235 1528 0,'0'0'0'0,"-2"0"0"0,1 0 0 0,1 2 0 0,0 0 0 0,1 2 0 0,10-1 264 0,8 0-118 0,3 0-56 0,6 1 455 16,3-3-255-16,3-1-127 0,1 0-55 0,1 0-327 0,1 0 127 0,0 0 64 16,0-7 32-16,-1-2-767 0,2-5 406 0</inkml:trace>
  <inkml:trace contextRef="#ctx0" brushRef="#br0" timeOffset="77888.09">23203 5707 1828 0,'-8'-3'0'0,"1"0"0"0,-2 1 0 0,-2 0 0 0,0 2 0 0,-5 4 0 0,1 7 0 0,-4 5 289 0,-3 6-117 0,1 0-73 0,0 2-431 15,-2 3 184-15,-1 0 92 0</inkml:trace>
  <inkml:trace contextRef="#ctx0" brushRef="#br0" timeOffset="78039.39">22884 6082 2675 0,'7'0'0'0,"6"2"0"0,2-2 0 15,2 0 0-15,5 0-1 0,0 0-4 0,4 0 1 0,4-2 0 0,0-5 1 0,2 3 1 0,2-4 0 0,-7 2 76 0,-4-1 0 0,1 3-39 0,-6 1-272 0,-4-1 137 0,0 1 77 16,-10 1 25-16,-2 2-1 0</inkml:trace>
  <inkml:trace contextRef="#ctx0" brushRef="#br0" timeOffset="78229.88">23066 5929 1440 0,'0'7'0'0,"0"2"0"0,0-1 0 0,0 5 0 0,0 2 0 0,0 8 0 0,1 7 379 0,7 7-164 0,-2 3 591 0,1 3-385 0,0 6-193 0,-1 2-97 0,-4-1 79 0,2 2-109 0,-2-9-101 15,0-5 0-15,-2-5 0 0,0-3-12 0,0-5 3 16,0-1 30-16,-4-10-724 31,-1-7 369-15,-1-7 185-16,0 0-938 0</inkml:trace>
  <inkml:trace contextRef="#ctx0" brushRef="#br0" timeOffset="78352.55">23034 6202 1372 0,'-12'11'0'0,"2"2"0"0,1 4 0 0,-6 1 0 0,5 4 0 0,-3 4 300 0,-1-1-132 0,0 4-67 0,1-2 288 16,-3 5-168-16,1-9-98 0,3 1-43 0,2-7-281 15,2-3 118-15,0-7 59 0,5 1 39 0,3-8-306 16,0 0 163-16,0-1 82 0</inkml:trace>
  <inkml:trace contextRef="#ctx0" brushRef="#br0" timeOffset="78497.17">23099 6273 2370 0,'8'1'0'0,"-1"2"0"0,1 2 0 0,2 1 0 0,-1 3 0 0,4 3 0 0,-5 0 0 0,3 1 0 15,-3 3 420-15,1 0-193 0,-3 0-95 0,2 2-124 16,-2-2 28-16,-1-4 0 0,-3-2-1 0,1-3-682 16,1 0 341-16,-1-7 180 0,1 0 76 0</inkml:trace>
  <inkml:trace contextRef="#ctx0" brushRef="#br0" timeOffset="78868.17">23288 5903 1551 0,'0'0'0'0,"0"0"0"0,3 0 0 0,-1 0 0 0,0 3 0 0,3 1 0 0,0 0 339 0,-2-1-151 0,2 2-77 0,-3 2 310 0,4 0-198 0,-3-2-93 0,0 1-48 0,1 0-163 0,-1-2 58 0,-2 2 38 0,3-3-8 0,-2-1-282 0,0 0 155 0,-2-2 78 0,0 0-146 0,1 0 120 0,-1-2 48 16,2-5-62-16,-1-5 43 0,2-1-72 0,1-1 33 0,5 0 223 0,-3 1-90 0,3 0-45 0,3 2-23 0,0 1 265 15,0 1-135-15,1 4-27 16,-1 3-44-16,2 2 110 0,-3 0-63 0,-1 4-13 0,-1 9-78 0,-6 7-10 16,-3 3 44-16,0 1-49 0,-3 4 25 0,-11 1-1 15,0 1 33-15,-5-7-57 0,-3 1 44 0,1-3-30 32,-1-4 24-32,4-5 188 0,0 3-84 0,5-10-57 0,4-1 1 0,3-1 190 15,2-3-181-15,3 0-82 0,1 0 0 0,0-3 0 16,8-2 0-16,8-4 0 0,2 2 0 0,1 0 0 31,1 0 0-31,-1 1 0 0,1 1 0 0,-3 1 0 0,0 1 0 0,1 1-536 16,-3 1 117-16,-1 1 142 0</inkml:trace>
  <inkml:trace contextRef="#ctx0" brushRef="#br0" timeOffset="79018.77">23397 6246 2721 0,'-11'10'0'0,"2"0"0"0,3 1 0 0,4 3 0 0,2-3 0 0,0 1 0 0,0 0 0 0,0 4 0 0,0-1 539 0,0 5-243 16,0-5-135-16,0 2 12 0,0-4-132 0,0 2-41 0,2-4 0 0,-2 2-181 15,0-4 2-15,0-5 106 16,0-2 55-16,2 2 26 0</inkml:trace>
  <inkml:trace contextRef="#ctx0" brushRef="#br0" timeOffset="79189.32">23598 6297 2115 0,'0'7'0'0,"2"-1"0"0,-1 5 0 0,5-3 0 0,1 1 0 0,0 1 374 0,2-1-162 0,-1 1-92 0,2 2 646 0,0-2-422 0,0 0-344 0,-1-2 0 0,3 1 0 0,-5-3 0 0,-1 0 0 0</inkml:trace>
  <inkml:trace contextRef="#ctx0" brushRef="#br0" timeOffset="90223.4">27556 6943 780 0,'-3'0'0'0,"-1"-2"0"0,-1 1 0 0,3-1 0 15,-1 0 0-15,0 2 0 0,0-2 193 0,1 2-78 0,1 0-29 0,0 0 17 0,1 0-32 16,0 0-1-16,0 0-71 0,0 0 39 0,0 0 9 16,0 0-10-16,0 0-42 0,0 0-1 0,0 0 44 15,0 0-1-15,0 0 35 0,0 0-11 0,0 0-23 16,0 0 93-16,0 0-46 15,0 0-1-15,0 0-37 0,0 0 65 0,0 0-38 16,0 0 1-16,0 0-28 0,0 0 0 0,0 0-9 16,0 0-1-16,0 0-54 0,0 0 27 0,0 0 0 15,0 0 37-15,0 0-83 0,0 0 36 0,0 0 1 16,0 0-32-16,-1 0 20 16,-1 0 7-16,2 0-5 0,-1 0 11 0,1 0 1 31,-2 0 9-31,0 0 3 0,2 0-2 0,-1 0-10 0,-2 0 5 0,1 0 45 0,0 0-42 0,2 0 7 47,-2 0-3-47,1 0-12 0,0 0 11 0,0 0 4 0,-3 0-35 0,3 0 31 0,-1 0 4 0,1 0-6 0,-3 0-27 0,2-2-3 0,0-1 29 0,0 3-23 15,1 0 21-15,-4-1-2 0,2-3-4 0,2 4 24 16,-4-2-20-16,2 0-4 94,1 0 2-94,1 1 31 0,-3 0-29 0,1-4 0 0,-1 5 0 0,0-4 37 0,2 3-29 0,-2-3-5 0,1 2 7 0,0 1-6 0,2-3 10 0,-4 4-36 0,2-3 4 0,1-1 23 0,-1 4-2 0,-1-3-29 0,-1 2 26 15,2-1 2-15,0 1-2 0,-1-2-29 0,1 2-5 0,-3-1 32 0,3 2-27 0,-2-2 24 63,1-1-5-63,1 3 4 0,-3 0 46 0,2-2-1 0,-1 2-44 0,-1-3 49 0,1 3-43 0,1-1-3 0,-1 1 7 0,0 0 17 0,0 0-17 0,-2-1 1 0,3 1 5 0,-2 0-26 0,2 0 26 0,-1 0-6 0,0 0-32 0,-3 0 35 15,4 0-4-15,0 0 1 16,-1 0-16-16,-1 0 13 0,2 0-5 0,-3 0 24 47,1 0-21-47,2 0 2 0,0 0-3 0,-1 0-31 0,-1 0 32 0,0 0 2 0,1 0-1 0,0 0-19 0,-1 0 18 0,3 0 0 16,-2 0-72-16,-3 0 33 0,3 0-5 0,3 0 38 0,-3 0-47 0,2 0-1 0,-3 0 31 0,1 0 21 15,2 0-20-15,0 0 5 16,0 0-10-16,-2 1 47 0,2-1-2 0,0 0-38 15,-2 0 2-15,2 1 50 0,-3-1-21 0,4 0 1 16,-3 0 5-16,1 3-26 0,1-3 12 0,-3 0-9 31,4 2 15-31,-4-2-12 0,3 0 16 0,-3 0-19 0,2 0 6 0,1 0-1 0,-2 3 1 0,-2-3-19 32,4 2 17-32,-2-2 1 0,2 0-3 0,-2 0-1 0,-1 0 0 0,4 2 1 0,-5-2-3 0,1 0 3 15,3 1 1-15,-1-1-1 16,-1 0 4-16,0 0-3 0,-2 0 0 0,2 3-15 0,0-3 14 15,-2 0 0-15,3 0-2 0,0 0-8 16,-5 0 10-16,5 1-1 0,-2-1 0 0,1 0 15 16,0 0-14-16,-2 2-1 0,1-2 5 0,0 0-5 15,2 1 1-15,0-1-1 0,-3 0 23 0,0 3-20 16,2-3-1-16,0 0-2 0,0 0 2 0,0 0 3 47,1 0-3-47,-3 0-20 0,-1 0 22 0,5 0-2 0,-2 0 0 0,-1 0-23 0,0 0 22 0,1 0-2 0,-1 0-13 0,0 0 12 0,0 0 1 0,1 0-2 15,-1 0 1-15,1 2-1 16,-2-2 1-16,0 0 36 0,3 0-35 0,-3 2 0 16,-1-2 0-16,3 3 36 0,-3-3-33 0,0 0 2 15,2 0-3-15,0 2 3 0,-1 0-1 0,0-1 2 16,-1-1-5-16,0 2 5 0,2 0-1 0,-1 0 1 16,-1-1-5-16,1 1 3 15,-2 0 3-15,3-2-5 0,-3 3 2 0,2-1-6 16,1-1 6-16,-1 2-27 0,-3-1 26 0,4 0-1 15,-1-2 0-15,1 4-12 0,-2-3 11 0,1-1 0 16,2 3-13-16,-2-3 12 0,1 2 0 0,0-2 0 16,-1 2-24-16,2-2 23 15,0 0 0-15,0 0-4 0,-2 0 3 0,2 0-1 0,0 0 1 0,1 2-4 16,-2-2 3-16,2 0-1 0,-2 0 1 0,3 0 5 16,-3 0-5-16,3 2 0 0,-2-2 8 0,2 0-8 15,-3 0 1-15,2 0 0 16,2 0-4-16,-3 0 4 0,2 0 0 0,-2 0-13 0,2 0 13 15,-1 0-1-15,1 0 1 0,-2 1-41 16,0-1 40-16,2 0-3 0,-1 0 1 0,1 2-38 16,-2-2 36-16,0 0-5 0,3 2-6 0,-4-2 9 15,3 0 1-15,-3 2-5 0,3-2 40 0,-1 0-38 16,-1 0 2-16,2 1 28 31,-4-1 2-31,5 0-27 0,-3 0-1 0,0 2 32 0,1-2-24 0,1 0-5 16,-1 3 9-16,0-3 27 0,-1 0-32 0,0 0 7 0,2 3-12 0,0-3 7 0,-2 0 3 0,2 2-2 47,-2-1-26-47,1 2 0 0,1-1 23 0,-2-1-28 0,2 1-2 0,-1-2 28 0,0 3-5 0,0 0-15 0,-1-1 12 0,0 0 4 15,1 0-8-15,1 1 9 0,-2-1-8 0,-1 2 4 16,0-1 5-16,3 0-4 16,-2 0-2-16,-1 3 6 156,1-2-6-156,0 0 1 0,-2 0 2 0,0 2-4 0,2-2 4 0,-1 2-1 0,-2 0 0 0,2-1 7 0,0 0-6 0,-1 0 0 0,3 0-1 0,-2 0 11 0,-3 2-12 0,5-5 1 0,0 4 20 0,-1-3-18 0,-1 3 1 0,2-4-1 0,-3 3 16 0,1-1-15 0,3-2 2 0,-2 3 14 0,0-2-14 0,-2 1 0 0,3 0 0 0,0 1 10 0,-1-3-9 15,-1 4 0-15,4-3 1 0,-3 0 8 0,-1 2-9 0,1-2 1 0,2 1 37 0,-1-1-37 0,1 2 4 0,-2-2-3 0,1 1 25 0,-1-2-23 0,2 4 2 0,0-3 5 0,-1 0-5 0,0 0 0 0,0 2 3 0,1-1-4 16,0 1 5-16,-3-2-4 0,2 2 5 0,1-1-43 16,-1 2 38-16,1-3-1 0,0 2-22 0,-1 1 21 15,0-2-3-15,2 2 3 0,-3-2-4 0,1 1 3 16,0 0-5-16,1 0 37 0,1 0-1 0,-1 0-28 16,-1 0-1-16,3-1 33 15,-2 1-30-15,-2 0-1 0,3-2 4 0,0 5-6 0,-1-5 3 0,1 3 1 16,0-1-7-16,1-1 6 15,-1 2 3-15,-2 1 0 0,2-3-40 0,1 3 36 16,0-2-1-16,0 2-28 0,-1-2 26 0,1 3-1 16,-1-3 2-16,-1 1 10 15,2 0-12-15,-1 0-1 0,1 0 2 0,-4 0 29 0,5-1-29 0,-1-2 0 16,0 3 4-16,0 0-2 16,-1-3-1-16,0 4-15 0,1-3 16 0,-1 2 1 15,2-5-1-15,-1 5-22 0,-1-1 21 0,1 0 1 16,-2 0-1-16,3-2-10 0,-2 2 9 0,2 1-3 15,-2-2 2-15,2 2 29 32,0-3-29-32,-1 3 0 0,1-1 25 0,0-1-23 0,0 1 0 0,0 1 4 0,0-2-7 0,0 1 7 0,0 1-3 0,0 0-1 15,0-1 2-15,0 1 3 0,0 1-3 0,1-3 40 16,1 1-39-16,0 2 0 16,1 0 0-16,0-1 53 0,-2-1-3 0,2 2-43 15,1-1 30-15,-2 0 3 0,1 0-31 0,1 0 12 16,-1 0-21-16,2-1 20 0,-2 1-7 0,-1-1-39 15,1 2 44-15,1-2-2 16,-1 0-2-16,1-1-31 0,-1 2 0 0,-1-2 23 0,2 1 8 0,0 0-38 16,-1 0 30-16,-1 1-7 0,1-1-13 0,-1-1 15 15,2 3 4-15,0-3-4 16,-1 1-8-16,0 0 8 0,1 1 1 0,0-3-1 16,2 2 3-16,-3-1-5 0,2 2-6 0,-1-3 0 15,1 1 0-15,1 0 0 0,0-1 0 0,-2 1 0 0,4 0 0 16,-4-2 0-16,3 2 0 0,0-2 0 15,-1 3 0-15,-2-4 0 0,3 3 0 0,1-3 0 16,-4 2 0-16,3-1 0 0,-1 0 0 0,0 1 0 16,2-1 0-16,-3-2 0 0,1 2 0 0,-2 1 0 15,6-2 0-15,-5 1 0 16,1-1 0-16,-1 2 0 0,-1 0 0 0,2-2 0 16,2 1 0-16,-3 0 0 0,-1 2 0 0,0 1 0 15,2-5 0-15,-1 5 0 0,1-3 0 0,2 3 0 16,-4-2 0-16,1 0 0 0,2 0 0 0,-2 1 0 15,3-1 0-15,-4-1 0 0,3 3 0 0,0-4 0 16,-1 2 0-16,0-1 0 0,2 3 0 0,-4-3 0 16,3 1 0-16,0 0 0 31,-3 1 0-31,3-1 0 0,-2 1 0 0,1-4 0 0,0 4 0 0,-1-1 0 0,0 0 0 0,-1 0 0 16,1-1 0-16,0 1 0 15,1 0 0-15,-4 1 0 0,4-4 0 0,0 4 0 0,-3-2 0 0,1 1 0 16,3-1 0-16,-2 4 0 0,-1-6 0 0,0 3 0 31,2 0 0-31,-1-2 0 0,1 4 0 16,-3-3 0-16,3 0 0 0,0 1 0 0,-2 1 0 0,4-4 0 0,-1 4 0 0,-2-2 0 0,3 2 0 0,-2-2 0 15,-1 1 0-15,5-2 0 0,-3 1 0 0,-2 1 0 16,2 0 0-16,2-2 0 0,-1 3 0 0,-1-1 0 16,-2 0 0-16,5-1 0 0,-4 3 0 0,4-3 0 15,-2 2 0-15,0-3 0 0,1 2 0 16,-3 0 0-16,4-1 0 0,-1 2 0 47,1-2 0-47,-2 1 0 0,3-3 0 0,-2 5 0 0,1-4 0 0,1 2 0 0,0 0 0 0,-3 2 0 0,4-5 0 0,-4 4 0 109,4-1 0-109,2 2 0 0,-4-1 0 0,3-1 0 0,-3-1 0 0,5 1 0 0,-1 0 0 0,-1-2 0 0,1 3 0 0,2-2 0 0,-1 0-287 0,1-1 124 0,4 3 50 0,-3-4-526 0,0 3 302 0,2-2 149 0,0-1 75 0</inkml:trace>
  <inkml:trace contextRef="#ctx0" brushRef="#br0" timeOffset="92235.93">27425 6904 723 0,'0'0'0'16,"0"-2"0"-16,0 0 0 0,0 1 0 0,-1-1 0 0,1 0 0 0,0 2 0 0,-2-3 208 0,2 1-89 15,0 0-40-15,0 2-1 0,0-3 118 0,0 2-80 16,0-1-29-16,0 1 109 0,0 1-78 0,0-3-41 0,0 2 1 16,0-1 41-16,0 2-30 0,2 0-10 0,3 0-7 15,0-2-34-15,2 2 0 0,-1-3 0 0,1 3 53 16,4 0-10-16,-2 0-42 16,1 0-1-16,2 0 35 0,0 0 1 0,1 0-26 15,-3 0 21-15,3 0 1 0,0 0-32 0,-2 0 26 16,2 0-26-16,-2 0 10 0,0 3-10 0,-2-1 6 15,2-2-6-15,-2 2 0 0,2-1 10 0,-4 2-46 16,2-2 36-16,-2 1 0 0,3-1 0 0,-4-1-26 16,4 0 36-16,-3 0-10 0,0 0-32 0,2 0-1 15,-2 0 22-15,3 0-25 0,-2 0 4 0,0 0 23 16,-1 0-5-16,1 0-11 0,1-1 9 0,-3-1 4 47,3 1 0-47,-2 1-30 0,-2-3 14 0,3 3-10 0,-3 0 0 0,0 0 0 0,3 0 0 0,-3 0 0 15,0 0 0-15,-1 0 0 0,0 0 0 0,0 0 0 16,2 0 0-16,-2 0 0 0,-1 4 0 0,3-2 0 16,-3-2 0-1,2 1 0 95,-1 2 0-110,1-3 0 0,0 2 0 0,-2-2 0 0,1 2 0 0,-1-2 0 0,2 3 0 0,-1-3 0 0,0 0 0 0,0 2 0 0,-1 0 0 0,1-2 0 0,1 3 0 0,-2-1 0 0,-1 0 0 0,1-1 0 0,1 3 0 0,1-4 0 0,-1 5 0 0,-1-3 0 0,1 0 0 0,0 2 0 0,1 0 0 0,-2-3 0 0,4 6 0 0,-1-5 0 0,-2 1 0 0,1 1 0 0,-1-1 0 0,2 2 0 0,-1-2 0 0,1 0 0 15,-2 2 0-15,2-2 0 16,-1 0 0-16,0 0 0 0,4 1 0 0,-5-2 0 16,2 1 0-16,0-1 0 0,0 0 0 0,2 1 0 15,-2 0 0-15,0-1 0 0,-1-1 0 0,4 1 0 16,-5 1 0-16,2 0 0 0,1 0 0 0,-2-2 0 0,0 1 0 0,-1 0 0 15,2 1 0-15,1 0 0 0,-3-2 0 0,0 4 0 63,2-4 0-63,-2 3 0 0,1-3 0 0,0 2 0 0,1 0 0 16,-1-3 0-16,-2 4 0 0,2-3 0 0,0 1 0 0,2 1 0 0,-5-1 0 0,3-1 0 0,0 1 0 0,0 1 0 0,0 0 0 0,0-2 0 0,1 1 0 0,-3 1 0 93,1-2 0-93,0 1 0 16,3-1 0-16,-2 4 0 0,-1-5 0 0,-1 3 0 0,2-3 0 0,0 0 0 0,-2 3 0 0,4-2 0 0,-1-1 0 0,-2 2 0 0,-1 0 0 0,1-2 0 0,2 1 0 0,1 2 0 0,-3-3 0 0,-1 0 0 0,3 2 0 0,-1-1 0 0,0-1 0 0,-1 2 0 0,2 0 0 0,-3 0 0 0,2-2 0 0,-3 2 0 0,3-2 0 0,1 1 0 16,-2-1 0-16,0 1 0 0,-1-1 0 15,1 1 0-15,1-1 0 0,-2 0 0 16,0 3 0-16,-1-3 0 0,2 1 0 0,1-1 0 15,-2 2 0-15,0-2 0 0,0 1-3 0,-2 2 1 16,2-2 5-16,1 1-3 0,-1 0-4 0,1-2 10 16,0 2-6-16,-2 1 0 0,-1-2 0 0,4 0-22 15,-1 1 19-15,-2 1 1 0,1-1-1 0,-1 0-31 16,2-1 31-16,0 3-2 16,1-2 0-16,-1 1-1 0,-1-2 2 0,1 3-4 15,0-1 26-15,-1 0-24 0,3 1 0 0,-4-1 4 16,4 1-3-16,0 1 0 0,-3-1 0 0,1 2 20 15,3-2-20-15,-1 3 5 0,-1-3-3 0,-1 2 13 16,1-1-12-16,0 2 2 0,1 0 5 0,-2-1-6 16,5-1 0-16,-5 1 0 0,0 0 5 0,4 1-5 15,-1-1 0-15,-3-1-14 16,0 1 14-16,2-1 1 0,-1 1-1 0,-1 0-37 16,4 1 0-16,-3-2 32 0,-2 0 3 0,1 2-1 15,-1-2-2-15,1 0-3 0,1 2 28 0,-2-2-26 16,-2 0 1-16,1 2-3 0,0 0 32 0,-1 0 0 15,1-1-28-15,1 0 43 0,-2-1 1 0,1 3-35 16,-1-4-4-16,1 5 25 0,0-3-14 0,-1-1-6 16,0-1 0-16,0 2-18 0,1-4 19 0,-1 3 6 15,1-1-36-15,1-1 1 16,-2-1 28-16,2 4-1 0,-2-5-44 0,1 4-3 0,0-4 38 0,-1 2 1 16,0-1-2-16,0 1 2 0,-1-1 0 0,2 0 3 15,0 2-9-15,-2-1 4 16,2 1-4-16,-2-1 36 0,0 0-31 0,2 4-1 15,-2-4 31-15,1 0-1 32,-1 2-21-32,0-2-4 0,0 0 28 0,2 3-26 0,-2 0 5 0,0-3-29 0,0-1 26 0,0 5-1 0,1-5 2 0,-1 2-50 15,0 1 48-15,0-3-1 0,2 2-1 0,-2-1-35 16,0 0-5-16,0 3 36 16,0-4-16-16,2 1 14 0,-2 1-8 0,0 2 6 15,0-4 31-15,0 3-33 0,0 0 0 0,0-2 29 16,0 2 2-16,0-1-27 0,0 1 4 0,0-1 29 15,0-1 4-15,0 3-31 0,0 0 5 0,0-3 9 16,0 1-6-16,0 1-5 0,0 0-6 0,0 0 6 16,0-2 5-16,0 1-4 0,-2 2-33 0,0 0 32 15,1-2 1-15,-1 1-18 0,1-1 15 0,-1 1 1 32,-2 2-3-32,2-3 12 15,1-2-12-15,-1 4 1 0,0-2-2 0,-1 0 38 0,-1 2-35 0,-1-3-1 0,2 2 45 0,1-3-1 16,-1 3-35-16,0-1-3 15,-3 3 32-15,1-4-33 0,0 1-5 0,1 2 0 0,-2-2 0 0,1-1 0 16,0 4 0-16,-4-3 0 0,5 0 0 0,0 0 0 16,-2-1 0-16,0 1 0 0,0-1 0 0,1 1 0 15,0-3 0-15,-1 2 0 0,2-1 0 0,0 0 0 16,-5 1 0-16,5-1 0 16,0-2 0-16,-1 5 0 0,-2-4 0 0,3 1 0 15,-3 2 0-15,-1-1 0 0,3-1 0 0,-2 1 0 31,0 2 0-31,1-1 0 0,-1 1 0 0,2-3 0 0,-1 3 0 0,1-2 0 0,0 0 0 0,-1 0 0 16,2 1 0-16</inkml:trace>
  <inkml:trace contextRef="#ctx0" brushRef="#br0" timeOffset="93202.64">28444 7852 3931 0,'-3'1'0'0,"0"3"0"0,-2-2 0 0,3-1 0 0,-3 2 0 0,1-1 0 0,1-2 0 0,-1 3 0 0,1 1 0 0,1-4 0 0,-2 5 0 0,1-4 0 0,0 3 0 0,-2-3 0 0,2 1 0 0,-1 2 0 0,1-4 0 0,0 1 0 0,-2 4 0 0,2-4 0 0,2 2 0 0,-3-3 0 0,0 3 0 0,1-3 0 0,-2 5 0 0,2-5 0 0,1 3 0 0,-1 1 0 0,0-4 0 0,0 2 0 0,-2 1 0 0,1-2 0 0,2 2 0 0,-1-1 0 0,0 4 0 0,-2-6 0 0,2 3 0 0,0 0 0 0,1-2 0 0,-1 4 0 0,-1-3 0 0,-1 0 0 0,2 1 0 15,1-1 0-15,-1 0 0 0,-2 2 0 0,4-2 0 0,-4-1 0 0,2 4 0 0,1-4 0 0,-2 1-2 0,1 1-8 0,-1-1-23 0,0-1 21 0,3 2 5 0,-2-2 7 0,0 2-9 0,0 0-7 16,0-2 7-16,-2 3 40 16,2-3-40-16,0 4 0 0,0-3 0 0,-1 0 27 0,0 1 2 0,0 0-20 15,1-1 44-15,1 1-42 0,-2-1-4 0,-1 2 8 16,1-3-2-16,1 1-2 16,0 1-2-16,-1-1 0 0,0 1 0 0,-1 1 0 15,0-4 0-15,3 3-29 0,-1-1 30 0,-2 0 0 16,0 2 1-16,1 0-39 0,2-4 36 0,-4 3-4 15,2 1-1-15,0-2 1 32,0 3 0-32,-1-5-3 0,2 4 31 0,-3 0-28 0,2 0 1 0,0-3 22 0,-1 3-21 0,2-1 0 0,-1 0 0 0,0-2 26 15,1 2-24-15,0-1 5 0,-3 0 2 0,0 1-11 16,4-1 8-16,-1 0-1 0,-2-1-32 0,1 1 31 16,-2 2-1-16,3-3 0 15,-2 0-15-15,-1 2 14 0,1-2-2 0,0 0 23 16,0 3-23-16,-3-2 2 0,4-1-2 0,-2 3 8 15,-2-4-7-15,5 2 1 0,-6 2 0 0,3-2 10 16,0-1-7-16,0 2-2 0,-1-3-39 0,0 3 38 16,-1-2 2-16,1 0-35 0,2 1 31 0,-5-1 1 47,4 2-3-47,0-2 13 0,-3 4-14 0,3-5 2 0,-1 1-3 0,0 1 13 0,2 0-13 0,-2 0 3 15,-3-1-5-15,5 2 40 0,-1-2-33 0,-1-1-1 0,0 0 18 0,2 3-17 16,-3-1 5-16,2-2-4 0,-1 1-13 0,0-1 14 15,1 1 1-15,-3-1-25 0,2 2 21 0,0 1 2 16,-1-3-2-16,3 0-4 0,-1 1 4 0,-3-1 0 16,2 1-2-16,0-1-3 0,2 0 3 0,-2 2 2 15,0-2 8-15,1 0-9 0,-1 0-1 0,1 0 1 16,1 0 1-16,-2 0-1 0,-1 0 3 0,1 0-26 16,-1 0 23-16,0 1 1 0,1-1-2 15,-3 0-44-15,3 0 42 0,-6 3 0 16,4-3-1-16,-2 1-9 0,0 1 7 0,2-2 2 15,-3 1-24-15,1 1 20 0,-1-2-3 0,2 1 5 16,-1-1 28-16,3 3-28 0,-4-3-2 0,4 0 25 16,-1 0-21-16,1 0-2 0,-1 0 4 0,4 0 0 15,-3 0 0-15,-2 0-3 0,4 0 5 0,0 0-33 16,-1 0 32-16,3 0-2 16,-3 0-39-16,-1 0 33 15,3 0 4-15,0 0 18 0,-2 0-20 0,2 0 1 0,0 0-5 0,-4 0 46 16,5 0-41-16,-2 0 1 0,0 0-1 0,-1 0 29 31,2 0 1-31,-2 0-23 0,0 0-3 0,2 0 43 16,-1 0 0-16,-1 0-38 0,3 0 26 0,-4 0-17 0,0-3-5 0,4 3 16 0,-3-1-14 0,0-1 3 15,2 2-2-15,-4-1-3 16,2-1 3-16,1 1 3 0,0-2-2 0,-2 2-22 0,0-1 22 0,1 1-2 47,2 0 1-47,-3-4-5 0,1 4 4 0,2-2-5 0,-3 0 17 0,0 2-13 0,2-3 0 0,0 2 0 15,-2-2 1-15,3 3 0 0,-5-2 0 0,5 1-20 0,-2-2 19 0,0 3 0 16,2-1 0-16,-3 1-39 0,-1 0 38 0,6 1-2 16,-2-3 1-16,0 3-38 0,-2 0 1 0,5 0 31 15,-3 0-272-15,4 0 127 16,-1 0 65-16,0 0-321 62,2-3 183-62,0 2 93 0,0-1 36 0</inkml:trace>
  <inkml:trace contextRef="#ctx0" brushRef="#br0" timeOffset="107931.69">7120 6984 2541 0,'0'0'0'0,"0"0"0"0,0 0 0 0,0-2 0 0,0 2 0 0,0-3 0 0,0 1 0 0,0 2 0 0,1-2 316 16,3 2-144-16,1 0-66 0,3 0-34 0,-1 0 100 15,4 2-66-15,-1 7-24 0,1 5 19 0,4 7-31 16,-3 3 0-16,1 8 53 0,1 2-123 0,0 11 0 15,-2-1 0-15,-3 4 0 16,2 3 0-16,-3 0 0 0,-1-3 0 0,0 3 0 0,-3-16 0 0,0 0 0 16,-2-12 0-16,-1-2 0 0,0-11 0 0,1 0 0 15,-2-10 0-15,0 0 0 16,1-1 0-16,1-16 0 0,2-9 0 0,4-9 0 0,1-8 0 0,3-5 0 16,4-7 0-16,-1-7 0 15,3 1 0-15,1-11 0 0,1 12 0 0,0-1 0 16,-1-2 0-16,0 6 0 0,-5 3 0 0,3-2 0 15,-9 19 0-15,-4 9 0 0,-2 5 0 0,-1 10 0 16,-1 5 0-16,0 1 0 0,0 7 0 0,0 0 0 16,-3 0 0-16,2 6 0 0,-2 2 0 0,1 5 0 15,1 0-169-15,1 3-46 0,0 2 88 0,0-2-817 32,1 5 453-32,1-1 216 15</inkml:trace>
  <inkml:trace contextRef="#ctx0" brushRef="#br0" timeOffset="108185.02">7638 7218 2299 0,'0'0'0'0,"-6"0"0"0,1 0 0 0,2 0 0 0,2 0 0 0,1 0 0 0,0 2 499 0,0 2-221 0,0 1-125 0,0 6 477 0,0 1-558 0,4 1-72 0,2 7 0 0,-1 2 0 15,1 3 0-15,-1 3 0 0,1 1 0 0,-2 0 0 0,0 0 0 79,2 2 0-79,0-5 0 0,-4-2 0 0,1-4 0 15,-1-4 0-15,1-2 0 0,-1 2 0 0,-1-11 0 0,2 0 0 0,-3-4 0 0,0-1 0 0,0 0 0 0,0 0 0 0,0-9 0 0,0-2 0 0,0-4-842 0,0-2 385 0,0-3 209 0,0 1 96 0,1-3-352 0</inkml:trace>
  <inkml:trace contextRef="#ctx0" brushRef="#br0" timeOffset="108373.51">7927 7077 2777 0,'0'0'0'0,"0"0"0"0,0-3 0 0,0 3 0 0,0-3 0 0,0 3 0 0,0-2 570 0,3-1-266 0,8 3-133 0,1 0-62 16,5 0-109-16,2 0 0 0,3 0 0 0,2 0 0 31,-1 0 0-31,5-1 0 0,2 1 0 0,0-2 0 0,-2 2 0 0,-3 0 0 0,0 0 0 0,-2 0 0 16,-4 0 0-16,1 0-1272 0,-12 8 543 0</inkml:trace>
  <inkml:trace contextRef="#ctx0" brushRef="#br0" timeOffset="108543.06">7959 7375 3931 0,'-9'7'0'0,"6"0"0"0,0 2 0 0,3 0 0 0,0 2 0 0,9 0 0 0,11 1 0 0,7-3 0 0,5-1 0 0,1-2 0 0,3-4 0 15,0 0 0-15,0 1 0 0,6-3 0 0,-9 0 0 16,-4 0 0-16,0 0 0 0,-8 0 0 0,1 0-43 16,-2-5-293-16,-11 4 182 15</inkml:trace>
  <inkml:trace contextRef="#ctx0" brushRef="#br0" timeOffset="117068.76">28771 7878 1714 0,'0'0'0'0,"0"0"0"0,0 0 0 0,0 0 0 0,0 0 257 0,0 1-99 16,0 3-65-16,0 2 322 0,0 4-189 0,0 2-93 0,2 4 78 15,-1 6-77 17,0 1-52-32,0 5-1 0,1 4-38 0,0-3-5 0,-1 5 1 0,2 3 8 0,-2-8-8 0,1-1-1 0,-2-2 0 0,0-2 1 0,0-3-1 0,0-2 10 15,0-8-28-15,0-2-478 16,-3-5 120-16,-3-4 169 0,2 0-46 0</inkml:trace>
  <inkml:trace contextRef="#ctx0" brushRef="#br0" timeOffset="117322.09">28739 7786 2959 0,'0'-11'0'0,"0"2"0"0,0 4 0 0,0 2 0 0,0 1 0 0,7 1 0 0,5-1 0 0,6 2 0 0,4 0 424 0,4 0-193 0,1 11-97 0,4 0 49 0,6 2-183 0,-5 3 0 15,2 4 0-15,-3 1 0 32,-3 2 0-32,0 4 0 0,-2 3 0 0,-12-1 0 0,-6 2 0 0,-7 4 0 0,-1 1 0 0,-5 3 0 0,-17 5 0 0,-7-6 0 15,-7-2 0-15,-3-2 0 0,-2-3 0 0,-1-5 0 16,-5 2 0-16,6-13 0 0,3-4 0 0,3-3 0 16,4-8 0-16,6 0 0 0,4 0 0 0,13-2-78 15,7-10-23-15,1 0 42 16,10 2-558-16,12-2 289 0,3-2 136 0,4 5-709 0</inkml:trace>
  <inkml:trace contextRef="#ctx0" brushRef="#br0" timeOffset="122202.21">9397 7045 748 0,'0'-10'0'0,"0"0"0"0,0 0 0 0,0 1 0 0,0-2 339 0,0 0-141 0,0 0-86 0,0-3-37 0,0 2 150 0,0-3-93 0,0-3-48 0,0-4 117 0,0 3-86 0,0-5-39 0,0 2 38 0,0-2-38 0,0 2 0 0,-6-2-30 0,2 1 72 0,-1 5-41 0,0 1 0 0,-4 3-40 0,-1 3 125 0,-4 0-54 0,1 9-40 0,-2 2 0 0,-1 0 48 0,1 2-40 0,-4 10 10 15,2 7 75-15,2 0-62 16,2 4-38-16,3 3-61 0,2 2 0 0,1 5 0 0,6 1 0 0,1-3 0 16,0 5 0-16,1 2 0 15,8-1 0-15,1 9 0 0,3-5 0 0,-1 2 0 16,2 3 0-16,-1 3 0 0,0 2 0 0,0 7 0 15,-1-9 0-15,-5-2 0 0,2-1 0 0,-4-2 0 16,-2-3 0-16,0 5 0 0,0-14 0 0,-3-5 0 16,0-2 0-16,-3-3 0 0,-7-5 0 78,-4 3 0-78,-2-9 0 0,-6-5 0 0,-1-2 0 0,-6-4 0 0,0 0 0 0,-6 0 0 0,4-10-272 0,2-6-12 0,-1-4 123 0,2-4-201 0,7 1 163 0,-2-6 71 0,14 4 51 0,6-2-460 0,3 1 251 0,0 2 124 0,12-3 62 0,7-2-454 15</inkml:trace>
  <inkml:trace contextRef="#ctx0" brushRef="#br0" timeOffset="122462.66">9701 6865 1275 0,'4'-28'0'0,"-2"4"0"16,-2 3 0-16,0-5 0 0,0 10 0 0,-2 0 0 0,-8 3 229 0,2 5-96 0,-4 1 134 0,-4 3-106 0,3 4-67 15,-3 0-28-15,-2 8 282 0,-2 9-156 0,0 7-77 32,0 3-30-32,3 5 235 0,4 3-141 0,2 1-71 0,3 1-36 0,5 3 0 15,0 6-26-15,3-8-9 0,0 0 95 0,3 2-132 0,5-1 0 0,3 1 0 16,1 6 0-16,-2-6 0 16,4-1 0-16,-3-2 0 0,1 2 0 0,0 2 0 0,-3 2 0 15,-3-6 0-15,-1-1 0 0,-4 1 0 16,0-2 0-16,-1 1-580 0,0 10 110 0,-5-12 221 15,-7 0-685-15,0-1 448 0</inkml:trace>
  <inkml:trace contextRef="#ctx0" brushRef="#br0" timeOffset="122715.97">9413 7914 1022 0,'-2'0'0'0,"-1"0"0"0,2 0 0 0,-1 0 0 0,2 0 772 0,0 4-367 0,0 3-175 0,0 4-102 0,0 2 228 15,5 4-160-15,2 3-79 0,-1 3-40 0,1 5 231 16,0-4-140-16,-1 5-66 0,-2 0-356 0,1-4 145 16,1 1 73-16,-3 0-627 0,-1-8 346 0,-1-3 176 93,1-5 90-93,-1-4-781 0,-1-6 379 0</inkml:trace>
  <inkml:trace contextRef="#ctx0" brushRef="#br0" timeOffset="122862.58">9427 7831 1365 0,'0'-4'0'0,"0"1"0"0,0-3 0 0,1 0 0 0,4 1 0 0,5 2 377 0,4 2-170 0,4-1-85 0,3 2-43 0,6 0 642 0,1 0-346 0,-1 9-169 0,0 1 176 0,1 6-285 0,-3 5-97 0,2 1 0 16,-11 1 0-16,-3 6 0 0,-3-3 0 0,-8 6 0 16,-2-1 0-16,0 7 0 15,-11-4 0-15,-9-4 0 0,-4-2 0 0,-1-1 0 16,-4-8 0-16,-2 3 0 0,4-12 0 0,2-5 0 15,2-1 0-15,3-4 0 32,4 0-9-32,-1 0-795 0,11-1 387 0,6-7 191 0,0-6 94 0</inkml:trace>
  <inkml:trace contextRef="#ctx0" brushRef="#br0" timeOffset="137056.21">28326 1630 2018 0,'-5'-9'0'0,"-1"0"0"0,2 3 0 16,1 2 0-16,-1 3 0 0,1-2 0 0,3 1 0 0,-1 0 0 0,1-1 0 0,0 3 0 0,0-2 359 31,4 2-161-31,7-1 33 0,6 1-87 0,1 0-57 0,4 0-1 0,1 0-9 0,4 0-38 0,0 0-1 0,6 0 11 0,-6 0 20 15,2 0-31-15,-1 0 1 0,0 1 0 0,-2 5-44 16,-1 1 10-16,-6 1 33 0,-3 3-53 0,-4 2 26 16,-6 4 1-16,-5 2-16 15,-1 8 36-15,-1-2-1 0,-17 8 0 0,-3-2-39 0,-7 4 1 0,-1-1 16 47,-5 7 3-47,4-7-31 0,-2-2 32 0,3-1 4 0,-1-2 0 0,-4 4 102 0,11-8-49 0,-1-2-9 0,5-5-61 0,4-1 0 16,3-4 0-16,3 0 0 0,9-7 0 0,0 0 0 47,0-1 0-47,7 1 0 0,9-1 0 0,2 4 0 0,3-7 0 0,1 3 0 0,5-3 0 0,0 0 0 0,2-1 0 0,3 1 0 0,-3-2 0 0,-2 0 0 15,2 0 0-15,-2 0 0 0,-4 0 0 0,2 0 0 16,-6-2-22-16,-8 1-297 0,1-1 136 0,-6 1-512 16,-4 1 327-16,3-1 155 0,-5 1 92 0,0-3-260 15,-7 0 171-15</inkml:trace>
  <inkml:trace contextRef="#ctx0" brushRef="#br0" timeOffset="137264.39">28363 1873 1618 0,'-9'-6'0'0,"2"1"0"0,-2-2 0 0,5 7 0 0,4-3 0 0,0 3 0 0,0-2 761 0,2 2-361 0,12 0-171 0,2 0-100 0,3 0-46 0,2 0 1 0,3 0-46 16,-1 2 389-16,2 4-265 0,0 0-162 0,-1-3 0 0,3 3 0 0,-3 1 0 16,3-1 0-16,-2 1 0 0,-4-1-683 0,-2-2 345 15,0 2 188-15,-3-1-908 16</inkml:trace>
  <inkml:trace contextRef="#ctx0" brushRef="#br0" timeOffset="137462.96">28795 1766 2849 0,'0'0'0'0,"0"1"-4"0,0-1-2 0,0 0 0 0,0 0 1 0,0 0 0 0,5 0 1 0,5 0 1 0,6 0 752 0,1-1-383 0,5-2-366 15,2 0 0-15,2-2 0 0,2-1 0 0,-1 1 0 16,5 2 0-16,-7 1-271 0,0 1-41 0,-5 1 175 15,-5 0-376-15,-2 0 275 0,-4 3 148 0</inkml:trace>
  <inkml:trace contextRef="#ctx0" brushRef="#br0" timeOffset="137631.51">28901 1954 3931 0,'0'0'0'0,"0"0"0"0,0 0 0 0,0 0 0 0,1 1 0 0,4 0 0 0,4-1 0 0,6 3 0 0,6-3 0 0,5 0 0 16,2 0 0-16,-1 0 0 0,2-3 0 0,1 1 0 0,-3-2 0 16,-2 0 0-16,1 0 0 0,-7 3 0 0,-8-1-218 0,1 0-34 0,-5 2 145 15,-6 0 72-15</inkml:trace>
  <inkml:trace contextRef="#ctx0" brushRef="#br0" timeOffset="149283.32">29711 1480 1023 0,'-13'-7'0'0,"6"1"0"0,0 3 0 0,1 2 0 0,3-2 0 0,0 3 112 0,3 0-37 0,0 0 0 0,0 0 269 0,5 0-152 0,10 0-68 0,4 0-47 0,3 0 126 0,10 0-82 0,1 0-41 0,8 0 216 0,2 0-119 0,1 0-74 0,3 0 210 16,9 0-136-16,8 0-70 0,10 0-34 0,14 0 186 15,0 0-259-15,6 0 0 0,4 0 0 0,6 0 0 16,6 0 0-16,14 0 0 0,-24-4 0 0,1-3 0 62,-4 2 0-62,-1 0 0 0,-5-3 0 0,4 4 0 0,-27-1 0 0,-5 2 0 0,-4 0 0 0,-3-1 0 0,-6 2 0 0,5 0 0 0,-18 1 0 0,-6 1 0 0,-6 0 0 0,-9 0 0 16,-5 0 0-16,-4 0 0 0,-7 0 0 0,0 0 0 16,0 0 0-16,-6 0 0 0,-2 0 0 0,-4 0 0 15,1-2 0-15,-8-1 0 0,-1 0-293 0,-1-3-41 16,-4 1 138-16,1 2-601 0,4-2 380 0,-3 1 189 16</inkml:trace>
  <inkml:trace contextRef="#ctx0" brushRef="#br0" timeOffset="149764.15">29768 1560 1567 0,'-6'0'0'0,"-2"0"0"0,1 0 0 0,-1 0 0 0,2 0 0 0,-2 7 0 0,2 3 246 0,1 7-103 0,3 4-52 0,-1 8-26 0,1 5 384 16,2 9-195-16,0 2-113 0,0 5 80 0,2 1-91 16,5 5-45-16,2 6 10 0,-1-10-10 0,1 0 1 15,-3-3-46-15,-2-3-42 16,-2-5 42-16,-1 4 9 0,-1-14-9 0,0-3-36 15,-7-4 0-15,-8-2 36 0,0-3 0 0,-5 1-22 16,2-10-18-16,-4-3 0 0,1-3 0 0,1-1 0 16,-3-3 0-16,-5 0 0 0,8-7 0 0,3-8 0 15,-1-5 0-15,3-2 0 0,-2-6-101 0,1-4-32 16,3-1 70-16,3-1-133 0,-2 4 94 0,7 1 22 16,0 8 31-16,-2-3-53 31,4 10 37-31,3 6-1 0,0 3 26 0,0 2 192 0,0 3-95 0,0 0-59 0,0 7 190 0,0 10-106 15,0 3-55-15,0 4 86 0,-3 0-58 0,0 1-3 16,-1-2 13-16,0 0-144 0,1 1 73 0,0-5 0 16,0 1 33-16,2 1 41 0,1-6-49 0,0-1 11 15,0-5-689-15,0-3 316 0,7-3 159 0,9-1-4 16</inkml:trace>
  <inkml:trace contextRef="#ctx0" brushRef="#br0" timeOffset="150000.51">29967 1932 2424 0,'3'-2'0'0,"1"-1"0"0,2 3 0 0,-3 0 0 0,0 0 0 0,0 12 0 0,-1 4 0 15,-2 5 794-15,0 5-377 0,0 6-189 0,0 1-160 0,-5 2-68 0,-1 1 0 0,-4 0 0 0,4 2 0 0,1-4 0 0,-3 4 0 0,5-8 0 0,-1-3 0 0,3-5 0 0,0-5 0 0,1-3 0 0,-2-2-1002 0,2-9 485 0,0-3 119 0,0-2 178 0,0-11 91 0,0-9 45 0</inkml:trace>
  <inkml:trace contextRef="#ctx0" brushRef="#br0" timeOffset="150243.87">29960 1930 662 0,'7'-15'0'0,"6"1"0"0,0 6 0 0,0 1 0 0,7 4 503 0,4 0-232 0,1 3-115 0,4 0-49 0,-2 0 382 0,-3 4-225 0,0 6-113 15,-4 3 44-15,-4 3-78 0,1 0-29 0,-11 1-10 16,-3 3-109-16,-3 2 35 47,-6 1 0-47,-13 0-65 0,-1 5 60 0,-4-8 16 0,-7 2-1 0,3-1 8 0,-6-5 17 0,1 0 1 0,0 1 10 0,4-5 168 0,5-3-89 0,4-1-45 15,3-1 92-15,0 1-58 0,9-3-88 0,5 1-30 16,3-1 0-16,0 1 0 0,11 0 0 0,8 2 0 16,6-1 0-16,4-1 0 0,-2 2 0 0,6 0 0 15,0 0 0-15,1 2 0 47,-4-4 0-47,-2 1 0 0,-4 0 0 0,0-3 0 0,-3 2-235 0,1-2-142 0,-7-3 179 0,-3-1 49 0,-5 0-203 0,2 0 157 0,-4 0 77 0,3-5-484 16,-2-7 286-16,-3-5 139 0,-1-7 68 0</inkml:trace>
  <inkml:trace contextRef="#ctx0" brushRef="#br0" timeOffset="150482.24">30298 1719 1627 0,'0'-14'0'0,"2"4"0"0,1 2 0 0,2 1 0 0,7 4 0 0,0-1 0 0,3 4 0 0,0 0 0 0,1 0 542 16,-3 3-252-16,1 5-124 0,-2 3 28 0,-2 4-67 16,-3 0-48-16,-6 3-1 0,-1 2-76 0,0-1 0 15,-7 3 38-15,-4 0-39 16,-4-3-10-16,-2 0 49 0,1-6 0 0,4 1 96 0,0 1-39 0,3-7-9 16,0-1-48-16,5-1 96 0,4-3-48 0,0-3-1 15,0 2-47-15,10-2-40 0,10 0 0 0,5-2 0 16,2-7 0-16,3-2 0 15,3 4 0-15,0-2-179 0,-1 1 75 0,1 3 61 16,-3 1 40-16,-2 3-942 0,1 0 443 0,-11 1 236 16</inkml:trace>
  <inkml:trace contextRef="#ctx0" brushRef="#br0" timeOffset="150636.82">30461 2095 2238 0,'-7'0'0'0,"0"0"0"0,4 0 0 0,2-3 0 0,-1 3 0 0,2 0 0 0,0 0 0 0,2-3 0 0,9 3 407 0,2 0-183 0,3 0-93 16,4 0 80-16,-1-2-86 0,4 0-33 0,0 1-575 16,-2 1 261-16,2-3 130 15,-2 2 66-15,2-1-403 0,1 1 244 0,-4-1 108 0</inkml:trace>
  <inkml:trace contextRef="#ctx0" brushRef="#br0" timeOffset="150832.41">30672 1963 946 0,'-3'-8'0'0,"0"1"0"0,3 0 0 0,0 1 0 0,2 3 0 0,7 1 0 0,9 2 37 0,3 0-37 0,7 0 0 0,-3 0 1052 0,3 7-506 16,-1 4-254-16,-2 4-126 0,2 2 196 0,-2 5-152 15,-8-3-90-15,-4 3-130 0,-7 0 50 0,-6 2-1 16,0 3 0-16,-9 1-78 0,-12-5 35 0,-6 2-1 16,-7-4 44-16,-2-2-260 15,0-5 130-15,-4 1 75 0,10-8-533 0,2-5 272 16,6-2 59-16,5 0 93 0,9-3-428 0,6-14 248 15,2-5 137-15,20-5-425 0</inkml:trace>
  <inkml:trace contextRef="#ctx0" brushRef="#br0" timeOffset="151033.79">30979 1942 2090 0,'2'0'0'0,"0"-1"0"0,-1 1 0 0,1 0 0 0,-2 0 0 0,0 1 0 0,0 11 0 0,-6 5 435 0,-2 1-199 0,-3 3-98 0,2 5 457 0,0-2-284 0,5 0-185 94,2 1-126-94,2-3 0 0,0 2 0 0,2 2 0 0,11-6 0 0,5-4 0 0,4-1 0 0,2-3 0 0,6-4 0 0,0-1 0 0,1-7 0 0,-3 0-67 0,1 0-316 0,-5-9 211 0,0-2-129 0</inkml:trace>
  <inkml:trace contextRef="#ctx0" brushRef="#br0" timeOffset="151280.13">31088 1719 1993 0,'13'-7'0'16,"3"0"0"-16,4 3 0 0,-1 1 0 0,3 2 0 0,-5 1 0 0,-2 0 0 0,0 5 212 0,-5 7-87 0,-1 2-43 0,-1 2 118 0,-8 3-85 0,0 0-38 0,-6 1-100 0,-10 1 31 0,-2-1 0 0,-4 4 41 0,3-8-68 0,-3-1 28 0,0-3 1 0,3 1 29 0,2-6 0 0,1 2 10 0,6-6-10 0,3 1 0 0,5-4-63 0,2 1 26 0,0-1 10 15,0 0 156-15,19 0-66 63,1 0-35-63,9-1 25 0,3-6-26 16,2 2-1-16,6 1-16 0,-2-2-401 0,-1 3 191 0,-4 0 86 0,-3 2 51 0,-3 1-853 0,-2 0 409 0,-11 10 220 0</inkml:trace>
  <inkml:trace contextRef="#ctx0" brushRef="#br0" timeOffset="151382.85">31196 2146 1751 0,'-7'0'0'0,"3"0"0"0,-3 0 0 0,7 0 0 0,0 0 0 0,0 0 0 0,5-2 281 16,11 1-122-16,3-2-49 0,6 2 229 0,2 0-150 0,3-2-74 0,0 1-95 16,3-2 19-16,3 3 9 0,-8-1-9 0,3 2-710 15,-2-3 354-15,-2 3 178 0</inkml:trace>
  <inkml:trace contextRef="#ctx0" brushRef="#br0" timeOffset="151542.43">31538 2006 2063 0,'0'-8'0'0,"0"0"0"0,0 3 0 0,0-2 0 0,3 5 0 0,6 0 0 0,2 2 0 0,1 0 539 16,5 0-250-16,0 4-115 0,0 7 208 0,-1 2-171 15,1 1-86-15,-1 2-185 16,0 3 50-16,-1 0 34 0,-4 0-9 0,0-2-603 0,-6 0 314 0,3-2 146 16,-3-2 89-16,-1 0-869 0</inkml:trace>
  <inkml:trace contextRef="#ctx0" brushRef="#br0" timeOffset="151725.94">31780 1937 1785 0,'0'0'0'0,"0"0"0"0,0 0 0 0,0 0 0 0,0 0 0 0,0 4 0 0,0 9 345 0,0 6-143 0,0 6-87 0,0 7 596 0,0 5-336 0,0 5-169 0,-3 6-14 16,-3 5-192-16,0-7 0 15,-1 0 0-15,0-3 0 0,2-2 0 0,-3-3 0 16,-2 4 0-16,3-12-184 0,-5 0-43 0,1-1 133 15,-1-5-646-15,-1-6 377 0,5-3 34 0,0-13 151 16,4-2-486-16,4-11 313 0</inkml:trace>
  <inkml:trace contextRef="#ctx0" brushRef="#br0" timeOffset="151989.23">31958 1832 1238 0,'12'-16'0'0,"4"2"0"0,0 6 0 0,8 0 0 0,-4 4 0 0,-4 2 0 0,-1 2 580 15,-3 0-272-15,-4 7-134 0,4 5-58 0,-11 0 61 16,-1 4-70-16,0 2-33 0,-8 1 0 0,-7 5-26 16,-3-5-9-16,-1 1 0 0,-2 0-10 0,4-4 10 15,-2-1 0-15,1 2 133 0,4-7-71 0,6-2-31 47,-2-2 0-47,4-1 101 16,3 1-66-16,3-2-24 0,0-1-1 0,3-3-80 0,13 0 0 0,3 0 0 0,4 0 0 0,2 0 0 0,5-1 0 0,-3-4 0 0,2 1 0 0,-2-1 0 47,-1 2 0-47,1 1-626 0,-4 1 81 0</inkml:trace>
  <inkml:trace contextRef="#ctx0" brushRef="#br0" timeOffset="161941.42">10200 6900 1187 0,'-6'-3'0'0,"1"1"0"0,1-1 0 0,-3 1 0 0,4 0 0 0,1 2 0 0,-1-3 0 0,2 2 0 0,-1 1 0 0,2 0 163 16,0 0-63-16,0 0-21 0,0 0-11 0,0 0 177 16,0 0-103-16,3 0-53 0,4 0 245 0,2 0-138 15,0 0-85-15,4 4-36 0,2-2 211 0,2 3-123 16,3-3-64-16,4 1 175 0,1 1-124 0,0-1-56 16,5-1-28-16,2 0-56 0,6-2-10 0,4 3 0 15,-2-3 0-15,7 0 0 0,1 0 0 0,1 0 0 16,2 0 0-16,6 0 0 0,-5 0 0 0,1 0 0 15,2 0 0-15,1 0 0 0,4 0 0 16,11-3 0-16,-12-1 0 0,4-3 0 16,-1-1 0-16,0 0 0 0,-1-1 0 0,8-2 0 15,-14 0 0-15,2 1 0 0,-3 1 0 0,0-2 0 16,-5 1 0-16,6 2 0 0,-17 5 0 0,1-1 0 16,0-2 0-16,-2 2 0 0,-1 0 0 0,5 1 0 15,-9-1 0-15,-2 1 0 0,0 0 0 0,-2 2 0 16,-2 0 0-16,2 0 0 0,-9-1 0 0,-1 0 0 15,-6 2 0-15,1 0 0 16,-2 0 0-16,-3 0 0 0,-3 0 0 0,-2 0 0 16,1 0 0-16,-2 0 0 0,-2 0 0 0,0 0 0 15,0-2 0-15,0 2 0 0,0-1 0 16,0-1 0-16,0 0 0 0,-9-4 0 0,1 0 0 0,-1 3 0 47,-3-1-276-47,-3 2 83 0,-3 0-443 0,0 1 303 0,-5 1 148 0</inkml:trace>
  <inkml:trace contextRef="#ctx0" brushRef="#br0" timeOffset="162559.13">10289 6988 1517 0,'-7'-13'0'0,"5"5"0"0,-2 0 0 0,1 5 0 0,2 0 0 0,1 3 0 0,0-3 0 0,0 3 0 0,0 3 227 0,4 9-95 0,4 5-47 16,0 7 128-16,3 5-79 0,-1 5-53 0,0 3 211 15,1 4-127-15,0 7-65 0,-1 2-31 0,-3 9 146 16,2-2-94-16,-3 5-42 0,-4 1 0 0,0 4 5 16,-1-4-24-16,-1 3 9 15,0-16-1-15,0-5-1 0,0-9-30 0,-3-4-1 0,-1-7-35 0,-3 0-1 16,0-13 0-16,1-5 0 15,-3-5 0-15,1-2 0 0,-5 0 0 0,0 0 0 16,0-12 0-16,-2-3 0 0,0-9 0 0,0 1 0 16,1-4 0-16,-2-5 0 0,0 2-167 0,2 1 5 31,-2-1 80-31,0 1 15 0,1 4-104 0,-2 3 44 0,3 8 51 0,4 4 76 16,-2 5-37-16,0 3 1 0,2 2-1 0,-2 2 92 15,3 15-42-15,0 2-24 0,1 8-1 0,1-2 7 16,1 4 0-16,-2-3-12 0,6-2-306 0,-3-1 143 15,5-1 72-15,0-4-414 0,0 2 234 0,0-10 130 110,5-2 60-110,3-5-226 0,5-3 144 0</inkml:trace>
  <inkml:trace contextRef="#ctx0" brushRef="#br0" timeOffset="163297.67">10608 7276 2025 0,'-2'-4'0'0,"-2"2"0"0,2 2 0 0,2 0 0 0,0 0 0 0,0 7 0 0,0 9 0 0,0 4 351 0,6 7-147 0,2 1 101 0,0 4-134 0,-2 4-67 0,4 3-34 0,-1 2 134 0,-1 3-75 0,1-5-50 16,-4 0-1-16,1-3-225 0,1-2 91 0,-5-2 47 15,2-1 32-15,-3-9-450 0,-1-8 232 0,0-3 115 16,0-5-563-16,0-6 255 0,-5 0 171 0,-1-13-370 16,-3-10 276-16,4-4 136 0,-4-5 70 0</inkml:trace>
  <inkml:trace contextRef="#ctx0" brushRef="#br0" timeOffset="163619.32">10605 7342 1191 0,'2'-18'0'0,"4"2"0"0,0 2 0 0,3 5 0 0,4-1 0 0,1 3 268 0,4 4-116 0,1 1-58 0,5 0 226 15,0 2-146-15,-4 0-69 47,1 9-34-47,-1 3 323 0,-2 0-179 0,2 2-80 0,-9 2-54 0,-2 5 11 0,-4-1-28 0,-4 4 0 0,-1 2-121 0,0 1 56 0,-8-1 14 0,-7-2-68 0,-1 3 46 0,-4-4 22 16,0 0 1-16,-4 2 21 15,2-9 1-15,-2 0 1 0,0-3-56 0,4-5 123 16,1-2-61-16,1 2 4 0,9-5-48 0,0-3 270 16,6 0-227-16,3 0-42 0,0 0 0 0,2 0 0 15,14 1 0-15,5 1 0 110,4 0 0-110,2 4 0 0,1 0 0 0,3 5 0 0,-3-3 0 0,0 3 0 0,0 0 0 0,0 3 0 0,-4-1 0 0,0 2 0 0,-4-3 0 0,-4 2 0 0,-3-3 0 0,-1-1 0 0,-2-2 0 0,-2 1 0 0,-2-6 0 0,-5-3-725 0,1 0 46 0,-1-3 322 0,1-9 160 0,-1-5-576 0,1-7 373 0</inkml:trace>
  <inkml:trace contextRef="#ctx0" brushRef="#br0" timeOffset="163873.29">10928 7178 1194 0,'-2'-10'0'0,"2"1"0"0,0 4 0 0,0 0 0 0,6 1 0 0,4 0 565 0,5 1-255 0,-1 1-142 15,4 2-65-15,1 0 136 0,-4 0-101 0,3 5-50 0,-2 3 9 0,-2 4-35 16,-5 1 1-16,-2 2-144 16,-6 0 59-16,-1 5 29 0,0 2 9 0,-2-3 64 15,-12 1-43-15,-1-3-1 16,-2 1 1-16,-2-2 228 0,-1 1-105 0,4-4-66 16,0-2-29-16,3-5 139 0,3 2-198 0,1-4-6 0,2 1 0 0,7-2 0 31,0-3 0-31,2 0 0 0,12 0 0 0,7 0 0 0,3 0 0 0,4-8 0 0,1 2 0 15,2 0 0 1,-2 0 0-16,1 0-407 0,1 3-7 0,-6 0 204 16,-5 2-374-16,1 1 274 15,-6 0 137-15</inkml:trace>
  <inkml:trace contextRef="#ctx0" brushRef="#br0" timeOffset="164052.26">11090 7543 1553 0,'-13'0'0'0,"4"3"0"0,-2-3 0 0,6 2 0 0,1-1 0 0,4-1 0 0,0 1 133 32,4 2-48-32,12-3 559 0,2 0-303 0,3 0-144 0,2 0-84 0,-2 3 124 0,2-3-101 0,-2 0-49 0,-2 0-25 0,6 0-366 0,-7 0 165 0,-3 0 89 15,0 0-669-15,0 0 379 0,0 0 187 0,2 0 89 16,-6 0-446-16</inkml:trace>
  <inkml:trace contextRef="#ctx0" brushRef="#br0" timeOffset="164262.22">11384 7403 1291 0,'0'-3'0'0,"-3"1"0"0,0-1 0 0,1-1 0 0,2 2 0 0,0 2 0 0,0-3 641 0,0 3-303 0,7 0-150 0,5 0 166 63,5 5-159-63,-4 4-69 0,4 0-50 0,-1 5 255 0,-3-1-148 0,0 3-72 0,-2 3-38 15,-4 0-52-15,-2 2-18 0,-4 1-3 0,-1 5-139 0,-4 2 65 0,-11-2 55 0,-4 5 38 0,-5-6-319 0,-2-1 169 0,-1-6 84 0,-2-2-241 0,1-3 143 0,7-7-11 16,2-7 64-16,4 0-394 15,6-4 225-15,6-16 112 63,3-4 47-63,0-2-418 0,14-7 242 0</inkml:trace>
  <inkml:trace contextRef="#ctx0" brushRef="#br0" timeOffset="164387.88">11501 7411 224 0,'13'-11'0'0,"-2"6"0"0,-4 1 0 0,1 4 384 0,-2 0-174 0,-4 0-87 0,2 12-34 0,-2 3 600 0,-2 6-326 0,0 0-163 0,0 2 441 0,0 1-301 47,0 5-143-47,0-7-85 0,1 2 84 0,7-1-80 0,-1 0-69 0,7-3-47 0,0 3 0 0,4-8 0 0,1-4 0 0,3-2-417 16,0-4 114-16,0-5 170 0,2 0 94 0,-3 0-825 0,-3-11 427 0,-4-6 131 31</inkml:trace>
  <inkml:trace contextRef="#ctx0" brushRef="#br0" timeOffset="164664.14">11701 7189 1354 0,'0'-15'0'0,"0"0"0"0,0 2 0 0,7-1 0 0,6 3 0 0,0 3 0 0,5 2 0 0,0 5 504 0,3-1-235 0,-1 2-115 0,3 0 87 16,-4 6-107-16,-5 5-48 0,-3 2-25 0,-2 2-71 15,-6 5 23-15,-3 1 9 0,0 2 15 0,-17 2-39 16,0-2 0-16,-5 1 39 16,-3-2 44-16,1 2 9 0,0-8-54 0,5 2 1 0,1-6 187 0,2 0-94 125,2-1-46-125,3-2 50 0,7-5-54 0,4-2 1 0,0-2-44 0,9 0-74 0,13-4 36 0,2-7 10 0,6 0 28 0,2-1-211 0,-2 0 106 0,2 0 52 0,-3 4 27 0,4-1 8 0,-9 6 18 0,-2 2-941 0</inkml:trace>
  <inkml:trace contextRef="#ctx0" brushRef="#br0" timeOffset="164782.82">11853 7563 2108 0,'-9'2'0'0,"-1"3"0"0,8-3 0 0,0 1 0 0,2-1 0 0,0-2 0 0,2 0 0 0,7 0 0 0,8 0 341 0,2 0-152 16,2 0-76-16,4-2-141 0,1-3 33 0,-2-2 9 16,1 1 22-16,-2-1-654 0,1 0 326 0,-4 3 165 47</inkml:trace>
  <inkml:trace contextRef="#ctx0" brushRef="#br0" timeOffset="164929.43">12123 7347 2962 0,'-6'0'0'0,"1"0"0"0,3 0 0 0,2 0 0 0,0 0 0 0,0 10 0 0,5-1 0 0,6 4 0 0,4 3 0 0,-2 0 464 0,4 2-214 0,-1 2-107 0,2 2-79 15,1-1-18-15,-3 1-44 0,0-3-2 0,-4 1-560 16,0 0 264-16,-3-3 165 31,1 1-796-31,-4-6 469 0,1-4 235 0</inkml:trace>
  <inkml:trace contextRef="#ctx0" brushRef="#br0" timeOffset="165095.5">12314 7300 1190 0,'0'-1'0'0,"0"1"0"0,0 0 0 0,-2 0 0 0,-2 1 0 0,3 10 0 0,1 9 701 0,0 2-332 0,0 8-166 16,0 11-84-16,0 6 529 16,0 10-297-16,0-3-162 0,0 2-76 0,-3 0-65 0,-2-1-48 0,0 3 0 15,3-13-143 1,-5-2-30-16,2-2 104 0,-4-3 53 0,2-4-739 0,-1-3 405 15,-2-16 188-15,4-11-425 0,0-4 278 0,-1-4 119 16,2-18 77-16</inkml:trace>
  <inkml:trace contextRef="#ctx0" brushRef="#br0" timeOffset="165333.67">12409 7197 1862 0,'13'-14'0'0,"-1"9"0"0,2-1 0 0,0 4 0 0,-1 1 0 0,-2 1 0 0,-1 0 0 0,-2 1 0 0,-6 11 263 0,0 1-113 0,-2 2-58 0,-2 4-29 0,-8 1-18 0,-5 1-8 0,1-4-36 16,-5 0 1-16,3-3 34 0,-2 0 0 0,0-1 10 15,3-5-10-15,3-3 0 0,-1-2 0 0,5 0 30 16,1-3-1-16,1 0-20 0,6 0 178 0,0 0-93 16,7-6-48-16,9-2-22 0,6-2 21 0,5 2 9 15,2-1-54-15,5-3-300 16,1 5 151-16,1-1 74 0,-2 5 37 0,3-3-405 15,-7 4 181-15</inkml:trace>
  <inkml:trace contextRef="#ctx0" brushRef="#br0" timeOffset="166028.54">13230 7317 620 0,'-6'-6'0'0,"-3"1"0"0,3-2 0 16,1 2 0-16,-1-4 0 0,2 3 55 0,-4-3-42 0,0 2 4 0,0-2 289 0,1 3-136 15,-3-1-66-15,2 2 143 0,-3 0-105 0,-1 3-44 16,0 2-36-16,0 0 179 16,-2 7-102-16,1 11-52 0,1 7-26 0,-2 7 134 15,3 4-84-15,5 6-38 0,1 1 21 0,3 0-29 31,2-2 0-31,0 3-65 0,0-10 13 0,5-6 0 0,9-7 23 0,-1-4-223 0,4-10 111 0,0 0 65 16,2-7 19-16,-2-9-387 0,2-13 192 0,-1-7 54 16,0-7 62-16,2-6-263 0,-5 1 153 0,-1-5 73 15,-1-3-102-15,0-1 88 16,-4-1 42-16,0-10 22 47,-6 6 22-47,-1-1 1 0,-1-5-1 0,-1 1 105 0,0-6-61 0,0 21-18 0,0 11 1 0,-4 10 373 0,-3 14-200 0,1 8-71 0,-1 2-65 0,0 12 632 31,1 16-312-31,3 9-156 0,1 6 246 0,2 3-201 0,0 8-92 0,0-2 54 16,0 0-81-16,3 3-42 15,2 0-56-15,5-3-20 0,-3 8 0 0,4-14 0 0,1-2 0 0,1-6-106 0,0-4-80 0,-1-3 111 0,0 0 64 0,-1-15-788 16,-3-7 400-16,-2-6 108 0,-3-3-614 16</inkml:trace>
  <inkml:trace contextRef="#ctx0" brushRef="#br0" timeOffset="166225">13489 7218 1432 0,'8'-2'0'0,"1"-1"0"0,1 1 0 15,2 2 0-15,0 0 0 0,-2 2 323 0,4 9-144 0,-3 1-71 0,3 5 241 0,-3 0-148 0,-3 6-87 16,0-3-40-16,-7 7 204 0,-1 1-122 0,0 4-60 47,-12 3-21-47,-4-5-67 0,-6 0 0 0,-3-4 27 0,-3-1-142 0,-1-1 80 0,5-11 26 0,-3-2-327 0,6-6 182 0,2-2 90 15,5-3 46-15,1 0-324 0,9-8 91 0,4-11 107 16,0-3 26-16,15-6-544 0</inkml:trace>
  <inkml:trace contextRef="#ctx0" brushRef="#br0" timeOffset="166758.44">13776 7195 926 0,'0'-8'0'0,"0"2"0"0,-2 0 0 0,-3 3 0 0,-7 0 0 0,4 2 0 0,-7 1 724 0,1 1-344 0,-3 11-172 15,1 4 417-15,-1 4-285 0,4 4-157 0,4 3-74 16,2 1 61-16,3 4-67 0,4 0-33 0,0 3-310 16,5-5 134-16,12-1 70 0,5-1 36 0,1-3-247 15,7-7 141-15,5 0 79 16,-3-11 28-16,0-4-521 0,3-3 144 0,-3 0 173 16,3-14-111-16,1-6 131 0,-5-4 78 0,-3-5-17 15,0-2 43-15,-5-4 0 16,-1 0 44-16,0-6 114 0,-7 6-53 0,-7 3-31 15,-3-1 1-15,-5 4 202 0,0 4-116 0,-3 2-68 16,-11 12-20-16,-5 6 195 0,-1 3-52 0,-1 2-70 0,-7 7 380 0,5 13-210 16,0 5-100-16,2 4 163 0,1 1-131 0,2 5-67 15,0 1-25-15,6-2-4 16,6-2-1-16,2 0-36 0,4-2-1 0,0-3-116 16,0 2 67-16,9-10 21 0,7-5-1 0,0-6-108 15,4-8 70-15,2 0 33 0,0 0-365 0,-2-15 187 31,0-8 38-31,-2-7-268 0,-1-6 186 0,1-4 93 0,-2-5 37 0,0 4-181 0,-5-6 119 16,0 1 58-16,1-4 30 0,-3-2-55 0,2-9 33 0,0 6 10 16,1 1 41-16,-3 5 86 0,1 6-43 0,-7 16 0 15,2 4 170-15,-5 22-102 0,0 1-56 0,0 14 507 16,-3 15-236-16,-2 7-147 0,-1 9-1 16,2 0 316-16,2 5-211 0,2 4-105 93,0 2-54-93,0-1 228 0,0 8-132 0,2-12-78 0,5-2-36 0,3-2-170 0,2-3 67 0,4-7 35 0,1 1-283 0,-2-13 154 0,0-4 81 0,-3-8-778 0,-1-8 414 0,0-5 131 0,-5-2 121 0</inkml:trace>
  <inkml:trace contextRef="#ctx0" brushRef="#br0" timeOffset="166873.15">14407 7199 2260 0,'0'0'0'0,"1"0"0"0,1 0 0 0,3 0 0 0,3 0 0 0,1 3 0 0,5 5 0 0,0 3 0 0,6 3 653 0,2-1-314 0,-2 4-151 0,4-3-363 0,-1 3 105 0,1-2 53 0,0 1 35 0,-5-5-767 0,0-4 393 16,-4 0 195-16,1-6-394 15,-5-1 276-15</inkml:trace>
  <inkml:trace contextRef="#ctx0" brushRef="#br0" timeOffset="167024.5">14794 7021 1727 0,'3'-4'0'0,"-1"2"0"0,3 1 0 0,-4 1 0 0,0 1 0 0,-1 19 0 0,0 8 0 0,-11 15 0 0,-5 14 999 0,-5 16-486 0,-9 14-239 0,-3 10 144 0,-3 15-418 0,-1 5 0 0,-3 13 0 0,8-20 0 0,6-1 0 16,4 0 0-16,-1-2-682 0,3 1 120 0</inkml:trace>
  <inkml:trace contextRef="#ctx0" brushRef="#br0" timeOffset="188569.69">1163 8411 1605 0,'0'3'0'0,"0"-3"0"0,0 3 0 0,-2-2 0 0,2 1 0 0,0-1 0 0,0 2 0 0,0-3 0 0,0 1 287 0,0 0-115 0,0 0-72 16,3-1-31-16,6 2 158 15,-4 1-95-15,4-3-47 0,4 0 130 0,-1 0-93 16,-1 1-42-16,6-1 26 78,-1 0-34-78,3 0 0 0,2 0-25 0,0 0 51 0,1 0-30 0,-1 0 0 0,3 0-31 0,0 0 67 0,2 0-24 0,-2 0-9 0,-2 0-57 0,0 0-14 0,-1 0 0 0,2 0 0 0,2 3 0 0,-4-3 0 0,-1 0 0 0,2 0 0 0,0 0 0 0,-2 0 0 16,6 0 0-16,-5 0 0 0,2 0 0 0,-2-3 0 15,2 2 0-15,2-5 0 0,-2 4 0 0,-1-4 0 16,0 2 0-16,-2 1 0 0,0-1 0 0,3 2 0 16,-3-1 0-16,-2 1 0 0,1-2 0 0,1 3 0 15,-1-1 0-15,6-1 0 0,-5 1 0 0,1 0 0 16,2 1 0-16,-2 0 0 31,3-1 0-31,0 2 0 16,-1 0 0-16,0-3 0 0,0 3 0 0,0 0 0 0,0 0 0 0,8 0 0 0,-9 0 0 0,3 0 0 0,2 0 0 0,-3 0 0 0,1 0 0 15,7 0 0-15,-6 0 0 0,3 0 0 16,-2 0 0-16,2 0 0 0,0 0 0 0,7 0 0 16,-7 0 0-16,1 3 0 78,0-1 0-78,0-1 0 0,3 0 0 0,6 1 0 0,-5-2 0 0,0 0 0 0,-2 0 0 0,4 0 0 0,0 0 0 0,8 0 0 0,-8 0 0 0,2 0 0 0,1 0 0 0,1-2 0 0,1 0 0 0,5-3 0 0,-7 4 0 0,-2 1 0 0,3-4 0 0,-2 3 0 15,0 1 0-15,5 0 0 0,-8 0 0 0,4 0 0 16,-1 0 0-16,0 0 0 0,0 0 0 0,9 0 0 16,-11 0 0-16,1 0 0 0,5 0 0 0,-3 0 0 15,10-3 0-15,-11-1 0 16,0-1 0-16,1 2 0 0,2-1 0 0,0-1 0 0,8 0 0 0,-11 1 0 15,-2 0 0-15,-1 0 0 16,2 4 0-16,-3-5 0 0,5 3 0 0,-7 2 0 0,-2-3 0 16,2 1 0-16,-2 2 0 0,0-2 0 0,6-1 0 0,-5 2 0 15,-1 0 0-15,1-1 0 16,-3 1 0-16,2-2 0 0,5-1 0 0,-11 2 0 16,-1-1 0-16,1 1 0 0,-3-1 0 0,1 0 0 15,1 1 0-15,-9 0 0 0,1 1 0 0,-3-1 0 16,3 0 0-16,-6 0 0 15,3 2 0-15,-3-1 0 0,0 1 0 0,-3 0 0 0,0 0 0 16,2 0 0-16,-2 0 0 0,-3 0 0 16,3 0 0-16,-3 0 0 0,-2 0 0 0,2 0 0 15,-2 0 0-15,1 0 0 0,-1 0 0 0,-1 0 0 16,0 0 0-16,0 0 0 0,0 0 0 0,0 0 0 16,0 0 0-16,0 0 0 0,-1 0 0 0,-2 0 0 15,-3-1 0-15,0-2 0 0,0 1-30 0,1 2-394 16,-2-5 194-16,1 1-941 0</inkml:trace>
  <inkml:trace contextRef="#ctx0" brushRef="#br0" timeOffset="188844.16">5118 8006 1424 0,'8'0'0'0,"0"0"0"0,4 0 0 0,1 0 0 0,-2 0 0 0,6 3 0 0,5 5 420 0,-3 0-196 0,3 4-94 15,-1 0 421-15,2 3-258 16,-1-1-127-16,0 7 52 0,-5-1-95 0,-4 0-43 16,-4-1 0-16,-4 4-43 0,-5-1 0 0,0 4 9 15,-7-7-10-15,-12 4-428 94,-4-4 214-94,-8 1 107 0,-3-3 55 0,-8 3-669 0,2-6 339 0,-4-1 99 0,-6 3 105 0</inkml:trace>
  <inkml:trace contextRef="#ctx0" brushRef="#br0" timeOffset="189935.06">2175 6321 566 0,'-2'-11'0'0,"-8"5"0"0,5 4 0 0,1-2 0 0,0 1 217 0,2 1-93 0,0 2-43 15,2 0 1-15,0 7 168 0,0 8-95 0,0 3-64 16,2 2-25-16,3 9 72 0,0 0-50 0,4 5-24 15,-1 7 153-15,0 1-94 0,3 0-42 16,-2 8 137-16,1 1-89 0,-1 7-46 16,2 8 11-16,-5-7 58 0,1 3-57 0,-3 1-28 47,-2 3 1-47,1-5-29 0,-1 14 9 0,-2-16-9 0,0 3 76 0,0 1-5 0,-2-3-36 0,-2 4 0 0,-1 5 76 15,1-11-117-15,-1 0-33 0,1-3 0 0,-1 4 0 0,2-4 0 0,-3 9 0 0,3-14 0 16,1-1 0-16,0-1 0 0,0 0 0 0,1 0 0 15,-1 5 0-15,2-13 0 16,0 0 0-16,0 2 0 0,0-1 0 0,0 0 0 16,0 8 0-16,0-11 0 0,0-1 0 0,0 1 0 15,0 1 0-15,0 3 0 0,2 6 0 0,-1-10 0 16,1 0 0-16,-1 4 0 0,0 2 0 0,1-3 0 16,-2 12 0-16,0-9 0 0,0 3 0 0,0 1 0 15,0 2 0-15,0-2 0 0,0 8 0 16,0-10 0-16,-2 0 0 0,2 0 0 0,0-2 0 0,0 1 0 15,0 7 0-15,0-14 0 16,0 3 0-16,0-4 0 0,2 3 0 0,-1 6 0 16,3-10 0-16,0-1 0 0,-1 1 0 0,2-2 0 15,-2 3 0-15,0 4 0 0,-1-7 0 0,2 4 0 16,-3 0 0-16,3 1 0 0,-3 0 0 0,0 2 0 16,0-3 0-16,3-4 0 0,-3 0 0 0,1 1 0 15,3 1 0-15,-2 9 0 125,0-11 0-125,-2-1 0 0,2 0 0 0,-1 0 0 0,-1-1 0 0,1 4 0 0,-2-11 0 0,0 4 0 0,0-5 0 0,0 0 0 0,0-4-5 0,0 2-69 0,0-8 9 0,0-4-125 0,0-2 76 0,-3-3 38 0,-1-2 0 16,1-2-385-16,-2-1 216 0,-3-4 104 0,2-15 52 0,0-7 26 0</inkml:trace>
  <inkml:trace contextRef="#ctx0" brushRef="#br0" timeOffset="190223.87">2236 6282 866 0,'-6'-8'0'0,"-3"1"0"0,4 6 0 0,-1-2 0 0,-1 3 174 0,-2 0-68 0,-4 10-32 0,-1 4 9 0,-2 8 116 0,-4 5-80 0,0 7-39 0,-5 3-190 0,0 1 75 0,0 5 47 0,1-3-9 0,5-5-441 0,-1-1 216 0,6-4 108 0</inkml:trace>
  <inkml:trace contextRef="#ctx0" brushRef="#br0" timeOffset="190370.99">2114 6329 2639 0,'-2'-5'0'15,"2"2"0"-15,0 0 0 0,0 1 0 0,2 2 0 0,8 0 0 0,4 2 0 0,5 8 108 0,2 3-34 0,4-1 1 16,4 8-36-16,0 0 957 0,3 0-996 0,2 4 0 0,2 0 0 0,-1 1 0 16,1 1 0-16,10 3-1299 0</inkml:trace>
  <inkml:trace contextRef="#ctx0" brushRef="#br0" timeOffset="193848.34">3227 7189 475 0,'-4'-2'0'0,"0"1"0"0,1-2 0 0,0 2 0 0,1 0 305 0,0-2-133 0,-1 3-58 16,-1 0-43-16,0-3 77 0,0 2-55 0,3-1-28 15,-2 0 15-15,1 1 9 47,-2 0-51-47,0-2 0 0,1 1 33 0,0 2 0 0,0 0-33 0,-2-2 47 0,1 0-9 0,-1 0-38 0,2 1 0 0,-1-1 29 0,-3 0 0 0,-1 2-19 16,5 0-10-16,-6 0 19 0,2-3-19 0,-1 3 0 15,-1 0-14-15,2 0 24 0,-3 0-10 0,2 0 0 16,-3 0-36-16,3 0 36 16,-4 0 0-16,2 0-34 15,0 0 34-15,0 0 0 0,0 0-10 0,0 3-33 16,-2-3 33-16,1 2 5 0,2 1-3 0,-2-1 1 0,2 2-12 0,-1-2 10 31,0 2 6-31,-2-1-19 0,4 3 12 0,-4-3-34 0,4 2 32 0,-3-2 0 0,1 1-1 0,-3 2-20 16,2-1-5-16,2 1 24 0,-1 1-3 0,0 0-42 15,0-2-2-15,0 4 41 0,-2-1 0 0,4 0-51 16,-4 3 0-16,2-1 38 0,-2 0-13 0,-1 1 16 16,4 0 0-16,-3 0 23 0,2 2-24 0,-3-4-6 15,4 3 4-15,-5 1 46 0,4-3-45 0,0-2 0 16,-2 4 1-16,4-1-17 15,-5 0 21-15,4-1 1 0,0-1-3 0,0 0-20 16,-2 0 20-16,2 3 2 0,-3 0-17 0,3-1 14 16,0-1 0-16,0 2 16 0,-2-1-17 0,4 3-3 15,-5 0 4-15,5 0 38 0,-5-1-38 16,5 0-1-16,-2 2 0 0,1-2 25 0,-2 4-20 0,3-4 2 16,1 2-3-16,-3-1 23 0,4-2-21 0,-1 2 3 15,-3 1 14-15,5-4-14 0,-2 4-2 0,-1-3 2 16,2 2-23-16,1-1 21 0,-3 5 3 0,1-6 22 15,2 4-24-15,0-2-1 32,-2 2 1-32,1-3-18 0,0 5 21 0,0-1 0 0,0-4-3 0,2 3-2 15,-1-2 1-15,1 0-1 0,-3 4 4 0,3-4-37 0,-1-1 0 0,0 3 30 16,2-2-1-16,-1 3 0 0,-1 2 4 0,1-2-4 16,1 2 0-16,0-1-4 0,1 1 4 15,1 1 15-15,-1 3-13 0,1-3-2 16,0 0-1-16,0 3 27 0,0-3-25 0,4 4 3 15,1 3-9-15,2-3-2 0,1 1-2 0,1 3 0 16,-2-3 0-16,3 4 0 0,2 5 0 0,-2-8 0 16,-1 5 0-16,2-4 0 0,-1 2 0 0,3 4 0 15,-4-8 0-15,2 4 0 0,2-3 0 0,-3 2 0 16,4 0 0-16,3 5 0 0,-2-6 0 0,-2 2 0 16,6-1 0-16,0 1 0 0,4 2 0 0,5 1 0 15,-1-5 0-15,3 0 0 0,3-1 0 0,5-1-45 16,1-3 8-16,6 2-213 15,-3-7 99-15,6-2 64 0,-2-2-7 0,5-4-522 16,0-2 289-16,11-2 135 0</inkml:trace>
  <inkml:trace contextRef="#ctx0" brushRef="#br0" timeOffset="195162.16">2957 7236 291 0,'-1'-5'0'0,"-4"-2"0"0,4 4 0 0,-2-1 0 0,1-2 0 0,0 5 0 0,2-5 146 0,-1 2-45 0,1 1-37 15,0-1 26-15,0 1-26 0,0 2-1 0,0-5 20 16,0 5-9-16,0-3-36 15,1 1 1-15,4 0 36 0,1-1 1 0,2-1-29 16,0-1-9-16,2 1 25 0,-1 0 0 0,3-1-25 16,0-1-1-16,1 0 16 0,0 1-16 0,1 0 1 15,0-2-2-15,1 4 2 16,-1-2 0-16,4-2 9 0,-4 5-9 0,1-1 0 0,1 0-1 0,0 0 23 16,2 1-22-16,2 1 9 15,-1-2-9-15,-1 1-1 0,3 0 1 0,-1 1 0 0,0-2-1 0,6-1 20 16,-6 4-19-16,-1-1 0 15,1-3-28-15,-2 2 0 0,-1 1 27 0,6-1-26 16,-10 2 25-16,2-1-4 0,-1 1 3 0,0-2-8 16,-4 2 7-16,5 1-6 0,-4 0 4 0,-1 0 40 15,3 0-40-15,-3 0-3 32,4 0 2-32,1 0 38 0,-5 0-36 0,4-1 3 0,1 1-39 0,1-2 38 0,-5-1-1 0,8 2 14 0,-4-1-13 0,0 1 5 15,-1 1-4-15,1-3-42 0,-2 3-1 0,5 0 42 16,-7 0-4-16,2 0-36 15,2 0 1-15,-4 0 23 0,3 0-24 0,0 0 31 32,-1 0-4-32,-2 0-4 0,1 0-16 0,-3 4 12 0,6-1 11 0,-4 2-6 31,-2-3 0-31,3 2-2 0,-3-1 2 0,2 0-29 0,-1 2 32 0,1 0-5 0,-2-3 1 0,0 3-22 16,-1-1 21-16,4-1-2 0,-2 3 5 0,0-2-5 0,0 1 0 0,0-2-1 15,-1 2 12-15,2-1-11 16,1-1 4-16,-1 3-3 0,-1-3-1 0,-1 2 0 15,4-2 1-15,-3 2-25 0,3-1 29 0,0 1-5 16,-3-1 1-16,3 0-37 0,-3 0 34 0,2 2 1 16,4 1 0-16,-6-3-49 0,2 1 41 0,0 2 4 15,-2 0-28-15,3-1 25 0,-1 2-2 0,-1-1 41 16,2-1-40-16,-4 3 0 0,4-3-1 0,-3 2 44 16,3 1 4-16,0-1-44 0,-4 0 5 0,1 1 17 15,1-2-31-15,0 2 0 0,1 0 0 0,-4-1 0 16,2 3 0-16,-1-3 0 31,0 1 0-31,1 2 0 0,2 0 0 0,-4-1 0 0,0-1 0 0,-1 2 0 0,0-1 0 0,2 1 0 16,-1 1 0-16,-2-4 0 0,2 1 0 0,-2 1 0 15,2 0 0-15,-1 0 0 0,-1-1 0 0,1 2 0 16,-1-3 0-16,-1 2 0 31,0 2 0-31,4 0 0 16,-4-3 0-16,-1 0 0 0,4 2 0 0,-4 1 0 0,0-2 0 0,3 4 0 15,1-4 0-15,-4 2 0 0,1-1 0 0,0 0 0 0,0 1 0 0,1 0 0 0,-1 1 0 0,1-2 0 63,-3-1 0-63,1 2 0 0,-1-1 0 0,3 3 0 0,0-5 0 0,-4 3 0 0,-1-2 0 0,3 0 0 0,-1 2 0 0,1 1 0 0,-1-2 0 0,-1-2 0 0,-2 4 0 0,2-3 0 0,1 1 0 0,-1 6 0 16,0-6 0-16,0 0 0 0,0 2 0 0</inkml:trace>
  <inkml:trace contextRef="#ctx0" brushRef="#br0" timeOffset="195778.51">4758 7895 3931 0,'2'12'0'0,"-1"4"0"0,-1-3 0 0,1 0 0 0,-1-2 0 0,1 3 0 0,-1-2 0 0,2 4 0 0,0-5 0 0,-2 1 0 0,1 0 0 0,1-2 0 0,-2 1 0 0,1 5 0 0,1-5 0 15,-2-1 0-15,0 1 0 0,2 0 0 0,-2-2 0 0,0 5 0 0,0-4 0 0,0 0 0 0,0 1 0 0,0 0 0 0,0-1 0 0,0 4 0 0,0-2 0 0,0-2 0 0,0 1 0 0,0 0 0 0,-2 2 0 0,-1-2 0 0,1 1 0 0,-1 1 0 0,0 1 0 0,1-2 0 0,-2 1 0 0,-2 1 0 0,2-2 0 0,1-2 0 16,1 4 0-16,-1-2 0 0,-3 2 0 0,1-1 0 16,2 1 0-16,-2-2 0 0,1 3 0 0,0-3 0 15,-1 5 0-15,1-6 0 0,1 2 0 0,-3 1 0 16,2-1 0-16,0-1 0 0,-1 4 0 0,0-3 0 16,1-3 0-16,0 1 0 15,0 1 0-15,-3-1 0 0,2 3 0 0,1-4 0 16,-2 0 0-16,0 2 0 0,2-1 0 0,-3 1 0 0,0 2 0 0,1-4 0 47,0 3 0-47,-2-2 0 0,0 0 0 0,3 2 0 0,-4 3 0 0,1-4 0 0,-1 1 0 0,2-2 0 15,1 1 0-15,-4 0 0 0,3 2 0 0,-2-4 0 16,3 2 0-16,-1-3 0 0,-2 2 0 0,4-2 0 0,-6 6 0 0,4-6 0 16,-1 2 0-16,0-1 0 0,3-1 0 15,-7 1 0-15,4 3 0 0,-1-4-19 16,-1-2 12-16,0 4-44 0,1-2 42 0,-3 2-3 15,1 3-1-15,-1-4-37 0,0 2 37 0,1-2-8 16,-2 2 6-16,-1-1-16 0,4-2 14 0,-5 2-15 16,1-1 45-16,1-3 7 0,-1 4-35 0,-4 0-3 15,2-4-25-15,1 3 3 16,1-3 24-16,-2 0-33 0,0 1 32 0,-3 1-5 0,6-3 5 0,-3 0-4 16,5-1 3-16,-4 1-10 15,4-3 9-15,-4 0 32 0,3-3-33 0,4 3-3 16,-5-3 3-16,3 0 40 0,0 0 0 0,-5 0-38 15,5 0 42-15,-3 0-33 0,0 0-4 0,0 2 8 16,-2 0-6-16,-5 1 1 0,4 0 4 0,-4 1-2 16,1 0-1-16,-3 2-1 0,-1 1 3 0,-5 0-15 15,5-2 12-15,0 2 1 0,-1 0-4 0,-1-1-2 16,0-1 3-16,-6 1-1 0,8-5 29 0,0 1-26 16,0-2 1-16,-3 0 8 15,3 0-7-15,-4 0-3 0,6 0 4 0,-3-2-1 16,2-5 2-16,-1 2-1 0,0-3 6 0,-7-1-70 15,6 2 31-15,1 0 0 0,-2-1 28 0,3 0-174 16,-1-3 74-16,-4-2 38 16,7 1 14-16,1 0 0 0,2-3-12 0,1-1-727 47,0-2 381-47</inkml:trace>
  <inkml:trace contextRef="#ctx0" brushRef="#br0" timeOffset="196383.61">2800 10218 804 0,'-12'-19'0'0,"1"1"0"0,6 3 0 0,2-4 0 0,3 3 0 0,0 2 442 0,5-4-202 0,10 5-102 0,7-4 256 0,3 4-168 0,5 2-100 0,2 3-44 15,1 5 72-15,0 2-58 16,0 1-30-16,5 0 47 0,-11 12-43 0,-1 7 1 0,-6 4-34 0,-5 8-69 16,-6 2 35-16,-6 6 10 0,-3 0 24 0,-3-3-41 15,-14 5-1-15,-3-4 42 16,-3 1 1-16,-2 1 42 0,-1-10-8 0,-1-2-50 15,-2-8-44-15,1-7 18 0,-3 3 6 0,6-15-91 16,0 0 55-16,5 0 26 0,5-15-1 0,3-11-408 16,4-1 203-16,8-9 89 0,0-2 57 0,10-6-588 15,9 2 309-15,4-1 155 0</inkml:trace>
  <inkml:trace contextRef="#ctx0" brushRef="#br0" timeOffset="196551.18">3182 9965 1890 0,'2'0'0'0,"-2"-2"0"0,0 1 0 16,0 1 0-16,0 0 0 0,0 0 0 0,0 6 0 0,-7 8 406 0,-1 5-185 0,-2 3-91 0,1 3 429 0,-1 5-261 16,3 3-121-16,2-1-40 15,4 1-49-15,1-3-63 0,1 3-25 0,9-7 0 0,11 3 0 0,2-9 0 16,3-4 0-16,2-3 0 0,3-3 0 0,-1-6 0 16,4 2-228-16,-5-6-58 15,-2 0 66-15,-4-10 119 0</inkml:trace>
  <inkml:trace contextRef="#ctx0" brushRef="#br0" timeOffset="196820.46">3314 9708 1057 0,'0'-9'0'0,"0"3"0"0,0 0 0 0,2 4 0 0,5-1 281 0,4 2-126 0,4 1-60 0,0 0-28 0,2 1 409 0,0 4-220 0,1 5-100 16,-6 0-154-16,1 2-1 0,-2 3 37 0,-4 3-208 15,-4-1 103-15,-1 4 62 0,-2 0 17 0,0-2-26 16,-7 0 26-16,-8 0 0 0,3-2 26 0,-4 1 149 16,1-8-103-16,-1 1-29 0,3-1-88 0,3-5 205 15,0 0-85-15,4-1-31 16,4-1 159-16,2-3-88 0,0 0-45 0,8 0-1 16,9 0-64-16,3 0 30 0,3 0-9 0,4 0-382 15,-2-3 191-15,6 0 96 0,-2 2 47 0,3-2-778 16,-7 2 354-16,3 1 203 0,-5 0 73 0</inkml:trace>
  <inkml:trace contextRef="#ctx0" brushRef="#br0" timeOffset="196995.99">3518 10103 1793 0,'-13'5'0'0,"1"0"0"0,1 1 0 0,6-2 0 0,-3 2 0 0,8-2 0 0,0 0 0 0,4 2 267 0,13-2-114 0,6-2-58 0,4 0 471 0,5-1-268 16,3-1-131-16,0 0-33 0,0 0-48 0,0 0-25 47,5-1 10-47,-9-1-530 0,-3 0 249 0,0-1 123 0,-2-1 63 0,-3 1-721 0,3 1 370 0,-13 0 107 0,-1 0-240 0,-7-1 236 0</inkml:trace>
  <inkml:trace contextRef="#ctx0" brushRef="#br0" timeOffset="197232.36">3757 9947 2668 0,'-11'-6'0'0,"-3"1"0"0,9 5 0 0,0-2 0 0,0 2 0 0,5 0 0 0,0 7 0 0,0 8 0 0,1 2 0 0,8 4 0 0,1 4 0 0,-1 1 342 0,2 4-153 0,-2 5-66 0,-1-2-48 0,2 0 1 0,-5 1-39 0,3 0 1 0,-5-1-265 15,1 1 142-15,-3-5 57 0,1-4-715 0,0-4 390 110,0-3 196-110,-2-4-457 0</inkml:trace>
  <inkml:trace contextRef="#ctx0" brushRef="#br0" timeOffset="197305.16">3881 10024 1501 0,'0'0'0'0,"0"0"0"0,0 0 0 0,0 0 0 0,2 0 0 0,1 0 0 0,5 0 0 0,-3 0 641 0,4 4-301 0,1 4-152 0,-1 0-75 0,5 4-187 0,-2-3 51 0,0 2 30 16,1-1-580-16,2 0 305 0,-5 0 153 0,4-1-713 15,-1-2 400-15</inkml:trace>
  <inkml:trace contextRef="#ctx0" brushRef="#br0" timeOffset="197519.59">4129 9929 1153 0,'-2'-2'0'0,"0"-1"0"16,1 3 0-16,-2 0 0 0,2 0 0 0,1 0 0 0,0 12 0 0,0 5 676 0,0 7-319 0,0 6-161 15,0 8-79-15,0 12 422 0,0 4-256 0,0 3-123 16,0 2 11-16,-2 4-67 0,-5-2-34 0,-3 1 10 15,2-15-366-15,0-2 162 0,-2-6 80 0,1-7-626 16,-1-2 362-16,3-16 168 0,0-7 51 0,1-7-432 47,2 0 201-47</inkml:trace>
  <inkml:trace contextRef="#ctx0" brushRef="#br0" timeOffset="197765.13">4219 9624 1476 0,'7'-9'0'0,"6"2"0"0,-1 2 0 0,0 3 0 0,3 1 0 0,-5 1 0 0,3 1 579 0,-2 9-271 0,-2 5-135 0,-3 1 2 15,1 5-55-15,-5-1-47 0,-2 5 1 0,0 0-37 0,0 0 0 0,-12 3 1 16,1 0 8-16,-1-7-261 16,-5 0 125-16,1-4 64 0,-1-2 25 0,3-4-1 15,1 0 49-15,2-6 146 0,4-1-91 0,2-2-37 16,2-2-75-16,3 0 225 0,0 0-80 0,7 0-54 15,7-6-17-15,6-2 21 0,1 0-24 0,3-2 0 16,4 2-31-16,-1 0-39 0,-2 0 16 0,4 2-5 16,-3 1-437-16,-2 0 235 0,3 3 110 0,-7 1 56 15,-4-3-854-15,-3 4 426 0,-3 0 212 0</inkml:trace>
  <inkml:trace contextRef="#ctx0" brushRef="#br0" timeOffset="197934.72">4316 10074 1361 0,'-9'1'0'0,"2"0"0"0,-3 1 0 0,8 1 0 0,2-3-1 0,0 1-2 0,2 1 579 0,9-2-272 0,4 0-127 0,5 0-75 0,1 0 216 0,1 0-141 0,1 0-70 0,0 0-150 0,3 0 49 32,-7 0-9-32,1 0-626 0,-4 0 333 0,0 2 166 31,-3 1 84-31,1 3-808 0</inkml:trace>
  <inkml:trace contextRef="#ctx0" brushRef="#br0" timeOffset="198066.36">4364 10261 1564 0,'-15'7'0'16,"3"1"0"-16,3-2 0 0,4-3 0 0,-1 6 0 0,6-9 0 0,0 5 0 0,0-3 0 0,10 4 554 0,4-4-259 0,5-1-119 0,1-1-75 0,2 0 64 0,3 0-64 0,1 0-33 0,1 0-520 0,-4-1 240 0,2-2 124 0,-2-4-336 0,1-2 231 0,-4 2 115 0</inkml:trace>
  <inkml:trace contextRef="#ctx0" brushRef="#br0" timeOffset="198283.78">4700 9906 1294 0,'-5'-7'0'0,"-3"1"0"0,7 6 0 0,0-3 0 0,1 3 0 0,0 0 0 16,0 7 62-16,1 6 10 0,8 7-35 0,1 3 628 0,-3 5 169 0,5 2-399 0,-5 3-199 94,2 4-120-94,-4-5-44 0,2 4-1 0,-3-2-268 0,0 0 116 0,-2-3 60 0,-1 3 37 0,-1-9-9 0,0-2 30 0,0-5 0 0,0-6-1 0,-3-3-1485 0,-5-6 697 0,1-3 362 0,0-15 176 0</inkml:trace>
  <inkml:trace contextRef="#ctx0" brushRef="#br0" timeOffset="198525.14">4682 9830 2185 0,'3'-16'0'0,"3"1"0"0,7-1 0 0,-2 7 0 0,8 2 0 0,1 3 0 0,1 1 0 0,6 3 0 0,-2 0 0 0,1 4 280 16,-3 7-122-16,-3 4-5 0,-1 1-58 0,1 3-20 16,-11 2-9-16,-2-3-84 0,-5 6 28 0,-2-2-1 15,0 4 28-15,-10 0-186 0,-7-6 89 0,-1 1 48 16,-4-3 24-16,-1-2-43 16,0-2 24-16,0 0 8 0,2-5 190 0,0-2-86 15,6-2-70-15,0-2 342 31,5 1-170-31,1 2-76 0,7-4-51 0,2 3-79 0,0 0-1 0,0 2 0 0,14-2 0 0,2 7 0 0,5 0 0 0,4-1 0 16,2 0 0-16,2 3 0 0,0 0 0 0,4 0 0 16,-3 0 0-16,-3 0 0 0,0-2 0 0,0-2-393 15,-6-1-76-15,4 1 221 16,-6-8 65-16,-3-2-762 0,-2 0 454 0,-2 0 227 0</inkml:trace>
  <inkml:trace contextRef="#ctx0" brushRef="#br0" timeOffset="198785.45">5058 9956 1313 0,'-6'-11'0'0,"4"2"0"16,2 0 0-16,0 1 0 0,0 1 0 0,5 1 72 0,9 4-9 0,5 1-17 0,1 1-9 0,5 0 771 15,5 1-377-15,-4 7-202 0,3 4 77 0,-2 0-135 16,-2 6-67-16,-2 1-42 0,0 4-17 0,-10 0-8 16,-6 3-1-16,-6 1-158 0,-1 0 80 0,-7 2 38 15,-10 1 10-15,-9-7 31 16,-1-1-1-16,-7-3 1 0,0-5-202 0,1-3-30 15,-3-5 41-15,5-6 76 16,6 0-337-16,3 0 188 0,6-9 96 0,5-9-390 0,4-2 233 0,7-5 130 63,2-2 61-63,16 0-451 0</inkml:trace>
  <inkml:trace contextRef="#ctx0" brushRef="#br0" timeOffset="198928.06">5391 9856 2112 0,'1'-4'0'0,"1"-1"0"0,-1 0-1 0,0 3-1 0,-1 0 1 0,0-1-1 0,0 3 0 0,0 0 1 0,0 6 772 0,-1 5-369 0,-3 5-184 16,-2 4-91-16,3 2 183 0,3 4-310 0,0 1 0 16,0 2 0-16,3 0 0 0,11 1 0 0,2 0 0 15,7 2 0-15,5-5 0 0,2-3 0 0,6 0-154 47,1-6-177-47,11-5 192 0,-2-10 83 0,-1-3-1130 0</inkml:trace>
  <inkml:trace contextRef="#ctx0" brushRef="#br0" timeOffset="199039.29">6046 10057 3559 0,'-16'3'0'0,"5"1"0"0,10-3 0 0,1 2 0 16,0-2 0-16,1-1 0 0,7 5 0 0,0-4 0 0,1 2 372 0,-2 1-372 0,3 0 0 16,-5-3 0-16,1 1 0 0,-3 1 0 0</inkml:trace>
  <inkml:trace contextRef="#ctx0" brushRef="#br0" timeOffset="202783.99">17308 7127 1398 0,'-6'0'0'0,"1"0"0"0,0 0 0 15,2 1 0-15,-1 9 0 0,2 4 0 0,0 8 0 0,2 4 512 0,0 8-237 0,0 2-119 0,0 10-60 0,8-1 116 16,-2 9-79-16,2-5-52 16,-2-3-138-16,2 0 46 0,0-6 25 0,-3-1-1 15,1 0-161-15,-1-13 88 0,-4-4 48 0,2-6-513 16,-1-5 278-16,-2-5 79 0,0-3 90 0,0-3-523 16,-2-14 282-16</inkml:trace>
  <inkml:trace contextRef="#ctx0" brushRef="#br0" timeOffset="202991.46">17242 7275 555 0,'-1'-32'0'0,"1"6"0"0,0 6 0 0,0 4 0 0,6-2 0 0,9 9 474 0,4 7-219 0,8-1-109 16,2 3-55-16,4 0 363 15,5 10-199-15,-3 9-114 0,-1 2 166 0,-1 4-134 16,-3 4-69-16,-2 3-34 31,0 7 118-31,-14 1-80 0,-6-1-36 0,-6 7 3 0,-2-3 0 0,0 8-29 0,-11-9-10 0,-11-2 44 31,-5-1 0-31,-4-6-43 0,-3-3 0 0,-5 1-31 0,4-11-9 0,1-8 39 0,0-2-260 0,6-6 131 16,3-4 64 0,-1 0 26-16,13 0-664 0,4-9 298 0,7-9 172 0,2-10-658 0,6-6 409 0</inkml:trace>
  <inkml:trace contextRef="#ctx0" brushRef="#br0" timeOffset="203180.96">17800 7248 1258 0,'5'-5'0'0,"-1"2"0"0,3-1 0 0,-4 3 0 0,0 0 453 0,0 1-208 0,-1 0-105 16,1 0-51-16,0 0 569 0,1 0-316 0,1 2-152 0,0 5-451 0,-1 3 149 16,3 0 74-16,0 2 47 62,1-2-1118-62</inkml:trace>
  <inkml:trace contextRef="#ctx0" brushRef="#br0" timeOffset="203267.72">17839 7499 1855 0,'-12'2'0'0,"-3"-1"0"0,8 4 0 0,1-5 0 0,0 4 0 0,6-1 849 0,-1 2-397 0,1-2-213 16,1 0-100-16,11 3 120 0,0-1-121 0,4-2-138 0,2 4 0 0,3-3-81 31,-2 2-30-31,1 1 74 0,1 0-1043 0</inkml:trace>
  <inkml:trace contextRef="#ctx0" brushRef="#br0" timeOffset="203742.46">18475 7354 1188 0,'0'-19'0'0,"0"-3"0"0,0 11 0 0,3 2 0 0,9 1 0 0,7 5 504 16,2 3-234-16,3 0-108 0,3 0-68 0,1 9 249 0,0 7-154 0,3 4-76 15,-5 3 16-15,2 4-37 16,-10 2-33-16,-4 1-28 0,-6 0 5 0,-7 2 1 16,-1 0-1-16,0 3 33 0,-11-5-9 0,-9-2-24 15,-6 1 0-15,-7-4 129 0,-3 1-65 0,-5-4-22 16,1-7-10-16,2-6-41 0,3-3-18 0,2-6-9 15,5 0-288-15,-2 0 134 0,13-9 90 0,9-10 41 16,8-4-363-16,0-4 172 16,17-5 106-16,9-2-754 0,7-2 418 0</inkml:trace>
  <inkml:trace contextRef="#ctx0" brushRef="#br0" timeOffset="203933.94">18827 7324 1647 0,'1'-1'0'0,"3"-4"0"0,-3 4 0 0,1 1 0 0,-2 0 0 0,0 0 0 0,0 11 248 0,-2 4-106 0,-3 6-53 0,-1-2 643 15,3 9-338-15,2-3-184 32,1 3-87-32,0-2 223 0,3 5-346 0,9-2 0 0,7 3 0 0,3-6 0 0,6-3 0 0,3-5-449 15,5-3 126-15,0-5 180 0,4-3 98 0,-8-7-362 16,1 0 222-16,-6-10-4 47,-3-5 94-47,-6-5-727 0</inkml:trace>
  <inkml:trace contextRef="#ctx0" brushRef="#br0" timeOffset="204201.9">19057 7071 2138 0,'-6'-14'0'0,"5"2"0"0,-2-1 0 0,3 6 0 0,4 3 0 0,7 1 0 0,4 2 0 0,5 1 0 0,-1 0 0 0,-1 6 268 16,-1 6-115-16,-3-2 13 0,2 7-64 0,-7-1-33 16,-1 5 9-16,-5 1-95 0,-3 2 27 0,0-1 0 15,-12-1 26-15,-4 1 34 0,-4 0-25 0,-2-5-9 16,1-2 0-16,0-4 129 0,-1 0-65 0,2-2-23 15,7-3 126-15,2-5-83 0,2 1-54 0,4-3-66 16,5 0 0-16,0 0 0 0,14 0 0 0,10 0-18 16,4-5-17-16,5 0 36 15,2-1 1-15,3 2-207 0,-2 2 101 0,-2 1 66 16,3-1-14-16,-1 2-876 62,-3 0 445-62</inkml:trace>
  <inkml:trace contextRef="#ctx0" brushRef="#br0" timeOffset="204311.31">19288 7468 2181 0,'-14'0'0'0,"3"0"0"0,2 0 0 0,1 0 0 0,8 0 0 0,0 3 0 0,2-1 0 0,15 0 0 0,6 1 359 0,4-3-153 0,4 3-89 0,2-2 28 0,0-1-55 0,2 1-26 0,-2-1-1 0,4 1-462 0,-7 1 212 0,-4 2 112 0,-1-4 56 0,-3 5-308 0,-3-5 181 0,1 4 101 0,-12-1-792 0</inkml:trace>
  <inkml:trace contextRef="#ctx0" brushRef="#br0" timeOffset="204470.6">19471 7252 1276 0,'-3'-3'0'0,"-1"2"0"0,1 1 0 0,2 0 0 0,1 1 0 0,0 13 305 0,0 5-138 16,1 6-66-16,7 8 602 0,1 4-333 0,-1 10-167 15,0 4-75-15,-3-4 215 0,-2 3-153 0,1 0-77 16,-2-2-81-16,-2-6-258 0,0 4 119 0,0-14 68 15,0-3-339-15,0-6 207 0,0-6 104 0,0-11-905 16</inkml:trace>
  <inkml:trace contextRef="#ctx0" brushRef="#br0" timeOffset="204623.73">19659 7324 1513 0,'3'0'0'0,"0"0"0"0,0 0 0 0,1 0 0 0,3 0 0 0,2 0 0 0,3 4 0 0,-2 4 69 16,4 3 0-16,1 3-34 0,0 2 715 0,1-1-466 0,1 4-116 0,-1-1-70 0,0 0-750 0,0-1 343 15,-2-3 173-15,0-3-418 0</inkml:trace>
  <inkml:trace contextRef="#ctx0" brushRef="#br0" timeOffset="204799.26">19994 7197 3931 0,'0'0'0'0,"0"0"0"0,0 0 0 0,-2 0 0 0,2 14 0 0,-1 11 0 0,-4 14 0 0,2 13 0 0,-3 16 0 0,-2 10 0 0,-3 9 0 0,-1 6 0 0,-1-14 0 0,1-4 0 32,-1-10 0-32,1-5 0 0,1-9 0 0,1 1-69 0,-1-16-59 0,4-5 82 0,-3-3 41 0,-2-11 0 0,3-11 40 0,2-6 10 15,4-9-10-15</inkml:trace>
  <inkml:trace contextRef="#ctx0" brushRef="#br0" timeOffset="205054.58">20133 7065 1878 0,'15'-12'0'0,"-1"4"0"0,7 2 0 0,-6 4 0 0,-1 2 0 0,-3 0 0 0,0 5 269 15,-5 5-117-15,0 4 152 0,-5 3-138 0,-1 3-66 0,-1 1-32 0,-11 2-75 16,-4 4 51-16,-2-6-8 31,1 1-1-31,-4-4-58 0,2 0 30 0,1-6-1 0,-1 5 38 0,6-10 135 16,4 0-71-16,-1-4-37 0,7 0 111 0,1-1-73 0,2 1-29 0,0-2 43 15,12-1-123-15,7 0 0 0,6 0 0 0,5 0 0 16,2 0 0-16,1 0 0 0,1-1 0 0,1 0 0 16,0-3 0-16,-2 1 0 0,3 0-848 0,-9 3 389 15,-1-2 165-15,-3 2 130 0</inkml:trace>
  <inkml:trace contextRef="#ctx0" brushRef="#br0" timeOffset="205274.99">20820 7190 2288 0,'5'0'0'0,"-2"0"0"0,0 0 0 0,0 0 0 0,-1 0 0 0,-1 0 0 0,-1 3 0 0,0 6 0 0,-9 2 409 0,-7 5-186 16,-6 3-94-16,-4 1 321 0,-7 3-198 0,-3-1-113 46,-4 1-98-46,-4 1-41 0,-2-1 0 0,3 0 0 0,1-4 0 0,16-5 0 16,6-6 0-16,7-3 0 0,11-3 0 0,2 5 0 0,1-4 0 0,17-2 0 0,9 2 0 0,4 0 0 0,3-3 0 0,6 2 0 16,-2-2 0-16,-2 2 0 15,0 1 0-15,-2-3-281 0,-2 4-73 0,4-2 158 16,-10 3-345-16,-5-4 253 0,-2 4 126 0</inkml:trace>
  <inkml:trace contextRef="#ctx0" brushRef="#br0" timeOffset="205446.54">20485 7648 2103 0,'-28'0'0'0,"8"0"0"0,3 0 0 0,1 0 0 0,11 1 0 0,5 2 0 0,0-2 355 0,0 2-160 0,10 4-80 0,8 0 643 16,4 0-366-16,6 2-379 0,1-1-13 0,6 1 0 16,-2-4 0-16,7 5 0 0,-7-4 0 0,0-1 0 15,0-2 0-15,-2 1 0 0,-2-2-623 0,4 2 226 16,-6-4 212-16</inkml:trace>
  <inkml:trace contextRef="#ctx0" brushRef="#br0" timeOffset="205662.96">21109 7265 1713 0,'-2'0'0'0,"-1"0"0"0,3 0 0 0,0 3 0 0,0 6 0 0,0 10 0 0,0 9 1020 15,0 6-484-15,0 8-255 0,0 5 100 0,1 4-381 0,1 1 0 0,-2 2 0 0,0-2 0 0,1-11 0 0,-1-3 0 0,0-7-23 0,0-4-137 0,0-7 98 0,0 3 56 0,0-16-796 0,-3-5 418 0,-2-2 128 0,1-5 132 0,-2-11-667 0,1-8 369 0,0-6 198 32,2-5 95-32,-3-6 48 0</inkml:trace>
  <inkml:trace contextRef="#ctx0" brushRef="#br0" timeOffset="205937.26">21076 7279 734 0,'9'-39'0'0,"0"-2"0"0,2 17 0 0,3 6 0 0,3 7 0 0,3 4 0 0,5 4 419 0,3 1-184 0,-1 2-104 0,-1 2 273 0,4 9-185 16,-1 3-92-16,0-1-45 16,-1 5 61-16,-5-3-58 0,-4 2-25 0,-7 0-59 15,-4 3 0-15,-5 1 34 0,-3 1 9 0,-4-2-216 16,-14-1 103-16,-8 2 52 0,-2-6 26 0,-3 1-66 16,-4 2 29-16,4-6 23 0,0-1 317 0,1 0-167 15,4-4-62-15,-2 5-42 0,8-5 499 0,5 1-252 31,2 0-147-31,5-2-141 0,6 3 0 0,2 3 0 0,2 0 0 16,18 1 0-16,9 2 0 0,6-1 0 0,4 3 0 0,2 2 0 16,2-3 0-16,-4-3 0 0,0 0 0 0,1-4 0 15,-5 1 0-15,2 0 0 0,-10-10-806 16,-4 2 301 31,-2-2 235-47,-3 0-660 0,-1-2 448 0</inkml:trace>
  <inkml:trace contextRef="#ctx0" brushRef="#br0" timeOffset="206139.23">21562 7365 1638 0,'-5'0'0'0,"5"0"0"0,0-1 0 0,6-2 0 0,11 3 0 0,6 0 160 0,2 0-64 0,4 10-30 0,-1 2 0 0,9 3 582 0,-8 2-311 0,-2 4-152 16,-2 4 42-16,-6 3-96 0,-8-1-49 0,-6 6-108 16,-5-1 25-16,-12-2 1 0,-15-1 34 0,-6-2-164 15,-6-1 82-15,-9-1 50 0,4-11-9 0,-2-1-408 16,6-9 207-16,5-4 116 0,6 0-34 0,3-3-198 15,15-16 135-15,11-5 77 63,0-7-559-63,12-1 319 0</inkml:trace>
  <inkml:trace contextRef="#ctx0" brushRef="#br0" timeOffset="206255.43">21934 7285 1596 0,'0'-6'0'0,"-3"3"0"0,-3 2 0 0,-1-2 0 0,-4 3 0 0,-4 0 0 0,-1 13 494 16,-2 4-229-1,2 5-116-15,2 8 627 0,1 5-363 0,8-4-193 0,5 6-202 0,0 1-18 16,5 0 0-16,16-1 0 0,7 4 0 0,4-14 0 16,8-1 0-16,5-4 0 0,1-4-240 0,3-7 69 15,7-2 111-15,-6-9 44 0</inkml:trace>
  <inkml:trace contextRef="#ctx0" brushRef="#br0" timeOffset="206387.08">22437 7640 2612 0,'0'0'0'0,"0"0"0"0,0 0 0 0,2 0 0 0,0 0 0 0,-1 0 414 0,4 0-191 0,-3 3-85 15,1-3-56-15,-2 2-652 0,2-1 273 0</inkml:trace>
  <inkml:trace contextRef="#ctx0" brushRef="#br0" timeOffset="-210858.41">1634 8806 1215 0,'-6'0'0'0,"-3"3"0"0,2-1 0 0,0 3 0 15,2 5 0-15,-3-3 406 0,4 5-189 0,2 4-89 0,2 3-45 0,0 4 250 16,0 6-148-16,2 2-63 16,10-1 24-16,2 4-54 0,3-5-27 0,-1 1 0 15,7-5 93-15,2 2-50 0,-1-13-40 0,5-2 30 16,-3-9-29-16,4-3-1 0,0 0-30 0,6-11 12 16,-11-14-12-16,1-5 0 0,-6-6 0 0,-8-4-52 15,-2-4 26-15,-7-2 10 0,-3 4-19 0,-1 3 0 16,-16 1 35-16,-5 4-37 0,-4 2 0 0,-8 3 15 15,-3 15 5-15,-4 6-21 0,-5 8 0 0,2 0 0 16,2 15 0-16,-6 7 0 16,13 6 0-16,5 5 0 0,6-1 0 0,9 3-178 15,8-4-98-15,6 4 130 0,1-8-970 0,17 0 539 16</inkml:trace>
  <inkml:trace contextRef="#ctx0" brushRef="#br0" timeOffset="-210244.05">5567 8666 1247 0,'-5'-12'0'0,"-2"0"0"0,2 3 0 0,4 3 0 0,1-1 0 0,0 2 0 0,6 3 402 0,8-1-183 0,8 3-91 16,3 0-45-16,3 0 356 0,1 8-206 0,-1 1-98 15,0 3 93-15,0 3-95 16,-7 2-49-16,2 2 49 63,-8 4-53-63,-10 2 0 0,-3 1-44 0,-2 4 192 0,-7-1-185 0,-12 5-43 0,-8-5 0 0,-4-2 0 0,-5 0 0 0,-2-1 0 0,-2-6 0 0,1-1 0 0,6-9 0 0,3-6 0 0,4-4 0 0,9 0 0 93,6-9 0-93,5-9-570 0,6-11 117 0,17-4 220 0,11-4 51 0,7 1-734 0,3-3 439 0</inkml:trace>
  <inkml:trace contextRef="#ctx0" brushRef="#br0" timeOffset="-210159.28">5927 8555 1495 0,'4'-8'0'15,"-1"3"0"-15,1-2 0 0,-2 5 0 0,-2 0 0 0,0 2 0 0,-8 0 1029 0,-1 11-496 0,-2 4-239 0,-1 2-133 0,3 5 258 0,0 2-419 0,4 0 0 0,4 4 0 0,1-5 0 0,0 2 0 0,9-1 0 0,11 0 0 0,7-1 0 16,11 2 0-16,4-9 0 0,8-1-55 0,3-5-37 15,4-10 64-15,3 0-1364 0</inkml:trace>
  <inkml:trace contextRef="#ctx0" brushRef="#br0" timeOffset="-209660.88">1746 5825 1650 0,'0'0'0'0,"0"3"0"0,0 0 0 0,0 4 0 0,3 2 0 0,2 5 0 0,6 1 410 0,-1 6-192 0,3-2-90 15,2 3-46-15,0 3 101 0,1-2-74 0,4 3-26 16,-3-4-361-16,1 1 157 0,0 1 79 0,0-4 40 15,0-2-870-15</inkml:trace>
  <inkml:trace contextRef="#ctx0" brushRef="#br0" timeOffset="-209481.36">2040 5612 0 0,'-13'-9'0'0,"2"4"0"0,0 5 0 0,5 0 0 0,-6 0 0 16,-1 17 0-16,2 11 0 0,-6 9 0 0,0 11 0 0,-5 11 0 0,0 13 0 0,-7 18 0 0,4 0 0 0,6 11 0 0,4 2 0 0,8 4 0 0,7 2 0 0,0 13 0 0</inkml:trace>
  <inkml:trace contextRef="#ctx1" brushRef="#br0">18677 13655 0,'0'0'16</inkml:trace>
  <inkml:trace contextRef="#ctx1" brushRef="#br0" timeOffset="55.87">18677 13655 0,'0'0'0,"0"0"16</inkml:trace>
  <inkml:trace contextRef="#ctx0" brushRef="#br0" timeOffset="-208834.09">9581 8500 2223 0,'0'4'0'0,"0"3"0"0,-2 3 0 0,2 7 0 0,0 2 0 0,0 1 0 0,7 4 0 0,2 0 257 0,6 2-109 16,-3 1-56-16,2 2-16 0,3 0-29 0,-1-4-9 16,-4 2-1-16,-1 0-185 0,1-3 93 0,-5 1 46 15,-1 2 10-15,-3-9-415 0,0-4 226 0,-3-5 113 16,0-5-519-16,0-4 222 0,-8-1 160 0,0-19-199 16,-2-4 191-16,0-7 92 0</inkml:trace>
  <inkml:trace contextRef="#ctx0" brushRef="#br0" timeOffset="-208644.6">9619 8548 1181 0,'-2'-22'0'0,"2"-1"0"0,0 6 0 0,0 4 0 0,12 2 0 0,2 2 0 0,8 1 317 0,0 7-144 0,3 1 253 16,3 0-194-16,2 9-97 0,0 6-48 0,0 3 125 15,-5 7-92-15,-3 2-41 0,-4 4 0 0,-7 3 187 16,-4 2-114-16,-4 4-48 0,-3-3-37 0,-6 1 158 16,-9-2-149-16,-3 2-76 0,-4-2 0 0,-4 1 0 15,-1-6 0-15,-2-7 0 0,1-4 0 0,1-4 0 16,3-10 0-16,1 3-235 0,7-9-7 0,4 0 135 15,3-9 19-15,8-8-364 0,1-8 170 16,0-6 112-16,16-3 71 0</inkml:trace>
  <inkml:trace contextRef="#ctx0" brushRef="#br0" timeOffset="-208484.53">10127 8425 2224 0,'0'0'0'0,"0"0"0"0,0 0 0 0,0 0 0 0,0 0 0 0,0 0 0 0,0 0 383 0,2 0-173 0,-1 0-86 0,0 0 80 16,2 1-87-16,4 5-41 0,-1 0 1 0,3 0-596 0,0 3 287 0,1 0 130 15,2 2 70-15,1-4-401 0,0 2 235 0</inkml:trace>
  <inkml:trace contextRef="#ctx0" brushRef="#br0" timeOffset="-208244.37">10394 8338 1941 0,'-4'0'0'0,"-1"0"0"0,1 2 0 0,-2 4 0 0,-1 0 0 0,0 3 0 0,-3 8 0 0,-1-2 336 0,-4 9-149 0,-7 2-65 0,3 1 43 15,-3 2-64-15,-4 0-32 0,3-2 1 0,-1-3-5 16,0 0 10-16,5-9-37 62,3-8-1-62,3-1 33 0,7-5-1 0,4-1-31 0,2 0 142 0,0 0-76 0,4-1-33 0,14-8 43 0,4 0-39 0,5-1-71 0,2 1-4 0,2 4 0 0,-2-3 0 0,1 3 0 0,-1 1 0 0,0 0-34 0,1 1-59 0,-4 0 61 16,-2 2 35-16,-4 1-305 16,0 0 127-16,-3 0 92 0,1 0-877 0,-9 5 466 15</inkml:trace>
  <inkml:trace contextRef="#ctx0" brushRef="#br0" timeOffset="-208092.99">10165 8761 2275 0,'-27'7'0'0,"10"-3"0"0,6 2 0 0,4-2 0 0,4-1 0 0,3 3 0 0,2-3 0 0,12 0 0 0,9-1 677 0,5-2-320 0,5 0-162 0,1 0-79 0,4 0 54 0,-3 0-71 0,-2-2-57 0,-2 2-42 0,-1-3-498 0,-1-1 220 0,2-1 168 16,-8 2-788-16,-2 0 464 0,-2-2 230 0,-7 3-400 16</inkml:trace>
  <inkml:trace contextRef="#ctx0" brushRef="#br0" timeOffset="-207926.92">10341 8615 1066 0,'-10'0'0'0,"2"0"0"16,3 0 0-16,-1 3 0 0,1 1 0 0,3 6 0 0,2 5 573 0,0 3-267 0,0 3-136 0,0 6-68 0,0 7 406 0,0 4-242 0,-6 0-115 16,-3 4-57-16,-1 2-80 0,-5-2 22 0,-2 4 9 0,0-11-552 0,0-6 272 15,3-4 136-15,3-9-273 0,-1-4 204 0,4-7 112 16,4-5 41-16</inkml:trace>
  <inkml:trace contextRef="#ctx0" brushRef="#br0" timeOffset="-207796.26">10305 8895 1690 0,'5'0'0'0,"3"0"0"0,-3 0 0 0,3 3 0 0,1 0 0 0,-1 5 0 0,3-2 520 0,1 4-241 0,1 1-121 16,4 3-51-16,-2-1 455 0,2 0-263 0,-1 1-130 15,3-2-66-15,-2 0-406 16,5-2 180-16,-1-3 75 0,-5-3-909 0,7-4 497 0</inkml:trace>
  <inkml:trace contextRef="#ctx0" brushRef="#br0" timeOffset="-207632.71">10747 8485 1504 0,'6'-5'0'0,"5"-2"0"0,-2 2 0 0,4 2 0 0,4-3 0 0,0 3 454 0,3 0-209 0,2 3-105 0,1-2-51 0,1 2 498 15,7 0-266-15,-4 0-146 16,1 0-549-16,-2 0 205 0,1 2 103 0,-1 6-892 16,-10-1 492-16</inkml:trace>
  <inkml:trace contextRef="#ctx0" brushRef="#br0" timeOffset="-207493.08">10714 8726 1223 0,'-20'5'0'0,"3"2"0"0,8-1 0 0,6-1 0 0,3-1 0 0,0 0 427 16,8 0-196-16,10-1-88 0,5-2-58 0,5-1 212 0,2 0-130 0,2 0-65 16,1 0-33-16,3 0-75 0,-6-1 17 0,0-2 0 0,-3-1-649 0,1 1 338 15,-6-2 168-15</inkml:trace>
  <inkml:trace contextRef="#ctx0" brushRef="#br0" timeOffset="-207284.64">10916 8586 1236 0,'-10'-7'0'0,"0"2"0"0,4 3 0 0,-3 2 0 0,6 0 0 0,1 0 0 0,2 9 0 0,0 9 649 0,2 7-306 0,4 5-144 16,4 4-86-16,-3 4 403 0,1 4-239 0,-1 5-121 15,0 2-60-15,-2 5 67 0,-3-6-67 0,-2-6-31 16,0-1-76-16,0-5 23 0,-12 0 9 0,0-13-228 16,-1-7 121-16,-4-7 61 46,-2-6 31-46,1-3-394 0,-1-3 221 0,5-11 23 0,5-13 76 0,1 0-650 0,5-6 340 0,3-3 171 0,0-4-559 0</inkml:trace>
  <inkml:trace contextRef="#ctx0" brushRef="#br0" timeOffset="-207089.16">11250 8620 1471 0,'29'0'0'0,"4"0"0"0,-5 4 0 0,-1 3 0 0,1 1 0 0,-5 3 0 15,-1 3 188-15,0 3-66 0,-11 1 399 94,-6 5-243-94,-4 2-120 16,-1 2-61-16,-11 5 100 0,-12 2-71 0,-5 0-49 0,-5-7-1 0,-1-1-105 0,-4-3 33 0,5-4 0 0,-7-1-352 0,8-10 188 0,5-5 98 0,1-3 49 0,8 0-301 0,4-6 117 0,2-13 111 0,12-5-738 0</inkml:trace>
  <inkml:trace contextRef="#ctx0" brushRef="#br0" timeOffset="-206963.95">11493 8524 1511 0,'0'0'0'0,"0"1"0"0,-2 2 0 0,-1 4 0 0,-4 3 0 0,0 5 0 0,2 4 990 0,-4 5-481 0,3 6-236 16,3 4-119-16,3 6 340 0,0 0-494 0,0 4 0 15,14-6 0-15,8 1 0 0,5-6 0 0,7-2 0 16,8-2-114-16,5 3-205 0,1-11 173 0,4-7-529 16</inkml:trace>
  <inkml:trace contextRef="#ctx0" brushRef="#br0" timeOffset="-206582.71">11760 8543 2175 0,'0'-12'0'31,"0"1"0"-31,0 2 0 0,0 2 0 0,4 2 0 0,4 0 0 0,3-3 0 0,6 7 321 0,0-2-142 0,8 1 181 0,4 1-162 0,1-1-80 0,6 2-32 0,-3 0-267 0,4 0 109 0,-6 3 54 0,2 6 28 0,-1-3-285 0,-2 2 166 0,-9 0 68 0,-2 1-695 0,-7-1 387 32,-3 0 42-32</inkml:trace>
  <inkml:trace contextRef="#ctx0" brushRef="#br0" timeOffset="-206348.03">11993 8379 1426 0,'-7'-6'0'0,"0"-1"0"0,4 2 0 0,0 5 0 0,2 0 0 0,1 0 0 0,0 12 0 0,0 5 0 0,0 4 184 0,0 6-73 0,0 3-28 0,0 1-77 0,-6 1-1 0,-1 2 32 0,-3-1 0 0,-6 5-78 16,0-8 34-16,-4 0 0 0,0-5 90 0,1-6-46 16,0-2 0-16,1-2 10 0,6-9 205 0,6-5-107 15,1-1-54-15,5 0 185 0,0 0-120 0,2 0-50 16,12-5-39-16,8-1 115 15,4 2-73-15,3-2-36 0,1 2 0 0,5 0-62 32,-4 3-9-32,0-1 35 0,-1 2-108 15,-1 0 55-15,-1 0 26 0,4 0-494 0,-9 6 254 0,-4-2 84 0,-4 0 81 0,-2 3-677 0,-7-1 353 0,3 2 167 16,-7-5 96-16,-2 0-383 0</inkml:trace>
  <inkml:trace contextRef="#ctx0" brushRef="#br0" timeOffset="-206181.47">12064 8596 1541 0,'-10'-5'0'0,"2"3"0"0,0 2 0 0,3 0 0 0,1 0 0 0,4 9 0 0,0 7 0 0,0 7 0 0,0 4 608 0,2 2-290 0,4 4-140 15,1 5 198-15,-2 0-169 16,2 4-85-16,0 5-33 0,-1-10-122 0,-1-2 35 0,3-3 0 0,-6-2-576 16,1-4 306-16,0 3 161 31,-3-10 66-31,0-9-739 0,0 0 393 0,-7-6 78 0</inkml:trace>
  <inkml:trace contextRef="#ctx0" brushRef="#br0" timeOffset="-206043.84">11871 8928 1493 0,'-13'-15'0'0,"-3"3"0"0,8 4 0 0,4 6 0 0,0 0 0 0,4-1 0 0,0 3 0 0,0 0 0 0,11 0 69 15,8 5 1-15,2 2-33 0,2 1 718 0,2-1-359 0,3 1-171 0,0-1-98 0,0-3-426 0,0 3 168 0,0-2 84 0,0-3-336 0,8 1 219 0,-6-3 96 0</inkml:trace>
  <inkml:trace contextRef="#ctx0" brushRef="#br0" timeOffset="-205887.26">12363 8655 2868 0,'0'0'0'0,"-3"0"0"0,-2 0 0 0,2 2 0 0,-2 5 0 0,2 4 0 0,3 4 0 0,0 5 0 0,0 2 0 0,0 7 384 16,0 4-164-16,0-1-96 0,1-1-133 0,1-2 0 0,3 0 46 0,-1 0-662 15,0-10 327-15,-1-3 167 16,0-3 84-16,0-7-361 0,-1-2 223 0,-2-2 120 16</inkml:trace>
  <inkml:trace contextRef="#ctx0" brushRef="#br0" timeOffset="-205646.9">12352 8557 1530 0,'1'-15'0'0,"2"-2"0"0,4 7 0 0,3-1 0 0,3 4 0 0,5 2 0 0,4 2 0 0,5-1 279 0,4 4-125 0,0 0-59 0,4 0-29 0,3 0 0 0,-2 1-29 0,3 7 378 16,-6-2-194-16,-5 1-92 0,-3 2-46 15,-2 1-20-15,-8 2 1 0,3 1-18 0,-10 2-9 0,-5 2 76 16,-1 1-37-16,-2 1-1 31,0 5 135-31,0 3-77 0,0-5-94 0,-3 4-39 0,-1-1 0 0,1 1 0 0,2 1 0 0,1 5-176 0,0-7 14 16,0 0 98-16,0-3 49 0,0-2-748 15,0-2 350-15,0-1 185 16,1-7 76-16,-1-5-263 0,0-2 189 0</inkml:trace>
  <inkml:trace contextRef="#ctx0" brushRef="#br0" timeOffset="-205474.36">12428 8739 2002 0,'-11'0'0'0,"3"0"0"0,3-1 0 0,5 1 0 0,0 0 0 0,3 0 0 0,10 0 0 0,9 0 375 0,6 0-170 0,6 0-84 0,-1 0 55 0,5 0-61 0,-4 0-43 0,-1 0-1 0,2 0-564 0,-7 0 264 0,0 0 134 16,-1 0-296-16,-10 0 205 0,-6 0 105 0,-6 0 53 0,-5 1-699 0</inkml:trace>
  <inkml:trace contextRef="#ctx0" brushRef="#br0" timeOffset="-205207.4">12551 8283 1345 0,'0'0'0'0,"0"0"0"0,3 0 0 0,0 7 0 0,2 7 0 0,1 9 0 0,1 7 0 0,-1 10 0 0,0 12 453 0,-5 6-208 0,1 7-104 0,-2 2-3 0,0-10-56 0,-6-4-22 0,-7-5 1 0,1-6 0 0,-4-1-16 0,4-17-8 0,0-7 90 16,1-6-46-16,3-4 1 0,3-7-46 0,-1 1 158 0,4-1-84 15,2 0-36 32,0-1-1-47,0 1 57 0,6 0-47 0,6 0-14 0,2 0 135 0,1 0-204 0,2 7 0 0,3 1 0 0,1 1 0 0,2-1 0 0,-3-1 0 0,5-1 0 0,0 0 0 0,0-3 0 16,1-1 0-16,4 0-540 0,-5-2 161 16,-1 0 147-16,0 0 111 0</inkml:trace>
  <inkml:trace contextRef="#ctx0" brushRef="#br0" timeOffset="-204883.54">13034 8510 1246 0,'-6'-18'0'0,"1"-1"0"0,5 3 0 0,5 2 0 0,17-3 61 0,8 1-26 0,6 1 0 0,6-1-22 0,2 10 443 0,5 3-210 0,-1 3-106 0,0 0-51 0,-9 12 3 0,4 8-19 0,-19 4-9 0,-7 6-86 0,-9 4 29 16,-5 4 0-16,-3 3 28 15,-15 5-59-15,-8-7 26 0,-4-3-1 0,-3 0 14 0,-2-4 21 0,-4-2-1 16,-5 2-40-16,6-14-94 15,-1-3 34-15,1-7 37 0,4-4 0 0,3-4-373 16,-2 0 170-16,14-1 107 0,6-16-426 0,5-10 257 16,5-8 129-16</inkml:trace>
  <inkml:trace contextRef="#ctx0" brushRef="#br0" timeOffset="-204762.86">13174 8542 1993 0,'5'0'0'0,"0"0"0"0,5 0 0 0,-2 5 0 0,5 5 0 0,1 5 0 0,3 5 0 0,3 8 378 0,5 2-172 0,0 3 233 16,3 4-193-16,-3-4-109 15,0-1-51-15,0-3-386 0,-3-5 168 0,-2-1 84 16,0 1 50-16,-6-11-393 0,-3-2 214 0,0-7 106 16</inkml:trace>
  <inkml:trace contextRef="#ctx0" brushRef="#br0" timeOffset="-204608.28">13547 8504 2157 0,'12'-15'0'0,"-2"3"0"0,4 3 0 0,8 0 0 0,2 1 0 0,8 1 0 0,4 1 0 0,-1 4 354 0,3-1-160 0,0 3-78 0,-5 0-196 16,2 0 58-16,-3 0 38 0,-7 5-9 0,-6 1-660 15,-5 1 341-15,-4-2 169 0,-9 0 86 0</inkml:trace>
  <inkml:trace contextRef="#ctx0" brushRef="#br0" timeOffset="-204299.1">13765 8206 1482 0,'4'0'0'0,"-3"1"0"0,0 0 0 0,2 5 0 0,5 4 0 0,0 6 0 0,4 11 0 0,1 7 0 0,2 9 504 0,0 8-233 0,0 7-110 0,-6-1-67 0,-1-2 136 0,-1-5-97 0,-4-4-49 16,-1 4-16-16,-2-17-3 15,0-5 0-15,-5-6-30 31,-5-2-29-31,-3-8-1 0,-2-5 39 0,1-3-62 0,-3-4 26 0,-2 0 0 0,2 0 28 0,-3-8 38 0,-1 0 8 0,4-2-46 16,0 1-1-16,6 1 55 0,-1-1-27 0,1 3-9 16,3-1-13-16,5 3 74 0,3 0-55 0,0 1-60 15,0-1 0-15,5 0 0 63,8-5 0-63,5 1-321 0,4-2 105 0,2-2 107 0,0 0 64 0,4-2-842 0,7-7 417 0,-9 4 222 0</inkml:trace>
  <inkml:trace contextRef="#ctx0" brushRef="#br0" timeOffset="-204198.37">14370 8281 1395 0,'0'-4'0'0,"0"-2"0"0,0 2 0 0,0-2 0 0,0 5 0 0,0-5 0 0,0 4 184 16,-2 0-75-16,-3 2-36 0,-4 0-224 16,-5 7 93-16,0 7 56 0,-5 1-277 0,-3 6 157 0,-3 2 79 15</inkml:trace>
  <inkml:trace contextRef="#ctx0" brushRef="#br0" timeOffset="-204055.75">13992 8550 1251 0,'-3'1'0'0,"0"3"0"0,3-2 0 0,0 2 0 0,0 0 0 0,8-3 0 0,9-1 0 0,4 0 0 0,8 0 0 0,7 0 577 0,1-1-275 0,5-7-133 0,2-1-67 0,1-1-44 0,-3 0 0 0,3 2-14 0,-14 2-8 0,-4 2-482 0,-8 1 240 0,-7 0 122 0</inkml:trace>
  <inkml:trace contextRef="#ctx0" brushRef="#br0" timeOffset="-203889.19">14257 8411 1429 0,'-6'0'0'0,"3"0"0"0,-2 0 0 0,4 3 0 0,1 4 0 0,0 4 0 0,0 6 0 0,0 7 441 0,3 6-207 0,3 7-100 0,3 6-48 0,-1 5 483 0,-5 0-267 0,2 7-124 0,-3-9-76 0,-1 0 32 0,-1-4-49 0,0-4-24 15,0 0-1-15,-4-1-16 0,-3-11-8 0,-1-6-1 16,-1-5-34-16,1-6-1 0,1-4 0 0,1-5 0 16</inkml:trace>
  <inkml:trace contextRef="#ctx0" brushRef="#br0" timeOffset="-203757.65">14257 8678 1359 0,'-7'0'0'0,"0"0"0"0,1 1 0 0,0 3 0 0,-2 3 0 0,-1 2 0 0,-1 5 0 0,-1 4 326 15,-4 4-136-15,2-1-82 0,-2 2 71 0,1 3-71 16,-2-2-37-16,4-2 1 0,-4 0-507 0,7-10 231 16,3-2 120-16</inkml:trace>
  <inkml:trace contextRef="#ctx0" brushRef="#br0" timeOffset="-203629">14217 8724 1103 0,'9'0'0'0,"2"0"0"0,2 0 0 0,1 0 0 0,1 0 0 0,2 0 300 0,-1 5-132 15,6 0-57-15,-5 0 344 0,0 2-209 0,0 0-106 16,0-3-52-16,-3 3-404 0,2-3 185 0,-4 0 78 16,-1-3-355-16,1-1 222 0</inkml:trace>
  <inkml:trace contextRef="#ctx0" brushRef="#br0" timeOffset="-203288.87">14664 8231 1267 0,'-6'-3'0'0,"0"1"0"0,0 0 0 0,1 2 0 0,0 0 0 0,0 4 0 0,-1 8 0 0,3 5 495 0,1 4-229 0,1 4-115 0,1 2-58 0,0 4 213 15,0-2-140-15,3 1-65 0,6-1 28 0,1 1-46 16,2-2-25-16,-1 3 10 0,0-4-59 0,0-1-1 16,-2 1 28-16,-1 0-63 0,0 1 32 0,-4 6 8 15,-1-7 22-15,-1 0-22 47,-2 2 0-47,0 1 22 0,0-3 1 0,0 5-22 0,-2-10-6 0,-1 0-15 0,0-6-3 0,0-4 25 0,0-2 4 0,0-2 3 0,0-6-31 0,-2 0 5 16,0-2 23-16,-4 0-107 0,-2 0 50 0,-3-2 26 15,-1-3-4-15,-1-5-242 0,-4-2 124 0,0 0 45 16,-1-2 37-16,-2-3-127 0,3 5 76 0,2 0 34 62,0 3 105-62,5 2-35 0,-4-1-10 0,9 5-26 0,4-2-211 0,1 4 105 0,3 0 52 0,0 1-199 0,0-3 117 0,9 3 72 0,8-1 32 0,2 0-453 0</inkml:trace>
  <inkml:trace contextRef="#ctx0" brushRef="#br0" timeOffset="-203180.91">14805 8802 1681 0,'15'0'0'0,"3"3"0"0,0 1 0 0,0 3-2 0,1 0 0 0,2 2 213 0,-5 2-94 16,-1-1-42-16,-2 1 590 0,-1 2-317 0,0-1-158 15,-1 0-70-15,-5-1-49 0,-1-2 1 0,-4 0-39 16,1 0-682-16,-2-4 342 0</inkml:trace>
  <inkml:trace contextRef="#ctx0" brushRef="#br0" timeOffset="-200395.16">16052 8307 632 0,'-12'-9'0'0,"3"1"0"16,-1 6 0-16,1-3 0 0,3 1 0 0,3 3 303 47,1 1-133-47,0 0-66 0,2 0-34 0,0 0 214 0,0 0-127 0,5 0-61 0,10 0 163 0,5 0-110 0,8 0-57 0,6 0-18 0,6 0 77 0,5 0-57 0,8 0-28 0,8 0 139 62,0 0-84-62,18 0-33 0,-5 0-9 0,8 0 51 0,4 0-46 0,0 0-24 0,3 1 0 0,10 5-38 0,-20-1 15 0,-1 1 0 0,-5 1 0 0,-4 0-72 0,-7-2 36 0,8 2 9 0,-23-2-97 0,-2 0 63 16,-4-2 30-16,-5-1-82 16,5-2 55-16,-18 0-8 0,1 0 0 0,-3 0-65 15,-8 0 45-15,0-2 4 0,-4-3-3 0,-7 0-102 16,-2 2 64-16,0-1 20 0,-3-1-207 0,-11 0 119 15,-6 0 49-15,-5 1-498 0,-2 3 283 0,-4-1 141 16,-3 2 71-16,-2 0-218 0</inkml:trace>
  <inkml:trace contextRef="#ctx0" brushRef="#br0" timeOffset="-200005.4">16147 8288 1190 0,'-9'-7'0'15,"0"5"0"-15,4 1 0 0,2 1 0 0,1 3 0 0,2 14 382 0,0 7-164 0,0 9-95 16,0 7-43-16,5 8 146 31,1 8-95-31,3 5-47 0,-1 10-14 0,-1-9 117 0,-3 1-75 0,0-4-38 0,-3-3-5 0,2-4-1 0,-3 3-22 0,0-18-10 16,0-6-42-16,-6-4 43 0,-2-7-1 0,-1 1-53 15,-2-12 21-15,0-4 1 0,0-5 32 0,-3 0-39 16,0 0-4-16,-5 0 51 0,2-13-43 0,0-3-184 16,0-7 80-16,0-2 55 15,0-2 6-15,-1-5 0 0,5 1-8 0,1 0-302 0,0-1 157 0,1 5 79 16,3 3 39-16,1 3 113 0,2 9-33 16,2 3 1-16,1 3-41 0,2 4 122 15,0 2-61-15,0 5-40 0,0 19 18 0,0 0 47 16,0 5-13-16,0 2-27 0,0 3 22 0,0-2-1 15,0-4 3-15,0 0-346 0,0-2 154 0,0-4 75 16,0-3 34-16,0-3-446 0,0-6 233 0,2-7 113 16,4-3 57-16</inkml:trace>
  <inkml:trace contextRef="#ctx0" brushRef="#br0" timeOffset="-199755.07">16450 8592 1449 0,'6'9'0'0,"4"4"0"0,-3 4 0 0,-2 3 0 0,-1 7 0 0,-2 2 0 0,-2 3 0 0,0 8 336 0,0-3-155 0,-6 1 90 16,-5-1-117-16,3-3-59 0,-1 4-20 0,2-11-286 15,3-5 124-15,-3-2 61 110,5-6 32-110,0-2-513 0,0-2 266 0,1-9 126 0,-1-1 66 0,2 0-475 0,-3-6 244 0,1-8 131 0,-1-8 42 0</inkml:trace>
  <inkml:trace contextRef="#ctx0" brushRef="#br0" timeOffset="-199553.61">16395 8683 383 0,'3'-28'0'0,"4"4"0"0,3 0 0 0,0 9 0 0,4 6 0 0,1 0 303 0,5 4-133 0,3 4-67 0,2-1 92 0,-1 2-83 0,0 0-38 0,-1 3 0 0,-4 5 73 0,-1 4-56 0,0 2-17 0,-6-2-83 0,-6 4 1 0,-4 2 45 0,-2 0-1 0,-2 5-114 15,-12 0 67-15,-4-2 19 0,-6-1 0 0,-1-2 51 16,0-2-22-16,-3-2-30 0,-3 4 196 0,4-7-99 15,3-2-38-15,0 1 110 0,3-3-71 0,5-2-33 16,-3 2 8-16,8-2 182 0,5-5-113 0,4 0-56 16,2 5-28-16,2-3 31 0,14 3-21 0,7 0-9 15,5 2-29-15,3-2-46 16,2 4 0-16,1 0 54 16,-1 0-307-16,-3 0 149 0,1 1 75 0,-3-3-233 15,0 3 147-15,0 0 31 0,-6-5 49 0,-7 0-50 0,2-1 42 0,-4-4-74 16,-2 0 48-16,1 0-25 0</inkml:trace>
  <inkml:trace contextRef="#ctx0" brushRef="#br0" timeOffset="-199296.3">16716 8407 1111 0,'0'-12'0'16,"0"1"0"-16,0 0 0 0,4 4 0 0,5-2 0 0,0 6 0 0,2 1 203 0,0 2-84 0,0 0-41 0,-1 6-12 0,0 5 8 0,-5 4-37 0,0 3-1 0,-5 1 1 0,0 4-1 0,-5 1 1 0,-6 2 31 0,-5-4-31 0,-1 2-1 16,0-3 1-16,0-3 170 0,1-1-85 0,0 1-33 15,4-7 195-15,3-3-124 0,1-1-61 0,3 0-9 16,2-4-26-16,3 2 9 0,3-5-37 0,10 0 32 47,8 0 0-47,6 0-32 0,2-1 1 0,3-3-258 0,-1 3 125 0,-2-1 66 0,1 0 33 0,-3 2-680 0,1 0 282 15,-8 0 190-15,-3 5-563 0</inkml:trace>
  <inkml:trace contextRef="#ctx0" brushRef="#br0" timeOffset="-199150.54">16771 8850 1905 0,'-14'0'0'0,"-3"7"0"0,7-4 0 0,5-1 0 0,2 1 0 0,3 1 0 0,0-2 0 0,0 1 296 0,11-3-135 15,9 0-62-15,2 0 106 0,4 0-85 0,0 0-41 16,4 0 8-16,-4 0-166 0,0 0 57 0,1 0 29 15,-4-5 1-15,0 0-616 0,2 1 331 0,-6-3 152 16</inkml:trace>
  <inkml:trace contextRef="#ctx0" brushRef="#br0" timeOffset="-198961.14">17046 8665 946 0,'0'-4'0'0,"0"-2"0"0,3 5 0 0,2-2 0 0,1 2 0 0,2 1 0 0,4 0 0 0,2 7 594 0,2 7-284 15,0 1-136-15,-1 6 88 0,-2-2-112 0,-2 8-58 32,-1 0-18-32,-7 2 5 0,-1-1-42 0,-2 3-1 0,-3-1 1 0,-12 2 9 0,-3-8-10 0,-4 0-38 0,1-5-145 0,-2-4 91 15,3-5 47-15,0-1-386 0,8-9 166 0,2 0 120 16,4-3-1-16,6-13-505 0,0-3 289 0,6-6 136 16</inkml:trace>
  <inkml:trace contextRef="#ctx0" brushRef="#br0" timeOffset="-198804.56">17270 8690 1310 0,'2'-2'0'0,"0"0"0"0,-1 2 0 0,0 0 0 0,-1 0 0 0,0 4 0 0,0 11 0 0,0 1 657 0,-4 6-310 0,1 3-156 0,0 4-77 0,3 3 276 0,0 0-181 0,0 0-86 0,6 0-56 0,7-3-30 16,4-2-1-16,6-1-386 0,-1-9 188 0,4-7 100 15,-1-5 49-15,3-5-632 0,-3 0 340 0,3-7 122 16,-9-10 97-16</inkml:trace>
  <inkml:trace contextRef="#ctx0" brushRef="#br0" timeOffset="-198562.38">17393 8526 1492 0,'-2'-11'0'0,"2"-1"0"0,0 1 0 0,2 4 0 0,5 2 0 0,3 4 0 0,0 1 0 0,1 0 202 16,1 0-73-16,-1 10-23 0,-3 4-35 0,-3 3 1 0,-1 1-36 0,-4 4-40 15,0 1 50-15,0-3-9 0,-12 4-1 0,-2-4-39 16,-2-1 39-16,2-2 1 0,-3 2 9 16,6-7 62-16,-3 0-35 0,5-4 0 15,1-2 18-15,2 0-26 0,0-2 8 0,6-1-97 0,0-3 30 0,3 0 0 47,12 0 31-47,5-3-139 0,3 0 78 0,0 0 26 0,2-1 0 0,-1 3-618 0,1 0 304 0,-4 1 121 0</inkml:trace>
  <inkml:trace contextRef="#ctx0" brushRef="#br0" timeOffset="-198386.75">17433 8936 1494 0,'-7'0'0'0,"1"0"-1"0,4 3 1 0,2-3 0 0,0 1 0 0,0 3 0 0,5 1 178 0,8-4-61 0,5 1 156 0,5 0-118 0,1 0-59 0,0-2-30 0,5 0-125 0,-6 0 44 0,1 0 25 16,-1 0 1-16,-4 0-555 0,-1 0 290 0</inkml:trace>
  <inkml:trace contextRef="#ctx0" brushRef="#br0" timeOffset="-198271.06">17663 8765 829 0,'0'0'0'0,"0"0"0"0,0 0 0 0,0 0 0 0,0 0 0 0,0 0 0 0,2 3 0 0,5 3 754 0,6 5-349 47,-2-2-189-47,3 3-9 0,0 2-85 0,-2-2-43 0,2 6 0 0,-1-3-185 0,-1 0 66 0,-3-2 39 0,0 3-1 0,0-4-626 0,0-1 329 0</inkml:trace>
  <inkml:trace contextRef="#ctx0" brushRef="#br0" timeOffset="-198089.54">17880 8683 505 0,'3'-4'0'0,"0"3"0"0,0 1 0 0,-1 0 0 0,1 3 0 0,-1 12 371 0,0 8-172 0,-2 4-81 0,0 9 206 16,0 8-144-16,-4 4-71 0,-4 8-28 0,-3-5-89 16,-1 0 45-16,0-3-1 0,3-5 0 0,-2-4-136 15,4 2 78-15,0-17 24 32,2 0 0-32</inkml:trace>
  <inkml:trace contextRef="#ctx0" brushRef="#br0" timeOffset="-197879.11">18099 8607 1116 0,'17'-11'0'0,"-1"4"0"0,1 2 0 0,-3 4 0 0,2 1 0 0,-8 0 328 0,-4 6-146 0,-2 4-73 16,-2 4-37-16,0 0 153 0,-6 4-85 0,-5 1-57 16,-7-4-23-16,3 2 9 0,-4-2-33 0,1 0 0 15,0-1 6-15,5-5-6 0,0-1 0 0,5-4 87 16,-1 3-43-16,4-7-1 0,4 4-34 0,1-4 8 15,0 0-17-15,13 0 0 0,5-2 0 16,4-3-87-16,5 1 53 0,5-3-10 16,0 0-170-16,4 3 106 0,2 0 43 0</inkml:trace>
  <inkml:trace contextRef="#ctx0" brushRef="#br0" timeOffset="-197553.97">18838 8325 1813 0,'3'0'0'0,"0"0"0"0,3 0 0 0,2 0 0 0,8 7 0 0,-2 7 0 0,3 4 0 0,0 2 0 0,3 1 175 0,1 3-61 0,-3 0-43 16,2 2-326-16,-1-2 145 0,-5-2 74 0,-1 0-250 0,-1-3 171 0</inkml:trace>
  <inkml:trace contextRef="#ctx0" brushRef="#br0" timeOffset="-197305.62">19226 8396 1256 0,'2'4'0'0,"-1"1"0"0,-1 0 0 0,0 3 0 0,0 1 0 0,0 3 0 16,-5 2 0-16,-7 6 0 0,-5 1 0 0,-4 3 137 0,-7 5-41 0,-2-4-35 0,-2-1-18 0,-5 0-7 15,-1-7 0-15,4 0 50 0,-3-5-16 0,10-6-9 16,7-5-25-16,6-1 51 63,5 0-25-63,8 0-1 0,1 0-16 0,0-6 167 0,13 3-88 0,10-4-44 0,8 1 0 0,2 4 41 0,8-2-34 0,-4 3-9 0,3-1-126 0,0 2 42 0,-1 0 0 0,-1 0-323 0,3 0 192 0,-8 0 81 15,-2 2 43-15,-5 3-324 0,-2 0 132 0,-2 2 99 16,-12-3-24-16</inkml:trace>
  <inkml:trace contextRef="#ctx0" brushRef="#br0" timeOffset="-197153.03">18963 8778 1427 0,'-24'0'0'0,"9"1"0"0,7 2 0 0,5 0 0 0,3 3 0 0,0 0 0 0,8-1 169 0,13 2-71 0,6-2-31 15,4-1 335-15,5-1-183 31,0 2-92-31,4-5-120 0,-6 2 29 0,-1-2 0 0,-2 1 0 0,-1-1-519 0,-4 0 260 0,4 0 138 0,-11 0 56 0,-4 0-351 16</inkml:trace>
  <inkml:trace contextRef="#ctx0" brushRef="#br0" timeOffset="-196984.52">19117 8685 441 0,'-4'0'0'0,"-1"1"0"0,-2 3 0 0,3 4 0 0,2 1 0 0,0 5 471 0,2 4-217 15,-1 7-109-15,-1 5 464 0,-1 5-290 0,0 4-142 16,-4 3-70-16,-1 0 31 0,-2 3-41 0,1-8-36 16,-2-4 1-16,1-7-461 0,2-5 217 15,1-7 109-15,1-2-290 0,3-12 195 0</inkml:trace>
  <inkml:trace contextRef="#ctx0" brushRef="#br0" timeOffset="-196842.38">19105 8901 2187 0,'0'3'0'0,"0"3"0"0,1-1 0 0,1 5 0 0,5 0 0 0,-1 1 0 0,4 6 0 0,4 1 0 0,0 2 0 0,4 1 358 0,3-1-161 0,2 1-80 0,1-1-107 15,1-2 35-15,1-5-9 0,-2-2 0 16,0-8-693-16,1-3 347 0,0 0 172 16</inkml:trace>
  <inkml:trace contextRef="#ctx0" brushRef="#br0" timeOffset="-196613">19629 8479 1465 0,'10'-6'0'0,"-1"1"0"0,5 2 0 0,2 0 0 0,4 3 0 0,5 0 442 16,-5 0-209-16,4 0-98 0,2 8-50 0,-1 1 238 93,1 1-143-93,4-2-64 0,-8-1-578 0,1 0 248 0,-2 2 125 0,-3-3 62 0</inkml:trace>
  <inkml:trace contextRef="#ctx0" brushRef="#br0" timeOffset="-196512.27">19615 8738 1390 0,'0'0'0'0,"-4"0"0"0,2 0 0 0,2 0 0 0,0 0 0 0,3 0 0 0,13-2 0 0,3 0 399 0,6 0-186 0,3-1-89 16,4 0-44-16,3-2 17 31,1 3-31-31,2-3 9 16,-7 2-685-16,-1 2 322 0,-6-2 162 0,-6 3-595 0</inkml:trace>
  <inkml:trace contextRef="#ctx0" brushRef="#br0" timeOffset="-196308.81">19771 8572 1129 0,'-9'0'0'0,"-1"0"0"0,0 2 0 0,7 3 0 0,1 7 0 0,2 3 192 0,0 4-78 0,0 10-31 15,2 2 171-15,4 6-109 0,3 6-55 0,-3 3-27 0,-1 3 240 16,-3 1-124-16,1-10-77 0,-3-3-62 0,0-5-5 16,-3 0 0-16,-4-10-152 78,-5 2 84-78,-2-13 30 0,0-5 0 0,-2-6-258 0,0 0 147 0,0-8 75 0,1-7 20 0,3-7-248 0,4-4 66 0,3-2 92 0,2-1-21 0</inkml:trace>
  <inkml:trace contextRef="#ctx0" brushRef="#br0" timeOffset="-196160.2">20105 8665 1844 0,'12'13'0'0,"1"4"0"0,-1-1 0 0,-3-1 0 0,1 5 0 0,-4-2 0 0,-4 3 0 0,1 3 0 0,-3-5 0 0,0 0 0 0,-10 2 85 0,-4-4-25 0,-3-4 0 15,-4 2-16-15,2-8-322 0,-3-2 157 0,-1-2 78 16,0-3 38-16,2 0-240 15,-2 0 136-15,11 0 62 0</inkml:trace>
  <inkml:trace contextRef="#ctx0" brushRef="#br0" timeOffset="-196024.06">20334 8598 1718 0,'0'1'0'0,"0"3"0"0,0 0 0 0,0 7 0 0,-2 2 0 0,-6 6 0 0,-2 6 334 0,0 5-149 0,2 4-76 0,2 5 634 16,5-2-354-16,1 5-169 0,1-8-96 15,16-4-192-15,8-1 51 0,5-8 27 0,8-2-1 0,8-1-1005 16</inkml:trace>
  <inkml:trace contextRef="#ctx0" brushRef="#br0" timeOffset="-195668.44">21128 8310 1892 0,'-4'1'0'0,"-3"1"0"0,-3 5 0 0,0 5 0 0,-4 5 0 0,-3 7 0 0,-8 6 0 0,-3 6 0 0,-6 5 0 0,-4 7 178 0,-5 5-62 0,6-7-88 15,4-2 9-15,2-8-2 0,6-4 1 0,4-7-393 16,4-4 202-16,12-12 88 0,3-6 49 0</inkml:trace>
  <inkml:trace contextRef="#ctx0" brushRef="#br0" timeOffset="-195510.89">21007 8627 1085 0,'0'9'0'0,"0"2"0"0,1 6 0 0,1 4 0 0,0 5 0 0,-2 2 0 0,0 3 627 0,0 4-296 0,0 0-148 0,0 2-74 0,0 1-27 32,0-4-10-32,0-5 190 0,1-5-114 0,0-2-56 0,5-7-28 0,-1 2-851 0,0-17 405 0</inkml:trace>
  <inkml:trace contextRef="#ctx0" brushRef="#br0" timeOffset="-195316.9">21243 8444 1412 0,'1'1'0'0,"2"3"0"0,-2 3 0 0,4 2 0 0,0-1 0 0,0 5 0 0,2 4 541 0,-1 1-243 0,-1 1-136 0,-3-2-103 0,4 3-24 0,-3-1 1 0,-1-2 0 0,2-3-529 0,-2-2 261 0,-1-6 133 15,-1-1 68-15,0-5-327 0,0 0 182 0,0 0 91 16,-7-10-455-16,0-5 253 31</inkml:trace>
  <inkml:trace contextRef="#ctx0" brushRef="#br0" timeOffset="-195158.32">21268 8352 611 0,'8'-37'0'0,"-1"1"0"0,6 0 0 0,-3 11 0 0,4 6 0 0,3 5 0 0,3 3 151 0,4 2-49 0,-1 5-38 0,4 3 1 0,2 1 194 0,1 0-111 0,3 0-56 16,1 0 161-16,-4 5-113 0,-2 2-52 0,-4 2 141 15,0 2-97-15,-5 1-48 0,1 3-16 0,-9-1 183 16,-2 3-108-16,-3 4-54 16,-3-2-27-16,-1 4 181 0,0 4-94 0,-2-3-62 15,0 0-25-15,0 2 11 0,0-2 0 0,0 0-37 0,0 4-232 0,0-4 111 16,0-3 61-16,0-1-679 0,0-3 338 0,1 2 191 15,1-2 39-15,-2-5-764 0</inkml:trace>
  <inkml:trace contextRef="#ctx0" brushRef="#br0" timeOffset="-194962.84">21252 8497 2324 0,'-2'0'0'0,"-4"-2"0"0,4 1 0 0,2-1 0 0,0-1 0 0,8-1 0 0,10 4 0 0,5-5 0 0,6 4 0 0,4-1 343 0,7-2-144 0,-1 4-87 0,0-5-40 16,2 5-36-16,-2-3-1 15,-2 3 1-15,1 0-526 0,-13 0 258 0,-7 0 134 16,-5 3 67-16,-10 5-667 0,-3 1 362 0,0 3 24 16,-8-1-84-16</inkml:trace>
  <inkml:trace contextRef="#ctx0" brushRef="#br0" timeOffset="-194820.22">21375 8603 1131 0,'-16'3'0'0,"0"-2"0"0,4 2 0 0,2 0 0 0,6-1 0 0,1 1 0 0,3-1 0 0,3 0 103 0,16 0-34 0,2-1 288 15,5 1-162-15,3-2-70 0,2 0-49 0,0 0 53 16,1 0-47-16,-3 0-23 0,-1 0 0 0,2 0-355 16,-7 0 161-16,-3 0 86 0,-2 0-632 0,-6 0 347 15</inkml:trace>
  <inkml:trace contextRef="#ctx0" brushRef="#br0" timeOffset="-194491.1">21367 8765 961 0,'0'8'0'0,"0"4"0"0,-3-3 0 0,-2 3 0 0,3 2 0 0,-5-1 0 0,2 4 0 0,-3 4 0 0,2-3 283 0,-4-1-124 0,4 0-62 16,0-1 14-16,-1-4-38 31,5 0 9-31,0-4-46 0,2-5-27 0,0-3 1 0,13 0 26 0,8 0 27 0,9-8 10 0,4-4-37 16,6-3-1-16,6 3 69 15,1-2-35-15,4 2 1 0,8 2-26 0,-7 5 20 110,-4 0-1-110,0 5-27 0,-5 0-148 0,-7 5 74 0,1 10 46 0,-18 5-9 0,-7 3-295 0,-10-1 155 0,-2 4 77 0,-2-3 22 0,-14 4-14 0,-6-8 28 0,1-2-51 0,-6-2-80 0,1-6 62 0,1-3 28 0,-2-3-8 0,8-3-98 0,-1 0 69 0,0-9 36 0,4-3-269 0,0-6 153 0,-2-5 66 0</inkml:trace>
  <inkml:trace contextRef="#ctx0" brushRef="#br0" timeOffset="-194259.72">21600 8385 1443 0,'-11'0'0'0,"4"0"0"0,-4 1 0 0,7 18 0 0,0 8 0 0,3 9 0 0,-2 10 0 0,-1 12 0 0,-1 3 165 0,1 5-65 0,-2 0-32 0,-3-3 36 0,4-6-34 0,-3-2 9 0,2-16-44 0,2-8-111 0,0-6 56 0,3-9 28 0,-1-6-1 0,2-2 38 15,0-8-10-15,0 0-445 0,2-8-340 0,7-7 359 16,2 0 171-16,1-4 52 0,0 4 88 0,0-1 36 16,0 6 44-16,0 2 252 0,1 1-161 0,0 2-73 46,-3 4-22-46,2 1 287 0,-2 0-159 0,-3 2-80 0,3 9 714 0,-2 0-352 0,0 2-190 0,-3 1-90 0,-1 0-27 0,-2 2-32 16,4-2 0-16,-3 1-798 0,0-6 379 0,-3-3 194 16</inkml:trace>
  <inkml:trace contextRef="#ctx0" brushRef="#br0" timeOffset="-194146.36">22066 9014 2187 0,'0'1'0'16,"1"3"0"-16,1-1 0 0,0 2 0 0,1-1 0 0,-1 0 0 0,-1 0-49 0,1 0 42 0</inkml:trace>
  <inkml:trace contextRef="#ctx0" brushRef="#br0" timeOffset="-191885.43">22874 8678 1681 0,'1'0'0'0,"2"0"0"0,-1 0 0 0,1 0 0 0,0 1 0 0,2 13 0 0,0 4 0 0,1 7 248 0,0 7-96 0,-1-1-63 0,1 8 178 0,0 2-115 0,-3 3-58 0,1 1-29 0,3 2 46 0,-4-9-41 0,0-5-1 15,1-5-32-15,2-7 37 0,0-4 1 0,2-3-29 16,1-14 214-16,1 0-112 16,3-4-55-16,1-13 107 0,5 0-200 0,6-5 0 0,-5-4 0 0,4-3 0 15,2-8 0-15,-1-4 0 0,0-4 0 0,0-6 0 16,-5 5 0-16,-4-3 0 15,-4-1 0-15,-2 1 0 0,-6 8 0 0,2 2 0 16,-6 20-630-16,0 14 234 0,0 5 173 0,-6 13-366 16,-2 19 276-16</inkml:trace>
  <inkml:trace contextRef="#ctx0" brushRef="#br0" timeOffset="-191689.43">23349 9162 1736 0,'-2'10'0'0,"-1"2"0"0,2 1 0 0,1 1 0 0,0 2 0 0,0 1 0 0,0 0 825 0,0 3-395 0,3-1-197 0,2 2-21 16,2 3-80-16,-1-5-53 0,1 3 1 0,-3-1-200 0,1 0 78 0,0-6 38 16,-2 3 10-16,-1-8-611 0,-1-2 320 0,-1-5 161 15,0-3-751-15,0 0 431 0</inkml:trace>
  <inkml:trace contextRef="#ctx0" brushRef="#br0" timeOffset="-191507.92">23579 8865 2254 0,'2'-3'0'0,"-1"1"0"0,6-1 0 0,1 0 0 0,4 2 0 0,4-2 425 0,5 3-200 0,4 0-94 0,4 0 130 0,5 0-112 0,3 0-48 0,-4 0-38 0,-3 0-377 0,1 4 174 0,-8 3 88 0</inkml:trace>
  <inkml:trace contextRef="#ctx0" brushRef="#br0" timeOffset="-191283.52">23610 9140 1520 0,'-15'3'0'0,"3"-1"0"0,3 2 0 0,8 2 0 0,1-3 0 0,0 1 543 0,13 1-254 0,8 0-127 0,6 2 531 0,0-4-333 0,6 1-163 0,0 1-81 0,0-2-65 0,-1 3-51 0,3 0 0 0,-7-4 0 0,-3 4-127 0,-4 0-9 0</inkml:trace>
  <inkml:trace contextRef="#ctx0" brushRef="#br0" timeOffset="-190739.46">24371 8936 1205 0,'-5'-15'0'0,"2"4"0"0,0-1 0 0,3 5 0 0,6 1 0 0,10 0 0 0,7 1 413 0,5 2-188 0,4 1-86 0,0 2 190 0,3 0-146 0,-3 8-74 0,1 6-36 16,-2 5-58-16,-2 6 30 15,-11 1-9-15,-4 5-57 0,-11 2 29 0,-3 3-1 16,-3 2 29-16,-14 6-90 0,-8-8 40 0,-6-1 25 16,-7-5 0-16,-4 1 44 31,0-6-19-31,-5 2-46 0,6-11 246 0,5-5-116 0,3-2-47 0,5-4 253 16,7-2-145-16,4-2-63 15,13-1-78-15,4 0-40 0,1 0 0 0,15 0 0 0,7 0 0 0,8 0 0 0,1 0 0 0,3 0 0 47,3 0 0-47,-1 0 0 0,0 6 0 0,2 1 0 0,-6 0 0 0,-3 0 0 0,2-1 0 0,-4 3 0 0,-3 0 0 0,3 1-81 0,-10-3-74 0,-3 0-742 16,-1 1 431-16,-3-3 215 0,2-2 107 0,2 1-340 15,-6-4 228-15</inkml:trace>
  <inkml:trace contextRef="#ctx0" brushRef="#br0" timeOffset="-190203.1">25363 8939 975 0,'0'-12'0'0,"-2"0"0"0,0 0 0 0,0 0 0 0,1-5 0 0,-2 5 0 0,1-3 0 0,-2 1 230 0,0-1-97 0,-2-1 91 0,-3-1-99 0,3 4-44 0,-7-1-23 0,1 2 0 0,-3 2-23 0,-3 0 10 0,-1 8-9 0,0 2-1 0,-2 0 1 0,2 5 0 0,-1 9 106 0,0 4 165 0,7 6-140 0,3 6-66 0,4 5 99 0,4 4-83 0,2 4-40 0,0 9 117 0,8-4 184 0,3 2-237 0,1-1-141 0,-1 4 0 0,2-2 0 0,1 11 0 0,-5-11 0 0,-2 0 0 0,-2-3 0 0,-4-1 0 16,-1-2 0-16,0 4 0 0,-12-15 0 0,-6-3 0 0,-3-3 0 0,-1-8 0 16,-5-3-9-16,-3-2-49 0,4-13 27 0,2-2-8 15,0 0 0-15,3-7-334 0,2-7 169 0,2-3 74 16,7-4 52-16,4 1-508 0,6-8 275 0,0 0 137 16,3-8 70-16,11-5-608 0</inkml:trace>
  <inkml:trace contextRef="#ctx0" brushRef="#br0" timeOffset="-189952.26">25535 8840 1571 0,'12'-31'0'0,"-2"4"0"0,2 2 0 0,-4 4 0 0,0 1 0 0,-7 11 0 0,1 7 232 0,-2 2-97 16,0 0-50-16,-3 5 540 0,-6 11-286 0,1 5-156 15,-3 6-73-15,4 8 446 0,-3 6-461 0,6 0-95 0,1 12 0 0,2-4 0 16,1 3 0-16,0 2 0 0,0-1 0 0,1 1 0 15,2 13 0-15,4-13 0 16,0 5 0-16,-1-2 0 0,-3-2 0 0,-1-4 0 31,-2 3 0-31,0-15 0 0,-5-1 0 0,-11-10 0 0,-4-3 0 0,-4-6 0 0,-6 1 0 16,1-13 0-16,-3-4 0 0,3-3 0 0,-2 0 0 0,4 0 0 16,-4 0-52-16,6 0-1340 0,-1 0 678 0</inkml:trace>
  <inkml:trace contextRef="#ctx1" brushRef="#br0" timeOffset="19652.77">12426 11211 0,'0'-86'0</inkml:trace>
  <inkml:trace contextRef="#ctx0" brushRef="#br0" timeOffset="-189185.31">3938 6556 986 0,'0'-31'0'0,"0"6"0"0,0 1 0 0,0 9 0 0,0-1 200 0,0 12-86 0,-1 4-39 0,-2 1 445 0,-7 20-241 0,-5 9-112 0,-3 14-69 0,-5 12 306 0,-2 8-183 0,-5 8-91 0,-2 8-47 0,-5 8 368 0,5-8-248 0,-3 5-203 0,-2 5 0 16,1-2 0-16,1 0 0 0,-3 7 0 0,10-26 0 0,6-5 0 0,5-14 0 0,8-10-162 15,4-12-158-15,3-6 188 0,2-18 79 0,0-4-1097 0,0 0 555 16</inkml:trace>
  <inkml:trace contextRef="#ctx0" brushRef="#br0" timeOffset="-188968.38">3316 7328 1925 0,'0'-1'0'0,"-6"1"0"0,2 0 0 0,1 1 0 0,0 14 0 0,3 6 0 0,0 4 0 0,0 11 0 0,0 7 327 0,1 5-144 0,4 6-64 0,-1-4 284 0,-1-3-183 0,-2-2-92 0,1-5 71 16,1-9-81-16,-3 4-31 0,0-22-10 0,0-4 68 15,0-7-145-15,1-2 0 16,2-2 0-16,8-18 0 0,5-7 0 0,6-10 0 16,7-4 0-16,0-3 0 0,5-5 0 0,5-8 0 15,1 8 0-15,1-3-210 0,2 3 108 0,0-1-505 16,2-4 231-16,-8 15 174 16</inkml:trace>
  <inkml:trace contextRef="#ctx0" brushRef="#br0" timeOffset="-188749.45">3977 6324 2628 0,'0'0'0'0,"0"0"0"0,0 0 0 0,-1 0 0 0,1 0 0 0,0 9 0 0,0 4 0 0,0 4 612 0,4 7-288 0,5 2-143 0,-1 6-63 0,1 3-50 0,4 0-68 0,2 3 0 0,-3-1 0 0,3 0 0 16,-1 1 0-16,1-8-708 0,-7-5 289 0,1-5 229 16,-4-6 113-16,-2-6-853 0,-1-2 400 0</inkml:trace>
  <inkml:trace contextRef="#ctx0" brushRef="#br0" timeOffset="-188524.05">3970 6249 1280 0,'-6'-33'0'0,"6"1"0"0,0 11 0 0,9 4 0 0,11 4 0 0,4 3 722 0,7 3-342 0,7 2-163 16,-3 5-94-16,4 0 258 0,3 14-172 0,-2 6-86 16,-4 5 354-16,2 8-458 0,-14 1-19 0,-5 7 0 15,-10 3 0-15,-8 7 0 0,-1-1 0 0,-6 9 0 63,-14-7 0-63,-4-4 0 0,-7 1 0 0,-3-3 0 0,1-3 0 0,-7 1 0 0,8-13 0 0,0-6 0 0,6-8 0 0,4-5 0 0,9-7 0 0,1-2 0 0,12-3 0 0,0-11 0 31,10-8-719-31,14-8 3 0</inkml:trace>
  <inkml:trace contextRef="#ctx0" brushRef="#br0" timeOffset="-188396.88">4461 6541 2237 0,'0'0'0'0,"0"0"0"0,0 4 0 0,0 3 0 0,0-1 0 0,0 6 0 0,3 0 1204 16,6 6-714-16,-1 8-490 0,3 0 0 0,-4 7 0 15,3 2 0-15,-3 2 0 0,0 1 0 0,1-4 0 16,0 0 0-16,-1-5-616 0</inkml:trace>
  <inkml:trace contextRef="#ctx0" brushRef="#br0" timeOffset="-186128.04">25190 9940 1949 0,'0'20'0'0,"0"-2"0"0,1 1 0 0,1 8 0 0,-2-6 0 0,0 3 470 0,0 2-217 0,0 2-107 16,0 1-55-16,0 7-154 0,0-9 45 0,0 0 28 15,0-1 0-15,0-4-678 0,0-3 316 0,0-2 150 16,0-10-404-16,-3-7 284 94,-1 0 142-94</inkml:trace>
  <inkml:trace contextRef="#ctx0" brushRef="#br0" timeOffset="-186035.29">25110 10006 1035 0,'1'-20'0'0,"1"2"0"0,2 3 0 0,6 3 0 0,2 1 0 0,4 8 0 0,3 3 245 0,4 0-104 0,2 3 234 0,1 14-169 0,4 1-75 0,-8 6-51 0,1 3 78 0,-1 2-61 0,-4 1-29 0,-2 3 8 0,-9-6 176 0,-3 2-107 0,-2 0-54 0,-2-3 163 0,-6-1-109 0,-7 4-44 0,-7-12-37 0,-5 0 4 15,1-3-31-15,-2-7 1 0,-3 1-321 0,3-1 170 0,3-7 70 16,4 0 40-16,2 0-305 0,4 0 172 0,3-1 61 15,3-5-19-15,7-4-849 0</inkml:trace>
  <inkml:trace contextRef="#ctx0" brushRef="#br0" timeOffset="-185887.15">25509 10176 2259 0,'0'0'0'0,"0"2"0"31,-2 1 0-31,0-3 0 0,-2 7 0 0,1-2 0 0,1 2 0 0,0 3 831 0,1-1-398 0,1 6-197 0,0-2-111 0,0 3-78 0,0-2-47 0,0 3 0 0,0-1-602 0,0-1 238 0,3 0 201 0,2 2 109 0,3-5-539 16</inkml:trace>
  <inkml:trace contextRef="#ctx0" brushRef="#br0" timeOffset="-185198.92">26068 9414 1075 0,'-15'-5'0'0,"5"-2"0"0,0 4 0 0,0-2 0 0,4 3 0 0,4-3 0 0,2 0 466 0,2 1-214 0,16-2-108 0,7-1 325 0,11 2-221 16,9-4-105-16,5 3-53 15,12 0 230-15,5 1-141 0,12-2-62 0,0 2 61 0,11 5-70 0,4-1-36 63,1 1-2-63,2 0-70 0,10 0 0 0,-20 1 0 0,0 6 0 0,-4 3 0 0,-7-4 0 0,-1 0 0 0,4 0 0 0,-21-3-3 0,-2-3-18 0,-6 0-263 0,-3 0 152 0,0 0 46 0,-17 0 44 0,-7-6-113 15,-5 1 67-15,-8 1-13 0,-9-2 31 0,-1 3-68 16,-1 1 54-16,-21-3 1 16,-7 3 46-16,-5-1-332 0,-8 3 166 0,-3 0 74 15,-1 0-564-15</inkml:trace>
  <inkml:trace contextRef="#ctx0" brushRef="#br0" timeOffset="-184846.86">26118 9429 2128 0,'-6'8'0'0,"1"0"0"0,2 4 0 31,1 7 0-31,2 4 0 0,0 5 0 0,0 6 0 0,0 5 0 0,5 0 335 0,-1 5-149 0,0 1-74 0,0 2 190 0,1 5-123 0,-5-10-76 0,0-1 29 0,0-4-47 0,0-4-25 16,-10-6 1-16,1 2-49 0,-1-17-10 0,-1-3 35 15,-2-6 0-15,-3-3-163 0,2-3 82 0,-3-11 50 16,3-8-321-16,0-5 175 0,2-2 22 0,1 0 65 16,-4-8-371-16,6 6 198 15,0-2 94-15,0 4-27 0,0-2 61 0,2 8 31 16,-5-4-10-16,7 10 205 0,-1 8-82 0,0 2-41 15,1 5-1-15,-1 2 91 0,-3 2-75 0,5 17-23 16,-1 9 265-16,1-1-141 0,-3 6-21 0,3 0-34 16,-1 0 6-16,2-1-6 15,0-5 16-15,0 2-518 0,3-2 233 0,0-6 112 0,0-1 58 0,0-8-723 16,9-8 357-16</inkml:trace>
  <inkml:trace contextRef="#ctx0" brushRef="#br0" timeOffset="-184678.31">26305 9693 1776 0,'3'6'0'0,"1"2"0"16,-2 0 0-16,-1 2 0 0,1 4 0 0,0-1 0 0,-2 4 0 0,0 7 330 0,0-2-152 0,-4 1-70 0,0 0 28 16,-2 1-49-16,1-3-25 0,0 0 8 0,2-4-502 15,2-7 234-15,-4 1 117 0,4-7 59 0,0-2-296 16,0-2 187-16,-1 0 79 0</inkml:trace>
  <inkml:trace contextRef="#ctx0" brushRef="#br0" timeOffset="-184411.02">26292 9597 900 0,'8'-11'0'0,"3"1"0"0,-2 5 0 0,2 2 0 0,4 2 0 0,1 1 145 0,2 0-55 0,4 0-17 0,-5 7-10 0,1 5-26 0,-2 2 0 0,-2 2 295 0,-4 2-147 0,1-1-66 16,-8 4-45-16,-3-3 34 0,0 3-36 0,-7-4 0 31,-7 2-35-31,-5 1-43 0,-1-6 17 0,-5-2 0 16,-1-4 144-16,1-1-59 0,1-1-30 0,1-2 79 0,7-2-59 0,4 0-24 0,0-2-1 0,7 0 152 15,3 0-88-15,0 1-35 0,2 1-10 0,5 0 47 16,12 1-46-16,1 2 1 0,5 1-46 0,-1 0 30 16,2 3-66-16,0-1 0 15,-1 1-95-15,0 0 5 0,0-1 63 0,3 1-252 16,-7-2 153-16,-1-3 48 0,0-4 52 0,0 0-893 15,-3 0 441-15,5 0 212 0</inkml:trace>
  <inkml:trace contextRef="#ctx0" brushRef="#br0" timeOffset="-184032.51">26554 9469 1172 0,'-9'-9'0'0,"-2"-1"0"0,4 3 0 0,3 4 0 0,2-2 0 0,2 3 0 0,0 2 454 0,2 0-209 0,9 0-104 0,6 7 102 0,-1 5-103 15,2 0-42-15,-2 3-143 0,1 2 41 0,-6-1 0 16,4 1 40-16,-5-2-113 0,-2 5 65 0,-4-6 20 16,-3 1 0-16,2 0-89 0,-3-1 59 0,0-3 29 15,-7 2-12-15,-6-3 156 0,-4-3-112 0,0-2-1 16,-1-1 337-16,0-2-173 16,1 0-66-16,5-2 192 0,0 0-146 0,4 0-72 15,1 0-42-15,7 0-68 0,0 0 0 0,0 0 0 16,10-2 0-16,9-4 0 0,1 1 0 0,6-1 0 31,1 0 0-31,-3 4-118 0,1-1-86 0,0 1 121 0,-3 0-918 0,0 2 482 109,0 0 232-93</inkml:trace>
  <inkml:trace contextRef="#ctx0" brushRef="#br0" timeOffset="-183957.71">26674 9811 1569 0,'-17'0'0'0,"7"0"0"0,2 0 0 0,2 0 0 0,2 0 0 0,3 0 0 0,1 0 685 0,0 3-329 0,13-3-159 0,3 0-81 0,6 0 68 0,1 0-74 0,0 0-28 32,2 0-177-32,0 0 66 0,0 0 33 0,-3 0 0 0,-1-3-612 0,3 3 331 0,-4-5 153 0,-5 5-651 0,0-5 374 0,-1 3 188 0,-2-4 62 0</inkml:trace>
  <inkml:trace contextRef="#ctx0" brushRef="#br0" timeOffset="-183790.16">26934 9694 991 0,'0'-4'0'0,"0"1"0"0,0-2 0 0,0 4 0 0,0-4 0 0,1 4 216 0,4 1-90 16,3 0-45-16,-1 0 308 0,2 1-181 16,1 10-86-16,0-1-42 0,-2 4 254 0,-3 0-148 0,2 4-66 15,-5-3 51-15,-1 3-67 0,-1 3-33 0,-1-3-1 16,-11 2 9-16,0-3-33 16,-5-1-9-16,0-2-232 0,-1-1 116 0,-3-2 58 15,4-4 29-15,-3 1-468 0,7-7 225 0,1-1 132 16,5 0 0-16,6-5-598 0,1-6 322 0,0-7 177 15,14-2 82-15</inkml:trace>
  <inkml:trace contextRef="#ctx0" brushRef="#br0" timeOffset="-183632.07">27073 9672 1693 0,'3'-3'0'0,"-2"2"0"0,3 1 0 0,-3 0 0 0,1 0 0 0,-2 0 0 0,0 0 0 0,0 1 699 0,0 11-331 0,0 0-166 15,0 3 153-15,0 2-164 16,0 1-77-16,0 2 169 31,1-1-257-31,6 2-26 0,7 3 0 0,-2-4 0 0,5 1-128 0,3-3 80 0,-1-1 42 0,4-5 0 0,3 0 52 0,-3-7-9 0,0-5-661 0,1 0-555 16,-3-2 571-16</inkml:trace>
  <inkml:trace contextRef="#ctx0" brushRef="#br0" timeOffset="-183379.35">27277 9523 1699 0,'-12'-14'0'0,"7"3"0"0,2-1 0 0,-1 2 0 0,4 5 0 0,0 2 0 0,5 2 0 0,6 1 294 0,2 0-119 0,1 0-74 0,1 7 39 0,-3 4-52 0,1 0-25 0,-2 2-1 0,-1 4-155 0,-7-3 61 0,-1 3 34 15,-2 1 0-15,0 0-103 0,0 0 69 0,-7 3 44 16,-7-7-10-16,2 0 35 16,-1 1-1-16,-3-3 82 0,5-2-48 0,0 0-66 15,1-6 5-15,2 1 257 0,1-3-119 0,7-2-43 16,0 0-36-16,0 0 48 0,12-2-44 0,7-6-1 15,5-1-182-15,0-3 74 0,3 5 37 0,5-4 9 16,-5 5-624-16,0 0 301 0,-2 2 166 0,-3 2-433 16,-1 2 274-16</inkml:trace>
  <inkml:trace contextRef="#ctx0" brushRef="#br0" timeOffset="-183240.72">27379 9799 1022 0,'-7'0'0'0,"-3"0"0"0,5 2-1 0,0 0 1 0,3 1 289 0,2 2-127 0,0-1-63 16,3 1-31-16,11-2 474 0,4 1-258 0,2-1-124 0,3-3-239 16,-1 0 57-16,3 0 28 0,3 0 10 15,-5 0-798-15,0 0 395 0</inkml:trace>
  <inkml:trace contextRef="#ctx0" brushRef="#br0" timeOffset="-183082.14">27657 9660 1980 0,'-5'-4'0'0,"1"-1"0"0,1 3 0 0,2 1 0 0,0-1 0 0,1 2 0 0,0 2 0 0,1 9 442 0,3 2-203 0,7 5-101 0,-3 3-42 0,4 1 346 15,-1 1-203-15,-2 2-102 0,2-3-195 0,-3 2 47 0,3 1 33 0,-2-4-10 16,-2-4-687-16,0 0 355 16,0-2 179-16,-1-3-805 0,1-2 409 0</inkml:trace>
  <inkml:trace contextRef="#ctx0" brushRef="#br0" timeOffset="-182906.61">27863 9616 720 0,'0'0'0'0,"-3"0"0"0,2 2 0 0,-3 4 0 0,1 3 596 0,-3 7-280 0,0 7-140 0,2 9-60 0,-2 7 252 0,-1 7-166 0,0 6-84 0,-1 2 252 0,-2 9-158 0,2-10-93 0,-1-4-42 15,2-3-85-15,-2-8 1 0,3-4 41 0,-2 2-508 16,2-15 250-16,1-6 129 0,-2-2 65 0,-3-6-691 15,5-1 311-15,-1-2 202 0,0-4 4 0</inkml:trace>
  <inkml:trace contextRef="#ctx0" brushRef="#br0" timeOffset="-182680.22">28058 9624 1121 0,'7'-2'0'0,"0"-1"0"0,0 2 0 0,0-1 0 0,-1 2 0 0,0 0 0 0,-5 2 497 0,1 4-231 0,-2 4-115 0,0-2 120 0,0 3-121 0,-9-1-58 16,0 1-28-16,-4-3 65 0,4 0-46 0,-3 1-15 31,5-4-9-31,1-1 157 0,-3 2-90 0,7-4-46 0,2 0-21 0,0-1 8 0,0-1-31 0,7 0 0 0,10 0 215 0,6 0-142 16,8 0-109-16,3-1 0 0,4-6-29 0,2 0 26 15,3 2 1-15,0-1-780 0,5 0 400 0,0 0 161 16,-1-1 112-16</inkml:trace>
  <inkml:trace contextRef="#ctx0" brushRef="#br0" timeOffset="-182048.03">29085 9649 792 0,'-4'-13'0'0,"0"-1"0"0,-1 2 0 15,1-4 0-15,-2 3 255 0,2-7-100 0,1 3-64 0,0 3 75 0,-3-1-65 0,2 1-33 0,-1 2 1 0,-3 1 39 0,3 5-41 0,-2 5 1 0,-2 1-32 0,-2 0 67 0,1 15-34 0,-3 5 9 0,4 6 47 0,-2 3-45 0,5 4 1 0,1 1-45 16,3 1 102-16,1 1-42 0,1-9-34 0,0-1-43 16,0-6 17-16,3-2 0 0,5-2 0 0,1 0-36 31,1-11 13-31,6-5 1 0,-2 0 22 0,5-13-238 0,-1-8 120 0,3-8 50 16,-2-7-408-16,1 1 215 0,-1-7 69 0,-1 1 66 15,0-5-158-15,2-3 97 0,-3 2 62 0,-6-5 33 16,4 1 20-16,-2-1 0 0,-2-2-1 0,4-2 30 15,-7 9 9-15,0 5-38 0,-4 10 0 0,-3 11 137 16,1 13-69-16,-2 4-43 16,0 4 411-16,-4 19-204 0,-4 12-58 0,-2 5-66 15,0 8 335-15,-1 7-177 0,5-2-101 0,-2 1 160 16,3 2-127-16,2-2-63 0,2-2-31 0,-1 8 39 16,2-16-40-16,0 0 1 0,3-6-32 0,7-2-279 15,2 1 149-15,1-14 61 0,-1-5-666 0,2-3 363 16,0-6 120-16,-2-5 110 15</inkml:trace>
  <inkml:trace contextRef="#ctx0" brushRef="#br0" timeOffset="-181854.89">29480 9443 2148 0,'3'-10'0'0,"0"5"0"0,5-3 0 0,-2 3 0 0,1 4 0 0,2 1 0 0,1 0 0 0,2 1 0 0,-4 10 0 0,7 3 0 0,-5-1 130 0,-1 3-47 0,-2 3-24 0,0 1 1 0,-6-1-56 0,-1 6 10 0,0-6 22 15,-3 3-220-15,-10-3 109 16,-3 2 56-16,-2-3 28 0,-3-1-201 0,0-3 108 16,0-4 8-16,3-3-285 0,0-5 128 0,4-2 99 15,3 0 36-15,6-2-244 0,5-10 154 0,0-7 75 16,10-7 39-16</inkml:trace>
  <inkml:trace contextRef="#ctx0" brushRef="#br0" timeOffset="-181342.75">29727 9354 1421 0,'9'-11'0'16,"-2"2"0"-16,-2-1 0 0,-3 8 0 0,-2 1 0 0,0 1 0 0,-2 0 0 0,-10 11 0 0,1 3 503 0,-2 4-239 0,-1 4-113 0,5 1 132 0,-2 3-124 16,5-1-61-16,3 4-22 0,1-3 271 0,2-2-156 15,0-2-77-15,8 2-130 16,8-2 26-16,5-2 9 0,5-5 17 0,6-6-338 16,2-1 169-16,4-8 84 0,-1 0 43 0,5 0-348 15,-8-8 184-15,-3-7 23 0,-2-3-103 0,-5-2 78 16,-5-2 68-16,1-1 25 0,-10 0-6 0,-4 1 24 15,-3-4 0-15,-3 4 115 0,0 2-45 0,-1-5-9 16,-13 12-36-16,1 3 260 0,-6 5-130 16,-1 4-65-16,1 1-33 0,-5 1 420 15,4 11-204-15,1 8-50 0,1 1 94 0,2 3-110 16,4 0-55-16,-1 3-19 31,8-7 12-31,2 2-24 0,3-3-1 0,0 2-103 0,0-3 39 0,8-1 10 0,9-10 31 0,2 2-217 0,1-9 108 0,5 0 55 16,3-2 27-16,-3-10-317 31,1-4 156-31,-1-5 33 0,-2-7-246 0,-2 1 163 0,1-4 84 0,2-6 31 0,-7 3-87 16,-1-1 70-16,-1-5 33 0,-1-1-113 0,1-8 65 0,-5 4 45 0,0-3 1 15,-1-3 60-15,3-2-24 0,-5 3 1 16,4 0-9-16,-6 21 231 0,-4 8-111 0,-1 11-55 16,0 7 635-16,0 3-302 15,0 6-176-15,-5 17-24 0,-3 6 202 0,1 6-160 0,-3 8-79 16,3 3 69-16,-1 6-66 0,-1-4-45 47,2-1-1-47,3 4-36 0,-2-3 0 0,2-3-1 0,1 7-10 0,3-7-186 0,0-8 89 0,0-2 54 0,0-7-560 0,5-5 278 0,7-3 99 0,4-14 99 15,1-6 50-15,3-1-70 32,4-20 48-32</inkml:trace>
  <inkml:trace contextRef="#ctx0" brushRef="#br0" timeOffset="-181229.05">30484 9275 2042 0,'2'-7'0'0,"1"0"0"0,-2 0 0 0,2 5 0 0,-2 2 0 0,2 0 0 0,0 2 0 0,1 8 381 0,5 4-164 0,-2 1-94 0,5 4-44 0,-2-2 136 0,5 3-90 0,-3-1-44 0,3 0 9 0,-1-2-429 0,1-5 187 0,2 0 94 0,-2-3-712 0,5-3 412 16,-6-4 193-16</inkml:trace>
  <inkml:trace contextRef="#ctx0" brushRef="#br0" timeOffset="-181085.44">30808 9155 933 0,'5'-20'0'0,"-1"6"0"0,-1 4 0 0,-1 3 0 0,-2 7 0 0,0 5 0 0,-6 21 684 0,-12 13-323 16,-8 14-163-16,-7 13 852 0,-4 9-511 0,-8 14-373 15,-5 18-166-15,-15 28 0 0,-12 18 0 0,-12 23 0 16,6-28 0-16,0-6 0 0,9-6 0 0,13-8 0 16,15-10-768-16</inkml:trace>
  <inkml:trace contextRef="#ctx0" brushRef="#br0" timeOffset="-179202.32">27869 9529 1570 0,'0'-3'0'0,"0"-1"0"0,-1 1 0 0,-1-1 0 0,2 0 0 0,0-1 194 0,0 0-83 0,0-2-37 0,0 1 0 0,6-1 157 0,6 0-97 0,2 0-39 0,3 0 130 0,2 2-93 0,2 2-47 0,5 1-24 0,-1 2 79 0,-1 0-41 0,1 0-36 0,-5 10-1 32,0 2-1-32,-5 4-23 0,-2 0-1 0,-1 3 31 0,-5 0-30 0,-5 0-1 15,0-4 1-15,-2 2-20 0,0-2 20 0,0-1 9 16,-6-2-252-16,-3-4 121 0,-3-2 39 0,-1-3 38 16,3 2-736-16,-2-5 362 0,0 1 142 0</inkml:trace>
  <inkml:trace contextRef="#ctx0" brushRef="#br0" timeOffset="-178685.47">27682 9411 689 0,'-6'0'0'0,"-3"-2"0"0,5-2 0 0,1 3 0 0,-1-1 0 0,0-1 0 0,2 3 0 0,-1 0 299 0,3-3-136 0,0 1-63 0,0 0 211 0,0-2-137 0,3 2-69 0,6-3-24 0,3 2 113 0,1-3-78 0,5 2-40 0,2-1 273 15,3-1-157-15,4 2-68 0,0 0-48 0,2 1 201 16,2 2-120-16,1-1-60 0,2 2-30 0,5 0 7 16,-3 0-37-16,4 0 0 0,-1 2-482 0,1 2 240 15,-2 0 122-15,4-1 69 0,-7-2-390 0</inkml:trace>
  <inkml:trace contextRef="#ctx0" brushRef="#br0" timeOffset="-161553.02">25906 10651 1418 0,'-6'0'0'0,"-2"0"0"0,2 0 0 0,1 0 0 0,-1 0 0 0,3 0 285 0,1 0-125 15,2 0-62-15,0 0-31 0,6 0 170 0,13 0-91 0,6 0-59 16,9 0 195-16,7 0-122 16,7 0-62-16,8 0-31 0,9 0 174 0,1 0-108 47,15 0-48-47,10 0 115 0,13 2-82 0,8 0-69 0,15 3-49 0,-12 0 0 0,6-2 0 0,2 0 0 0,-1-2 0 0,14 1 0 15,-24 3 0-15,5 0 0 0,-2 0 0 0,-5-5 0 16,-6 0 0-16,3 0 0 0,-24 0 0 0,-3 0 0 15,-11 0 0-15,-4 0 0 0,-9 4 0 0,-3 1 0 16,-17-2 0-16,-2 5 0 0,-5-2 0 0,-2 3 0 16,-4-3 0-16,-3 0 0 0,-5 1 0 0,-5-3 0 15,-1 3 0-15,-3-1 0 16,2-2 0-16,-2 0 0 47,-3-3 0-47,-1 1 0 0,0 0 0 0,1 0 0 0,0-2 0 0,-2 1 0 0,-1-1 0 0,0 0 0 0,0 0 0 0,0 0 0 0,0 0 0 0,0 0 0 0,-9-1-199 0</inkml:trace>
  <inkml:trace contextRef="#ctx0" brushRef="#br0" timeOffset="-157196.4">28879 10389 1260 0,'-8'-8'11'0,"-2"-1"-2"16,5 3-3-16,0 3 0 0,3 0 0 0,2 0-2 0,0-2 0 0,0 1-1 0,2-1 420 0,10 2-185 0,1-1-97 0,6 1-48 0,2 2 302 15,4-1-168-15,0 0-98 63,3 2 212-63,2 0-151 15,7 0-75-15,4 0 215 0,12 0-330 0,3 0 0 0,8 0 0 0,14 0 0 0,12 0 0 0,10 0 0 0,28 0 0 0,-9 0 0 0,10 0 0 0,-2-2 0 0,6 0 0 0,-4 0 0 0,10 2 0 0,-35 0 0 0,-8 2 0 0,-4 6 0 16,-9-1 0-16,-9-1 0 0,-3 1 0 0,-25-2 0 16,-7 1 0-16,-6 0 0 47,-4-3 0-47,-6-3 0 0,3 0 0 0,-16 0 0 0,-5 0 0 0,-3 0 0 0,-2 0 0 0,0-6 0 0,-6-3 0 0,-5-3 0 0,-6 0 0 0,-3 1 0 15,1 0 0-15,-3 4-1578 0</inkml:trace>
  <inkml:trace contextRef="#ctx0" brushRef="#br0" timeOffset="-152938.58">25060 10609 1136 0,'-10'-3'0'0,"-2"0"0"0,1 0 0 0,2 2 0 0,-5-4 0 0,3 5 0 0,-2 0 0 0,2 0 199 16,-1 0-81-16,-2 0-31 0,6 0 290 0,3 0-169 16,0 0-86-16,3 0 295 0,0 3-189 0,2-1-86 15,0 1-57-15,4 1 271 16,14 1-159-16,3-2-79 15,8-3-40-15,4 4-15 0,4-2-63 0,2 2 0 0,5-4 0 0,0 2 0 0,5-2 0 0,6 3 0 16,-6-2 0-16,4-1 0 16,0 4 0-16,-1-3 0 0,-1 0 0 0,1 3 0 15,-14-1 0-15,-9 1 0 16,-7-1 0-16,-5 0 0 31,-6-2 0-31,-4 3 0 0,-7-2 0 0,0-2 0 0,0 0 0 0,-6 0 0 0,0 0 0 0,-1 0 0 0,1-2-72 0,1-5-61 0,0 0 35 0</inkml:trace>
  <inkml:trace contextRef="#ctx0" brushRef="#br0" timeOffset="-149163.04">10607 10225 1918 0,'-7'0'0'0,"3"0"0"0,1 0 0 0,-1 0 0 0,4 0 0 0,0 4 0 0,0 6 0 0,0 2 640 0,2 7-302 0,6 0-151 47,1 3-75-47,4 6 122 0,-1 2-90 0,1 1-58 0,-1 1-24 0,-1 5 148 0,1-1-210 0,-5 1 0 0,1 3 0 0,-3-5 0 0,-2-2 0 0,-2-1 0 16,-1-2 0-16,0-5 0 0,0 7 0 0,-8-12-367 15,0-4 96-15,1-7 147 0,-2-4-1 0,1-5-315 16,-1 0 185-16,3-2 114 0,2-19 51 0,1-8-562 15,-2-8 308-15</inkml:trace>
  <inkml:trace contextRef="#ctx0" brushRef="#br0" timeOffset="-148927.67">10583 10215 944 0,'-3'-27'0'0,"0"5"0"0,3 3 0 0,0 0 0 0,3 8 0 16,8 0 0-16,9 4 706 0,4-3-335 0,9 3-158 0,3 1 550 0,4 5-364 15,2 1-181-15,3 0 99 31,0 7-317-31,2 10 0 0,-10 2 0 0,-2 7 0 0,-6 5 0 0,-4 4 0 0,-5 3 0 0,-3 8 0 16,-15-5 0-16,-2 5 0 0,-1 2 0 0,-15 1 0 0,-8 2 0 0,-8 5 0 16,-3-12 0-16,-5-2 0 15,0-4 0-15,-3-6 0 0,1-9 0 0,-5 3 0 16,12-14 0-16,3-4 0 0,4-6 0 0,7-2 0 16,7 0 0-16,3-7 0 0,11-8-61 0,0 0-79 15,14 0 44-15,5-1-412 0,5 2 236 0,3 2 108 16,2 4-784-16</inkml:trace>
  <inkml:trace contextRef="#ctx0" brushRef="#br0" timeOffset="-148749.84">11192 10694 1876 0,'0'0'0'0,"0"0"0"0,0 0 0 0,0 0-2 0,0 1-1 0,0-1 0 0,0 5 1031 0,0-4-499 0,0 4-249 0,0 1-115 0,0 3-104 16,0 0-61-16,0 4 0 0,0 2 0 0,0 2 0 15,2 1 0-15,-1-1 0 0,1 2 0 16,1 0 0-16,-2-3 0 0,-1-3-338 16,0 1-53-16,0-4 209 0,0-3 110 0,1-4-1008 15</inkml:trace>
  <inkml:trace contextRef="#ctx0" brushRef="#br0" timeOffset="-148609.09">11420 10317 1745 0,'0'0'0'0,"0"0"0"0,0 0 0 0,0-2 0 0,2 1 0 0,-1-2 0 0,1 3 937 0,-1 0-442 0,3 0-233 0,-2 0-191 0,1 0-35 15,1 0 1-15,0 3-431 0,2 1 224 0,-2 4 99 16</inkml:trace>
  <inkml:trace contextRef="#ctx0" brushRef="#br0" timeOffset="-148416.9">11463 10636 1958 0,'-9'6'0'0,"6"-1"0"0,-3 1 0 0,4 1 0 0,1-2 0 0,-1 1 0 0,2-1 0 0,0 1 1092 0,0-2-529 0,5-1-262 0,3 2-284 0,1-1-17 0,-1-1 0 0,0-3 0 0,2 2 0 0,-2 1-259 0,3-3 143 0,-3 3-575 0,4-3 359 0</inkml:trace>
  <inkml:trace contextRef="#ctx0" brushRef="#br0" timeOffset="-147906.74">12271 10110 1513 0,'0'-29'0'0,"-3"5"0"0,-2 4 0 0,0 2 0 0,-1 2 0 0,-3 1 0 0,-2-2 0 0,0 11 69 0,-5 3 1 0,0 3-34 16,-4 0 562-16,-3 9-281 0,-4 9-131 0,0 5 40 16,-1 5-95-16,2 1-47 0,3 3-24 0,5-2 155 15,0 3-81-15,11-9-53 0,5-1 0 16,2 1 49-16,2-6-130 0,8 3 0 15,5-1 0-15,5-5 0 0,1-2 0 0,4 0 0 0,-1-3 0 0,-1 2 0 16,0 3 0-16,-5-3 0 0,-4 5 0 0,-5 0 0 16,-3 5 0-16,-2 2 0 15,-3 7 0-15,-1-4 0 0,0 6 0 0,-5 2 0 16,-1-1 0-16,-2 3 0 0,3 3 0 0,3-6 0 16,2 0 0-16,0-1 0 0,0-1 0 0,0 7 0 15,2-5 0-15,3-1 0 16,2 7 0-16,-3 1 0 0,-2-1 0 0,1 6-268 0,-1-10-183 0,-2-1 207 15,0 1 104-15,0-7-887 16</inkml:trace>
  <inkml:trace contextRef="#ctx0" brushRef="#br0" timeOffset="-147260.47">12818 10394 1629 0,'-15'-5'0'0,"0"-3"0"0,0 4 0 0,1 4 0 0,-1 0 0 0,-2 3 0 0,4 10 0 0,-5 7 0 0,2 4 528 0,3 8-250 0,4 4-121 0,0 2 128 0,4 4-124 0,5 2-63 0,0 4-21 0,5-7 302 0,13-1-171 0,3-5-86 0,7-3-113 0,2-4-9 0,3 1 0 0,-1-14 0 15,0 2-273-15,0-8 74 0,0-1 117 0,2 0 69 16,-8-7-794-16,-2-1 401 94,-3 0 114-94,-3 0-463 0,-3-2 359 0</inkml:trace>
  <inkml:trace contextRef="#ctx0" brushRef="#br0" timeOffset="-146977.04">13053 10470 1345 0,'-5'-9'0'0,"2"3"0"0,0 2 0 0,2-1 0 0,0 1 0 0,1 2 0 0,0 1 452 15,1 1-208-15,5 0-104 0,6 7-52 0,-1 7 68 16,0 4-65-16,2 6-27 0,-1 3 10 0,0 5-38 16,-2 1 1-16,2 2 8 0,-4-2-84 0,-1 3 38 15,-2-4 0-15,-2 5 0 0,-1-4 0 0,-1-1 47 16,-1-8-10-16,0-3 85 0,0-8-43 0,0-6 1 16,-4 1-63-16,-2-8 116 0,0-6-55 0,1-13-1 15,3-10 66-15,2-3-53 0,0-6-17 0,0-2-9 16,2-6-42-16,6 1 15 15,5-2 1-15,0 2-37 0,6-6 46 0,-2 13-11 16,3-1-35-16,2 9 0 0,-2 4 0 0,1 9 0 16,2 0 0-16,-7 13 0 0,1 4 0 0,-3 3 0 15,1 11-622-15,-4 5 294 16,3 3 121-16,-6 2 94 0,-1 5-834 0</inkml:trace>
  <inkml:trace contextRef="#ctx0" brushRef="#br0" timeOffset="-146756.23">13421 10789 1102 0,'0'5'0'0,"0"3"0"0,0 0 0 0,0 1 0 0,0 1 0 0,0-3 796 15,4 6-379-15,-2-4-191 0,1 4-86 0,1-2 307 16,0 0-206-16,-3 1-102 16,1 0-54-16,0 0-25 0,-2 2 10 0,0-4-331 15,0-1 149-15,-4 1 74 0,-2-3 37 0,-2-3-556 63,1 2 305-63,-1-6 140 0,1 0 74 0,0 0-795 0,2-10 398 0</inkml:trace>
  <inkml:trace contextRef="#ctx0" brushRef="#br0" timeOffset="-146458.02">13677 10563 2539 0,'0'0'0'0,"0"0"0"0,0 0 0 0,0 0 0 0,0 0 0 0,0 5 0 0,0 6 0 0,0 4 492 16,0 5-232-16,-4 6 123 0,4 3-174 0,-3 3-161 15,3 3-48-15,0 4 0 0,3-7 0 0,8-3 0 16,2-1 0-16,5-7 0 0,4-4 0 0,0-1 0 16,3-13 0-16,-1-3 0 0,0 0-26 0,-4-13-11 15,2-7-188-15,-2-4 84 0,-9-4 74 0,-3-3-116 16,1 1 74-16,-8-3 31 0,-1-3-1 0,0-1 78 31,0 3-35-31,-11-2-1 16,-2-2 1-16,-6-1-18 0,0 5 17 0,-4 0-8 0,0 15 8 0,0 4 137 0,-4 9-68 0,3 6-27 47,1 0 375-47,-2 6-179 0,8 14-102 0,5 1 273 0,4 5-333 0,6-2-39 0,2 2 0 0,0 1 0 0,2-6 0 0,12 0 0 0,3-3 0 0,3-2 0 15,1 2 0-15,1-7 0 0,-1-1 0 0,3-3 0 16,-1-4 0-16,2 3-71 0,1-3-907 0,-2-3 457 16,-4 0 242-16,2 0 122 0</inkml:trace>
  <inkml:trace contextRef="#ctx0" brushRef="#br0" timeOffset="-146181.77">14112 10432 1547 0,'-1'-4'0'0,"1"-2"0"0,0 2 0 0,0 1 0 0,0 1 0 0,0-1 303 0,0-1-134 0,0-1-58 0,0 4 478 0,0-1-277 0,4 0-138 0,1 2-71 0,2 0-33 0,0 0 8 15,1 0-44-15,-2 5 1 0,2 9 347 0,0 3-358 0,-4 3-24 0,1 6 0 0,-2 3 0 0,-1 3 0 0,0 4 0 0,-2-2-19 0,0 7-13 0,0-5 29 0,0 2-423 0,-4-2 182 0,-4-2 127 0,-1 1-15 0,0 0-279 0,-2-9 192 0,-1-2 93 0,0-3 45 0,-2-3-599 16</inkml:trace>
  <inkml:trace contextRef="#ctx0" brushRef="#br0" timeOffset="-145168.34">14463 10031 1447 0,'0'-8'0'0,"0"-1"0"0,0 2 0 0,0 1 0 0,0 2 0 0,0 1 0 0,0 1 0 0,0-2 280 0,0 2-127 0,0 2-58 0,0 0 295 0,0 6-176 15,0 6-90-15,0 5 296 16,0 6-197-16,3 8-94 0,-2 7-46 0,1 8 116 16,0 9-81-16,-1 13-62 62,-1 2-56-62,0 13 0 0,0 17 0 0,0 8 0 0,0 17 0 0,0-18 0 0,-1-3 0 0,1-11 0 0,0-7 0 0,0-14 0 0,0 2 0 0,1-28 0 0,1-11 0 16,2-8 0-16,-3-9 0 0,0-6 0 0,-1-6 0 0,0-6-28 0,0 0-77 0,0-6-138 15,0-6 101-15,0-3 52 0,0-4 17 0,-2-1-395 16,-1-1 216-16,-1-2 108 109</inkml:trace>
  <inkml:trace contextRef="#ctx0" brushRef="#br0" timeOffset="-140219.71">16177 10564 2246 0,'0'0'0'0,"0"0"0"0,0 0 0 0,-2 0 0 0,2 0 0 0,-3 5 0 0,0 5 206 0,0 5-85 0,-1 5 74 0,-1 9-80 0,0 7-30 0,4 3-9 0,1 4 38 47,0 3-38-47,0 2-1 0,7-4-39 0,7 3 107 0,2-13-59 0,3-3-23 0,1-6-1 0,2-7-36 0,3-2 12 0,3-5 9 31,-3-9-46-31,-2-2 0 0,-1 0 37 0,1-11-84 0,-3-7 41 0,-3-4 10 0,-1-2 33 0,-3-5-110 0,-1-3 53 16,-3-1-1-16,0-3 0 0,-1-6-205 15,-6 6 94-15,-1-4 61 0,-1-2 5 0,0-4-101 78,-8-2 69-78,-7-8 7 0,-2 10-42 0,-3 2 49 0,-5 8 25 0,-3 8 149 0,-2 8-62 0,-4 3-41 0,3 16 10 0,0 1 78 0,1 13-55 0,1 8-27 0,4 4-1 0,-2 7 332 0,11-3-136 0,7 4-91 0,5-3 0 0,4-1 269 0,0-3-215 0,4 4-150 16,10-9 0-16,5 0 0 0,3-6 0 0,3-1 0 16,4-2 0-16,4-2 0 15,1-5 0-15,1-5 0 0,-1 0-24 0,-1 0-46 0,-4 0 53 0,4 0-468 16,-11-5 187-16,-4 1 143 0</inkml:trace>
  <inkml:trace contextRef="#ctx0" brushRef="#br0" timeOffset="-139758.49">15897 10629 1738 0,'0'-6'0'0,"0"-3"0"0,0 1 0 0,0 4 0 0,0 1 0 0,0 1 0 0,0 2 0 0,-2 0 193 0,-4 0-83 0,0 6-37 0,-2 8-3 0,-3-1-34 0,-5 8 0 0,-4 0-66 16,3 1 29-16,-5 2 0 0,-1-1 37 0,1-3 49 15,-2 0-25-15,0 1 10 0,5-6-34 0,5-1 224 32,1-3-112-32,3-3-56 0,2-2-27 0,3 2 212 0,5-7-125 0,0 1-58 15,5-1 32-15,12-1-46 0,1 0 1 0,4 0-36 16,3 0-45-16,1 0 0 0,0 0 0 0,0 0 0 15,-1 0 0-15,5 0 0 0,-7 0 0 0,-1 0-306 16,-3 0 85-16,1 4 83 0,-4 1 78 0,2 0-1001 16</inkml:trace>
  <inkml:trace contextRef="#ctx0" brushRef="#br0" timeOffset="-139564.02">15681 11078 2213 0,'-7'0'0'0,"5"3"0"0,1-1 0 0,1 1 0 0,0 0 0 0,3 1 0 0,11 0 0 0,6 0 0 0,5-3 817 0,5 1-391 0,1-1-195 0,3 1-89 0,0-2-218 16,-1 3 55-16,1-3 29 31,-3 0-773-31,-1 0 400 0,-1 0 209 0,-11 2-409 0</inkml:trace>
  <inkml:trace contextRef="#ctx0" brushRef="#br0" timeOffset="-138810.03">15068 10827 965 0,'-7'0'0'16,"1"0"0"-16,0 0 0 0,-3 0 0 0,4 0 0 0,0 0 0 0,2 2 233 0,-2 5-97 0,4 6-50 15,-2 3 276-15,1 2-166 16,2 6-80-16,0 1 211 0,0 5-145 0,2 3-72 0,4 2-27 0,4-6 163 109,3-2-104-109,1-3-53 0,5-3-25 0,0-7 70 0,6 1-39 0,-2-12-33 0,2-3-1 0,1 0-23 0,2-9-1 0,-2-9 0 0,2-5 10 0,-6-4-10 0,-4-5 0 0,-5-1-237 0,-5-1 119 0,-5 2 59 0,-1-5 39 0,-2 7-87 0,-10 0 43 0,-8 4 0 0,-5-1-12 0,-3 6 161 0,-7 1-66 16,2 5-17-16,-2 8 54 0,0 2-44 0,0 4 3 0,2 1-44 0,-2 0 31 0,10 11-39 16,3 3 0-16,7 3-63 15,4-1-54-15,6 0 70 0,3 5 49 0,0-3-937 0,14 1 448 0,5 0 226 16</inkml:trace>
  <inkml:trace contextRef="#ctx0" brushRef="#br0" timeOffset="-138273.46">17114 10534 1417 0,'0'-6'0'0,"-1"0"0"0,1 2 0 0,-2 3 0 0,-1-2 0 0,-2 3 0 0,1 0 0 0,-2 0 0 0,-1 8 304 0,-8 5-134 0,-1 1-67 15,-4 6-1-15,-5-1-33 32,-4 4 9-32,0 0 46 0,-1-3-43 0,-3-2-1 0,4-1-44 0,-2 0 101 0,-2-2-42 0,14-6-33 15,0-3-1-15,7-1 234 0,1-3-129 0,8-2-66 0,1 1-22 16,2 2 140-16,7-3-91 0,9 2-99 16,8 0-28-16,2 1 0 0,5 1 0 0,-1-1 0 15,1 0 0-15,0 2 0 0,-1-1 0 0,-4 3-177 47,4-1-23-47,-7-2 114 0,-3 6 19 0,-4-5-388 0,-1 4 163 0,-7 1 129 0,0 2 42 0,-7 0-673 0</inkml:trace>
  <inkml:trace contextRef="#ctx0" brushRef="#br0" timeOffset="-138107.1">16771 10938 1278 0,'-14'-2'0'0,"1"1"0"0,4-2 0 0,1 3 0 0,6 0 0 0,2 0 0 0,0 4 739 0,10 3-351 0,10 5-176 0,4 0 521 0,2 1-353 0,3 1-179 16,1-2-201-16,3 3 0 0,-2-1 0 0,3 2 0 16,-5-3 0-16,-2-1-112 0,-2 1-20 0,-3-1 83 15,1-1-938-15,-1 2 521 16</inkml:trace>
  <inkml:trace contextRef="#ctx0" brushRef="#br0" timeOffset="-137819.87">17330 10829 2167 0,'-14'-10'0'0,"6"7"0"0,3-3 0 0,4 3 0 0,1 1 0 0,4 2 0 0,13-3 60 0,7 2-29 0,10 1-1 0,3-1 1041 16,4-2-540-16,4 2-490 0,-1-2-41 0,2 0 0 15,0 2 0-15,8 1 0 94,-13 0 0-94,-4 0-41 0,-1 0-172 0,-11 0 124 0,2 4-417 0,-15 3 261 0,-8-2 133 0,-4 6-990 0</inkml:trace>
  <inkml:trace contextRef="#ctx0" brushRef="#br0" timeOffset="-137556.58">17443 10955 1240 0,'-7'0'0'0,"4"0"0"0,-1 0 0 0,4 0 0 0,0 5 0 0,5-1 0 0,11 3 0 0,5-1 778 0,1 2-363 0,3 2-195 16,1 1-92-16,-1 1 92 0,-1 0-93 0,-4 2-45 15,4 4-73-15,-12-2-9 0,0 2 35 0,-8-1-260 16,-4 4 130-16,0-2 64 16,-14 3 43-16,-8-7-93 0,-5-1 58 0,-4-1 29 15,-2-5 0-15,0-3 141 0,-3 2-63 0,9-6-90 16,0 1 1-16,5-2 415 0,6 0-194 0,4 0-76 15,3 0-18-15,9 0-122 0,0-2 0 0,6 1 0 16,16-2 0-16,4 0 0 0,6 3 0 0,0 0 0 63,4 0 0-63,2 0 0 0,-1 5 0 0,5-1 0 0,-6 0 0 0,-2 2 0 0,-1-1 0 0,-2-5 0 0,-4 5 0 0,1-4 0 0,-14-1-781 0,-2 0 359 31,-7 0 194-31,-4 0-247 0,-1-1 219 0,0-9 102 0,-1-4 64 0</inkml:trace>
  <inkml:trace contextRef="#ctx0" brushRef="#br0" timeOffset="-137320.2">17300 10404 2271 0,'-8'-14'0'0,"1"4"0"0,7 2 0 0,0 1 0 0,7-1 0 0,14 4 0 0,7 0 428 16,8 3-196-16,7-2 514 0,4 0-492 0,9-3-254 15,-3 3 0-15,0 2 0 0,-4-1 0 0,0 0 0 16,-8 2 0-16,0 0 0 78,-17 0 0-78,-6 0 0 0,-8 0 0 0,-8 2-484 0,-2 3 151 0,0 2 192 0,-13-2-865 0,-9 1 485 0,0-2 243 0,-4 2-324 0</inkml:trace>
  <inkml:trace contextRef="#ctx0" brushRef="#br0" timeOffset="-137220.47">17551 10380 1336 0,'0'9'0'15,"0"-2"0"-15,0 3 0 0,0 2 0 0,0 0 0 0,0 4 0 0,0 5 287 0,0-1-131 0,0 4-60 0,0 2 321 0,2 1-191 0,-2 3-96 0,0 0-38 0,0-3-100 0,0-2 43 0,0-1 0 16,0-6 1-16,0 0-569 0,-2-1 293 0</inkml:trace>
  <inkml:trace contextRef="#ctx0" brushRef="#br0" timeOffset="-137065.89">17716 10414 2636 0,'0'0'0'0,"0"0"0"0,0 0 0 0,0 4 0 0,0 2 0 0,3 7 0 0,2 7 0 0,1 6 850 0,0 8-407 0,2 7-441 0,-2 7-2 0,-1 0 0 16,-2 4 0-16,-1 0 0 15,-1-3 0-15,1-3-95 0,-2 3-137 0</inkml:trace>
  <inkml:trace contextRef="#ctx1" brushRef="#br0" timeOffset="72834.12">12439 12576 0,'0'0'16,"0"0"-16,0 0 15,0 0 1,0 0-16,0 0 16,0 0-1</inkml:trace>
  <inkml:trace contextRef="#ctx0" brushRef="#br0" timeOffset="-136091.73">2875 7364 1284 0,'-9'25'0'0,"2"3"0"0,-5 9 0 0,-4 16 0 0,5-2 0 0,-6 14 0 0,1 8 0 0,-2 3 78 0,1 5 0 0,-3 9-26 0,4-20-48 16,0 1 1-16,5-5 36 15,-4-5 0-15,4-11-100 0,2 0 55 0,7-25-8 16,2-9-300-16,0-7 159 0,0-9 77 0,3 0 41 16</inkml:trace>
  <inkml:trace contextRef="#ctx0" brushRef="#br0" timeOffset="-135863.34">3344 7098 1292 0,'2'0'0'0,"-1"0"0"0,1 0 0 0,-1 0 0 0,-1 15 0 0,0 8 0 0,0 11 0 0,-1 16 0 0,-9 15 389 0,-6 10-179 0,-1 10-84 0,-3 6 24 0,-1 2-54 0,0 0-28 15,-1 3 10-15,8-24-160 0,-1-5 62 0,4-9 30 16,4-9 0-16,1 2-136 16,6-22 78-16,0-3 44 0,0-8-474 0,0-5 248 0,2-6 68 0,2-2-24 15,0-5-277-15</inkml:trace>
  <inkml:trace contextRef="#ctx0" brushRef="#br0" timeOffset="-135656.89">3696 7282 1544 0,'2'0'0'0,"2"0"0"0,-1 9 0 0,0 6 0 0,-2 10 0 0,0 12 0 0,-1 13 0 0,0 18 191 0,-12 10-77 0,-7 14-28 0,0-4 49 0,-4-1-48 0,1 0-25 0,0-5-69 15,5-8 1-15,0 5 53 0,9-26-9 0,0-5-320 16,7-6 161-16,1-8 79 0,0-10 40 0,4-5-446 15,6-14 227-15,5-5 56 0,-4-5-329 0</inkml:trace>
  <inkml:trace contextRef="#ctx0" brushRef="#br0" timeOffset="-135451.43">4081 7291 916 0,'7'-6'0'0,"-2"0"0"16,2 4 0-16,-2 2 0 0,0 12 0 0,-4 16 265 0,-1 12-114 0,0 10-56 0,-13 14-19 0,-7 4 203 0,-4 13-121 0,-5 6-59 0,-2 3-8 0,-1 2-26 15,-2 2 9-15,9-21-36 16,5-7-179-16,5-9 89 0,8-8 45 0,4-12-163 0,3-3 114 0,0-18 42 16,1-6 26-16,3-8-539 0,5-2 261 0,0-2 65 15</inkml:trace>
  <inkml:trace contextRef="#ctx0" brushRef="#br0" timeOffset="-135276.91">4319 7570 1531 0,'0'3'0'0,"0"5"0"0,0-2 0 0,0 9 0 0,0 6 0 0,0 16 0 0,-9 15 0 0,-4 14 164 0,-7 16-63 0,-6 8-32 0,0 7 280 0,-3-1-156 0,1 6-67 0,7-25-50 0,4-4-127 0,4-9 44 0,6-7 0 16,7-5-693-16</inkml:trace>
  <inkml:trace contextRef="#ctx0" brushRef="#br0" timeOffset="-132466.11">18218 11137 2027 0,'5'0'0'0,"-1"5"0"0,2-5 0 0,0 3 0 0,1-1 0 0,-2 2 484 0,-1-1-224 0,1 4-112 0,-2 0 363 0,0 2-237 0,-2-1-110 0,1 7-101 0,-2-1-63 0,0 3 0 15,-6 4 0-15,-6-1-63 0,-1 5-33 0,-1-3 62 16,-2-2 35-16,1-2-791 0,1-3 413 0</inkml:trace>
  <inkml:trace contextRef="#ctx0" brushRef="#br0" timeOffset="-131774.95">19257 10764 1271 0,'-7'-7'0'0,"2"-1"0"0,0 6 0 0,0-2 0 0,1 4 0 0,-1 0 0 0,3 1 0 0,1 16 187 0,1 6-75 0,-2 7-37 16,2 5 210-16,0 7-114 0,0-2-72 0,0 1-31 0,0 1 74 0,3-3-52 0,8-3-27 0,3 0 146 0,3-13-90 15,4-3-42-15,4-9 23 16,1-5-31-16,1-6-1 0,5 0-21 0,-6-13-39 16,0-11 0-16,-4-6 29 0,-2-7 1 0,-2-4-21 15,-10 0-9-15,-6-3 29 0,-2 3 0 0,0-1-39 16,-2 4 0-16,-10-6 39 0,-9 12-72 0,-2 4 16 16,-3 4 0-16,-2 7-6 0,-2 5 34 0,-4 3 1 15,6 9 4-15,1 0-119 16,4 4 56-16,-1 13 23 0,7 0 0 0,2 4-405 0,10-1 206 0,3 2 86 15,2-1 54-15,2 1-546 16,11-2 297-16,5-1 140 0</inkml:trace>
  <inkml:trace contextRef="#ctx0" brushRef="#br0" timeOffset="-131475.27">20087 10572 1811 0,'6'-8'0'0,"0"-1"0"0,-3 5 0 0,-2 0 0 0,1 1 0 0,-2 2 0 0,0 1 0 0,-8 0 0 0,-6 3 452 15,-5 6-207-15,-6 4-95 94,-1 1 39-94,-2 3-76 0,-3 1-38 0,-2 0 47 0,0 0-42 0,-4 3 9 0,5-6-52 0,3 2 0 0,4-2 0 0,8-6 0 0,-3 3 9 0,12-7 365 0,8-1-411 0,0-1 0 0,8 1 0 0,14-2 0 0,10-1 0 0,2-1 0 0,5 0 0 0,1 0 0 0,1 0 0 0,-2 0 0 0,3 0 0 0,-6 0 0 47,-3 0 0-47,-5 0-482 0,0 0 72 0,-6 7 142 0,0 1 107 0,-13 2-741 0</inkml:trace>
  <inkml:trace contextRef="#ctx0" brushRef="#br0" timeOffset="-131308.18">19683 10967 3247 0,'-13'-2'0'0,"3"-1"0"0,1 1 0 0,9-1 0 0,0 3 0 0,6 0 0 0,12 0 0 0,8 0 0 0,5 0 429 0,4 0-201 15,1 0-201-15,2 3-27 0,-2-1 0 0,2 1 0 16,1 3 0-16,-2-3-112 47,-3 2-133-47,-1 1 140 0,-2-1 72 0,-3 2-907 0,2-1 489 0</inkml:trace>
  <inkml:trace contextRef="#ctx0" brushRef="#br0" timeOffset="-131000.02">20348 10594 1574 0,'3'0'0'0,"4"0"0"0,-3 0 0 0,4 6 0 0,0 5 0 0,0 4 433 0,2 9-198 0,1 8-89 0,0 4-63 0,-2 10 472 16,-1 0-261-16,-4 4-129 0,3-1-65 0,-4 4-24 0,-2-14-9 0,-1-5-31 15,0-8 24-15,0-9 0 0,0-6-25 0,-1-3-181 16,-2-8 87-16,-4-1 47 0,5-17 23 0,0-6-19 16,2-6 0-16,0-4 53 0,0-1-55 0,8-2-21 15,6-1-6-15,3-2-1 16,5 2-73-16,7-4 54 0,4 9 27 0,2 1-1 0,8 2 109 0,4 7-39 16,3 4 1-16,1 2 75 0,-7 11-56 0,-5 6-26 15,-7 0-8-15,-3 6 120 0,-8 8-145 0,-1 0 0 16,-14-1 0-16,-2-2 0 31,-4 0 0-31,0-3 0 0,-3 1 0 0,-5-1 0 0,-5-4 0 0,1-2 0 0,1-2 0 0,-4 0 0 16,5 0 0-16,-1-7-409 0,5-3-137 0,0-2 263 15</inkml:trace>
  <inkml:trace contextRef="#ctx1" brushRef="#br0" timeOffset="78744.64">4502 16297 0,'0'0'0,"0"0"47,0 0-47,0 0 0</inkml:trace>
  <inkml:trace contextRef="#ctx1" brushRef="#br1" timeOffset="80470.02">14051 13370 0,'0'0'0,"0"0"15,0 0-15,-37-311 16,37 311 0,0-74-1,0 25-15,0 35 16</inkml:trace>
  <inkml:trace contextRef="#ctx0" brushRef="#br1" timeOffset="-127511.31">2360 8414 773 0,'-14'0'0'0,"4"0"0"0,2 0 0 0,0 0 0 0,-1-3 0 0,4 2 0 0,-4-2 0 0,3 1 69 0,2 0 0 0,1-1-27 0,-1-1 104 0,2 1-52 0,1 0 10 0,1-1-62 0,0 2 63 0,0-3-32 0,0 4 0 63,0-3-31-63,0 3 93 0,0 1-52 0,0-3 1 0,1 2 48 0,1 1-45 0,2 0 0 0,-1-3 65 0,-1 3-61 0,2 0 1 0,1 0-50 0,3-2 50 16,-3-1 0-16,1 3-39 15,4-3-11-15,-1 0 87 0,0-3-44 0,2 3 1 0,0-3-6 0,4 2 11 0,-2-2-49 0,1-2 0 16,3 1 44-16,2 2 0 0,0-2-44 15,2-1 26-15,3 1-26 0,-1 0 0 16,2 0 0-16,0 0-4 0,4 1-4 0,-4-1-34 0,0 3 0 0,1-1 0 16,-2 0 0-16,0 1 0 0,3-3 0 0,-5 4 0 15,-2-4 0-15,2 3 0 0,0 0 0 0,0-3 0 16,6-1 0-16,-5 1 0 0,1-3 0 0,2 1 0 16,2-3 0-16,6-3 0 0,5-4 0 0,-3 2 0 15,4-2 0-15,1-4 0 16,0 5 0-16,1-4 0 0,5 0 0 0,-11 5 0 15,-2 3 0-15,0 2 0 0,0 1 0 0,-1 0 0 16,2 0 0-16,-5 3 0 0,2-1 0 0,-1-2 0 31,4-2 0-31,2-1 0 0,5-4 0 0,-6 4 0 0,0-2 0 0,2-4 0 0,-1-1 0 0,1 2 0 16,3-3 0-16,-5 4 0 0,-4 0 0 0,3 1 0 16,-3 2 0-16,2 2 0 0,5-2 0 0,-10 4 0 15,2 1 0-15,1-1 0 0,-3 3 0 0,3-2 0 16,0 1 0-16,-5-1 0 15,0 0 0-15,2-1 0 0,1-2 0 0,1 1 0 16,6-5 0-16,-5 2 0 0,-1 0 0 0,2 2 0 16,2-4 0-16,-3 2 0 0,7-1 0 0,-10 2 0 31,2 0 0-31,-4 2 0 0,1 0 0 0,5 1 0 0,-8 1 0 16,2 0 0-16,-3-2 0 0,7 2 0 0,-2-1 0 0,5 0 0 15,-3 0 0-15,-1-2 0 0,5-1 0 0,0-1 0 16,3 0 0-16,5-3 0 0,-5 1 0 0,0 2 0 15,-2 0 0-15,-1-1 0 0,-3 3 0 0,6-1 0 16,-11 1 0-16,0 4 0 16,0-3 0-16,0 3 0 0,0-3 0 0,4 0 0 0,-6 4 0 0,2-2 0 15,-1-1 0-15,3 1 0 16,-2 0 0-16,6-2 0 0,-10 4 0 0,2 1 0 0,-2-3 0 0,-3 2 0 16,-1 2 0-16,2-6 0 15,-9 7 0-15,2-2 0 0,-5 2 0 0,-1 1 0 0,1 1 0 0,0 0 0 16,-5 0 0-16,-1 3 0 15,0 0 0-15,-1 0 0 0,-1 0 0 0,4 0 0 16,-4 0 0-16,1 0 0 0,-2 0 0 0,1 0 0 16,-1 0 0-16,0 0 0 0,0 0 0 0,0 0 0 15,0 0 0-15,0 0 0 0,0 0 0 0,-4 0 0 16,-7 0 0-16,1 11-625 94,-5 3 269-94</inkml:trace>
  <inkml:trace contextRef="#ctx1" brushRef="#br1" timeOffset="82211.89">4985 16904 0,'0'0'15,"0"0"1,0 0-16,0 0 16,0 0 15</inkml:trace>
  <inkml:trace contextRef="#ctx1" brushRef="#br0" timeOffset="97683.7">13095 14982 0,'0'0'47,"0"0"-47,0 0 0,0 0 0,0 0 0,0 0 62,0 0-62,0 0 0,0 0 0,0 0 0,0 0 0,0 0 16,0 0-16,0 0 0,-111-211 16</inkml:trace>
  <inkml:trace contextRef="#ctx0" brushRef="#br0" timeOffset="-109721.3">3405 10997 1518 0,'0'0'0'0,"0"-2"0"0,0 1 0 0,0-1 0 0,0 0 0 0,0 1 0 0,0-1 0 0,0 0 259 0,0 0-116 0,0 2-53 15,0 0 160-15,1 0-106 0,4 0-53 0,2 9 88 16,-2 2-75-16,2 7-34 16,2 3 1-16,0 7-36 0,2 3 2 0,-1 4 10 15,-1 1-10-15,0 3-59 0,0 0 30 0,-4 0-1 31,1-1 31-31,0 0-31 0,-4-10-9 0,-1-3 39 0,-1-4 0 0,0-9 113 0,0-2-56 0,-5-3 216 16,-3-7-141-16,0 0-146 0,-3-7-23 0,1-12 0 16,2-7 0-16,1-5 0 15,5-4 0-15,2-1 0 0,0-2 0 0,0-1 0 0,0 2 0 16,4-3 0-16,6 11 0 0,0-1 0 0,4 3 0 16,-2 4 0-16,3 2 0 0,1 3 0 0,1 9 0 15,0 5 0 1,-1 2 0-16,-2 2 0 0,1 0 0 0,2 2 0 0,-7 5 0 0,-1 5 0 15,1-3 0-15,-6 0 0 0,2-1 0 0,-3 1 0 16,-2-2 0-16,1-3 0 0,-2 0 0 0,0-2 0 16,0 0-45-16,0 0-324 0,0-2 165 0,0 0 84 15,0 0 41-15,0 0-682 0,0 0 352 0,-2 0 191 16,2-2 90-16</inkml:trace>
  <inkml:trace contextRef="#ctx0" brushRef="#br0" timeOffset="-109369.06">3710 10808 2891 0,'0'0'0'0,"0"0"0"0,0 0 0 0,0 0 0 0,2 0 0 0,1-1 0 0,5-1 0 0,1 2 0 0,3-3 0 0,3 3 0 0,-1 0 175 0,4 0-59 0,0 0-44 0,0 0 0 0,0 3-35 0,-2 2 1 0,1 4 0 0,-6 6 9 0,-3-5-9 0,-5 4 0 0,0 1 0 0,-3 2 0 0,0-5 0 0,-8 5 9 0,-6-5-9 0,-2 0 0 0,0-5-1 0,-1 3 1 0,3-6 0 0,-2 1-298 0,5-2 134 15,3-1 432-15,-1-2-207 47,4 0-99-47,2 2 0 0,3-2 0 0,0 0 0 0,3 0 0 0,12 0 0 0,-1-4 0 0,2 1 0 0,2-2 0 0,0 3 0 0,1 0 0 0,1-3 0 0,0 5 0 0,5-2 0 78,-8-1 0-78,2 2 0 0,-5-1-39 0,3 1-710 0,-1-2 356 0,3 3 168 0,-6 0 99 0,2 0-712 0,-1 0 400 0</inkml:trace>
  <inkml:trace contextRef="#ctx0" brushRef="#br0" timeOffset="-109228.64">4283 10990 2530 0,'0'4'0'0,"0"-1"0"0,0 1 0 0,0 0 0 0,0 2 0 0,0-2 0 0,0-1 0 0,1 0 0 0,8-1 705 0,3-2-335 15,2 0-156-15,1 0-102 0,0 0-243 0,2 0 80 0,0 0 44 0,0 0-316 0,2-2 190 0,-2 2 80 0,-5 0-970 16</inkml:trace>
  <inkml:trace contextRef="#ctx0" brushRef="#br0" timeOffset="-109061.08">4263 11214 1904 0,'-17'0'0'0,"0"3"0"0,10-1 0 0,4 1 0 0,0 1 0 0,3-1 0 0,3 2 83 0,7 1 9 0,12-2-54 16,4 2-1-16,-1-1 0 16,5 0 0-16,-1 0 1 0,5 2 1178 0,-7-4-767 0,2 0-449 0,-2 3 0 15,-2-4 0-15,1 1 0 16,0 0 0-16,-5 1-1054 0</inkml:trace>
  <inkml:trace contextRef="#ctx0" brushRef="#br0" timeOffset="-108319.16">4891 10860 1436 0,'-6'-10'0'0,"1"0"0"0,4 6 0 0,-1 2 0 0,2 0 0 0,0 2 0 0,0 0 332 0,0 0-137 0,3 12-83 15,3 8 480-15,3 3-277 63,-3 4-137-63,1 2 157 0,0 10-137 0,-3 0-85 0,-1 1-36 0,-1 3-66 0,0 1 0 0,0 2 15 0,0 4-26 0,-2-5-185 0,0-4 81 0,0-4 72 0,0-2 35 0,0-1-204 0,-2-13 115 0,-2-6 11 16,1-7-558-16,-2-5 302 0,1-3 117 0,0-5-397 15,1-17 290-15,-1-9 141 0</inkml:trace>
  <inkml:trace contextRef="#ctx0" brushRef="#br0" timeOffset="-107967.1">4835 10778 1111 0,'-2'-18'0'0,"-4"1"0"0,6 9 0 0,0 0 0 0,2-1 0 0,12 3 823 0,1 0-391 16,9-2-187-16,1 3-108 0,3 1 531 16,1 4-315-16,0-3-191 0,6 3-162 0,-2 0 0 15,-5 3 0-15,-3 9 0 0,0 5 0 0,-5 1 0 16,-7 10 0-16,1 1 0 0,-13 3 0 0,-1 3 0 15,0 2 0-15,-15 4-92 0,-1-3 46 0,-6 4 4 16,-2-7 29-16,-3-5-32 0,-6-3 30 0,1-3-57 16,-3-7 0-16,0 1-7 15,6-9 39-15,4-7 0 0,4 3 596 0,3-5-556 0,3 0 0 0,5 0 0 16,9-2 0-16,1-3 0 16,0 2 0-16,7 0 0 0,10 3 0 0,5 0 0 15,-1 0 0-15,7 0 0 0,2 8 0 0,2 5 0 16,3 0 0-16,-4 0 0 0,4-1 0 0,-4 5 0 15,2 0 0-15,-1 0 0 0,4 1 0 0,-9-4 0 16,-2-1 0-16,-3-1 0 0,-5-1 0 0,-2-2 0 47,1-3 0-47,-11-3 0 0,-1 0 0 0,-2-3-146 0,-2 0-176 0,0 0 140 0,0 0 62 0,0-4-622 0,-2-4 351 0,-2-1 176 16</inkml:trace>
  <inkml:trace contextRef="#ctx0" brushRef="#br0" timeOffset="-107617.03">5453 10949 1784 0,'-1'-9'0'0,"-4"5"0"0,1 0 0 0,1 1 0 0,3 2 0 0,0 1 0 0,0 0 0 0,0 0 615 15,7 11-288-15,6 5-145 0,0 1 29 0,3 6-87 16,0 5-34-16,-2 0-187 0,-1 4 67 0,1-3 34 15,-3 4 0-15,-1-1-59 0,-2 5 56 0,-2-8-10 16,-5 0 47-16,-1-4-33 0,0-1 1 0,0-1 41 16,-7-10-62-16,-3-5 237 0,-3-6-139 0,-1-2-33 47,4 0 270-47,-2-6-296 0,4-11-24 0,5-3 0 0,0-4 0 0,3-4 0 0,0 4 0 0,11-7 0 15,2-1 0-15,4 5 0 47,1 0 0-47,2-2 0 0,3 3 0 16,0-3 0-16,2 5 0 0,2 2 0 0,0 3 0 0,2 4 0 0,-3 3 0 0,2 0 0 0,-7 7 0 0,-1 3-399 0,-1 2 17 0,-4 0 172 0,-2 0 86 0,3 2-725 15,-9 3 411-15,1 7 200 0</inkml:trace>
  <inkml:trace contextRef="#ctx0" brushRef="#br0" timeOffset="-106300.21">6183 11070 1314 0,'-4'-17'0'0,"-3"2"0"0,2-2 0 0,1-3 0 0,0 8 0 0,-3-1 0 0,1 1 0 0,0 3 203 0,-3 1-84 0,-1 0-32 0,-1 7 136 0,1 1-93 0,-6 2-47 0,1 15-23 0,-2 5 104 0,-2 5-56 0,1 5-40 47,2 2 0-32,-3 6 8-15,6-1 0 0,-2 3-40 0,3 2 79 0,4-9-45 0,5-3 1 0,3-1 21 0,0-5-27 0,0-5-1 0,7 0-19 0,7-11-85 0,3-5 38 0,4-5 0 0,-1 0 38 0,5-3-216 0,3-12 116 0,-6-5 27 16,0-3-137-16,0-2 72 0,-1-1 54 0,-2-2-11 15,3-2-246-15,-8 1 121 16,2 0 74-16,-5 4 108 0,-1 2 0 0,-3 2-34 0,0 1-9 0,-5 8 317 16,-2 6-154-16,0 1-77 15,-2 5-39-15,-7 0 416 0,0 15-204 0,-2 5-59 16,2 9 132-16,0-3-125 0,1 3-63 0,5 0-32 16,-1 0 21-16,4-2-61 0,0-5-27 0,0-2 0 15,3-1 0-15,5-3 0 0,5-7 0 0,1-4-48 31,4-5-6-31,1 0 45 0,1-2 23 0,5-15-225 0,-5-5 111 0,-1-1 20 16,-1-2-169-16,-3-4 93 0,-1 3 63 0,0-3 5 0,-5 4-1 0,-2 1 26 16,-5 2 1-16,-1 3 30 0,-1-1-4 0,-1 2-9 15,-12 7 9-15,-1 3 75 16,-5 2-38-16,-2 6 0 0,-2 0-37 0,-2 0 160 16,5 3-75-16,-1 7-22 0,3 1-27 0,1 1 22 15,3-2-1-15,4 1 329 0,2-3-88 0,6 1-105 16,2-1-61-16,0-3-87 0,10-3 28 0,3-1 8 15,7-1-9-15,4 0-194 0,-1 0 97 0,4-3 49 16,2-6 24-16,-1-1 8 16,0-1 17-16,-1 0-35 0,-1-4-601 0,0 5 272 0,-5-4 146 15,6 0 176-15,-10 4 9 0,-3 1-40 0,-4 0 0 16,-2 3 129-16,-6 1-64 0,1 3-42 16,-3 2 9-16,0 0 451 0,-8 0-229 0,-7 4-67 15,2 7-73-15,-2-2 346 0,3 3-310 0,0-3-114 16,2 3 0-16,3-3 0 0,2 2 0 0,2 1 0 15,3-3 0-15,0-1 0 0,0 0 0 0,2 0 0 16,7 0 0-16,2-3 0 16,5-2 0-16,2 2 0 0,-1-2 0 0,3 0 0 0,-1 0-33 0,0-1-201 15,-2 1 67-15,-4 2 65 16,0 2 26-16,-3 0-1 0,0 3 32 0,-7 2 9 16,-3 5 83-16,0-2-41 0,-3 4 0 0,-9 0 223 15,-2 3-127-15,-3-3-61 0,-3-1-12 0,1-1 137 16,0-5-58-16,1 1-72 0,4-1-36 0,2-6 0 15,5 0 0-15,2-5 0 0,4-1 0 0,1 0 0 47,0 0 0-47,3-1 0 0,11-9 0 0,4-4 0 0,3-2 0 0,-2-1 0 0,4-4 0 0,-1 3 0 0,3-6 0 0,1 0-217 0,-3-4-151 0,3 2 166 16,4-5 74-16,-7 4-40 16,0 1 66-16,-2 4 32 0,-1-2 183 0,-6 7-74 15,1-1-47-15,-8 7 9 0,-4 7 292 0,-3 2-165 16,0 2-82-16,0 2 408 0,-11 11-265 0,-3 7-189 15,0 3 0-15,0 3 0 0,-1 3 0 0,3-3 0 16,1 6 0-16,2-4 0 0,4-3 0 0,4-1 0 16,1 1 0-16,0-1 0 15,0-3 0-15,1-7 0 0,10 1 0 0,5-6 0 16,-1-2 0-16,6-3 0 0,-1-4 0 0,0 0 0 47,6-14 0-47,-2-4 0 0,-1-5-63 0,4-5-2 0,-6 0 4 0,-1-4-50 0,-2-2 38 0,-2-3 0 0,-4 1 37 0,4-10-9 0,-10 5 9 0,-1-6-123 15,-5-1-17 1,0 2 70-16,-5 0 35 0,-9-1-17 16,-8 17 52-16,-3 6 0 0,-4 11 0 0,-3 5 323 0,-4 5-162 0,1 3-90 15,2 11-30-15,3 6-1 0,-1 8-26 0,6 0-12 16,5 6 778-16,4 1-617 0,12-4-127 0,4 1 0 16,0-2 0-16,11 0 0 0,6-3 0 0</inkml:trace>
  <inkml:trace contextRef="#ctx0" brushRef="#br0" timeOffset="-106229.4">6805 11032 3931 0,'26'19'0'0,"-1"-5"0"0,7-1 0 0,0-8 0 0,4-5 0 0,3 0 0 0,-5 0 0 0,0-5 0 0</inkml:trace>
  <inkml:trace contextRef="#ctx0" brushRef="#br0" timeOffset="-105173.12">3614 10629 2446 0,'-4'-5'0'0,"1"-2"0"0,-2 1 0 32,2 4 0-32,3-1 0 0,0-1 0 0,0 4 0 0,2 0 338 0,12 4-151 0,5 13-74 0,3 4-37 0,5 7 163 0,0 6-105 0,4 7-48 0,-3 5-24 15,6 4-23-15,-4 8-1 0,9 12-430 0,-8-6 210 0,1-2 111 16,-5-1 54-16,0-5-974 0</inkml:trace>
  <inkml:trace contextRef="#ctx0" brushRef="#br0" timeOffset="-104668.47">5532 10722 1529 0,'-6'-10'0'0,"-3"1"0"0,1 4 0 0,5 1 0 0,2 4 0 0,1 0 258 0,0 7-112 16,3 17-54-16,10 5 619 0,4 7-342 0,6 8-166 16,0 4-83-16,2 2 174 0,4 7-130 0,3 7-119 15,-1-5-45-15,-1 1 0 0,3-2 0 0,-1-3 0 16,-5-5-321-16,3 4-17 0,-12-12 183 0,-5-1-1131 15</inkml:trace>
  <inkml:trace contextRef="#ctx0" brushRef="#br0" timeOffset="-102145.06">5003 7602 687 0,'-10'-7'0'0,"4"2"0"0,-1 2 0 0,1-1 0 0,4 2 0 0,-2-1 0 0,-2 0 155 0,6 1-64 0,0 2-26 78,0 0 125-78,2 0-77 0,7 10-38 0,1 2 225 0,4 4-136 0,0 1-64 0,3 4-31 0,-4 4 53 0,1 4-42 0,-1 0 9 0,-3 3-52 0,0-1 29 0,-4 3-29 0,-2 0 0 0,1 5 9 0,-4-9-13 0,-1-2 4 0,0-2 0 0,0-6 55 0,-3-3-27 15,-4-1 9-15,2-11 100 16,-1-5-68-16,-2 0-35 109,2-7 0-109,4-15 53 0,0-7-34 0,2-5-10 0,0-4-43 0,4-4-39 0,7 1 0 0,4 0 39 0,3-3 10 0,0 9-10 0,4 1 0 0,0 2-18 0,2 5 37 0,2 4-19 0,0 0 10 0,-3 14-70 0,-4 2 30 0,-3 4-21 0,-2 3 47 0,0 0-241 0,-1 4 115 0,-7 4 44 0,0 2 30 0,-2-2-410 0,0 1 204 0,-2-2 80 0,0-1 51 0,-1-3-481 16,-1 3 269-16,0-4 135 0,0 0-516 0</inkml:trace>
  <inkml:trace contextRef="#ctx0" brushRef="#br0" timeOffset="-101975.53">5377 7640 1231 0,'0'3'0'0,"0"-3"0"0,0 2 0 0,0-1 0 0,0 1 0 0,0-1 0 0,0 2 734 0,5-2-339 0,7 0-184 16,-1-1-87-16,5 0 381 0,0 0-234 0,2 0-108 16,0 0-67-16,0 0-227 0,-1 0 84 0,0 2 42 15,-1-1-679-15,0 3 369 0,-5-1 172 0,2 3-359 16,-6 1 270-16</inkml:trace>
  <inkml:trace contextRef="#ctx0" brushRef="#br0" timeOffset="-101798">5385 7868 1419 0,'-10'4'0'0,"0"2"0"0,1-1 0 0,5-2 0 0,4 0 0 0,0 1 0 0,0-2 755 15,8-1-358-15,7-1-172 16,4 0-98-16,0 0 373 0,1 0-232 0,4 0-115 16,-1-1-427-16,-1-1 165 0,1-1 69 0,-3 2-809 15,-1 1 444-15,1-3 221 0,-2 3 110 0,1 0-389 16</inkml:trace>
  <inkml:trace contextRef="#ctx0" brushRef="#br0" timeOffset="-101611.5">5742 7595 2891 0,'-2'0'0'0,"0"0"0"0,1 0 0 0,1 0 0 0,0 1 0 0,0 8 0 0,0 4 0 0,0 5 0 0,2 3 450 0,3 10-207 0,-1 1 85 16,2 8-309-16,-3 4-19 15,-1 5 0-15,0-3 0 0,-1-2-82 0,-1-2 34 16,0-2 43-16,0-7-307 0,0 6 184 0,-5-16 78 16,-4-7 43-16,0-5 1 0,-1-11 43 0,1 0 0 15,-2-6-1016-15,5-15 476 0,1-7 233 0</inkml:trace>
  <inkml:trace contextRef="#ctx0" brushRef="#br0" timeOffset="-101305.17">5683 7628 1982 0,'6'-17'0'0,"4"0"0"0,0 4 0 0,6-1 0 0,-1 4 0 0,6 6 0 0,2-1 0 0,3 3 382 0,0-1-173 0,7 2-76 0,-7 1 295 0,0 1-196 0,-2 12-97 0,-2 1-49 0,-4 3-92 15,0 4 9-15,-13 0 34 0,-3 4-144 0,-2 3 73 16,0-2 35-16,-7-2 0 0,-8 5-170 0,-3-7 99 16,-2-1 53-16,-6-1 15 0,0-5-2 0,-4 0 7 46,1-4-61-46,2-4 258 0,0-4-122 0,3 0-41 0,3-3-35 0,1 4 393 0,9-4-341 0,3 0-54 0,6 0 0 0,2 0 0 16,0 0 0-16,4 0 0 0,13 1 0 0,2 5 0 16,4-2 0-16,2 5 0 0,0 3 0 0,0-1 0 15,0 1 0-15,-2 3 0 0,3 0 0 0,-6 1 0 16,1 1 0-16,4 3 0 47,-6-5 0-47,-3 0 0 0,-1 0 0 0,0-2-242 0,-3-3-37 0,5-1 112 0,-5-6-709 0,1-3 419 0</inkml:trace>
  <inkml:trace contextRef="#ctx0" brushRef="#br0" timeOffset="-100814.7">6358 7724 1658 0,'-6'-16'0'0,"-1"2"0"0,1 2 0 0,-1 0 0 0,-5-4 0 0,5 7 0 0,-3 2 0 0,-1 0 0 0,-3 5 74 0,0 2 1 0,-2 0 309 0,2 7-74 16,-2 13-136-16,-2 5-69 0,2 6 164 0,-2 6-107 0,8-3-67 0,-2 7-29 0,7-2 141 0,-1 0-86 0,6-5-42 0,0 4 10 0,0-12-52 0,4-1-11 0,9-6-26 0,1-2-22 0,5-7 5 0,1-3 37 0,2-7-10 0,0 0-156 0,-2-5 92 0,3-10 46 0,-1-6-483 0,-1-1 244 0,-6-2 66 15,-1-1 81-15,-3-1-216 0,0 0 139 16,-2 1 70-16,1-2 26 0,-6 7 134 15,-3 2-45-15,1 6 0 0,-2 3-45 0,0 6 385 0,0 0-202 16,-7 3-87-16,-3 13 370 0,1 4-183 16,0 6-120-16,3 2 92 0,0 2-81 0,2-2-54 15,4-2-1-15,0-1-87 0,0-1 0 0,0-5 26 16,6 3-21-16,4-8-71 0,2-3 23 0,0-6 43 16,3-2-208-16,2 0 116 0,-1-6 73 0,0-9-28 15,-3-4-190-15,2-1 86 16,-1-3 68-16,-4-3-59 0,2 0 46 0,-5 2 36 47,0-1 0-47,-3 0-25 0,-3 0 26 0,-1 0 0 0,0-1 17 0,-2 4 3 0,-12 4 7 0,-1 2-1 0,-2 7 93 0,-5-1-56 0,3 9 9 0,-3 1-45 15,2 0 215-15,1 9-102 0,2 5-33 0,1-1 57 16,5 1-31-16,4 3-36 0,4-1 18 0,3 1-149 16,0-4 69-16,1 1 4 0,11-2 76 0,4-3-614 15,1-3 260-15,3-3 142 0</inkml:trace>
  <inkml:trace contextRef="#ctx0" brushRef="#br0" timeOffset="-100479.62">6706 7713 1497 0,'-8'-2'0'0,"-2"-2"0"0,4 1 0 0,0 2 0 0,-3-2 0 0,4 3 316 0,2 0-140 0,2 0-69 0,1 4 128 0,0 4-99 16,0 4-40-16,0 0-35 0,0 4 63 15,1 0-44-15,2 2 0 0,4 0-33 0,0 2-1 16,0-2-9-16,2-1 0 0,1-4-49 0,0 4 25 16,-1-7-1-16,2 5-39 0,-4-6 28 0,1-1-1 15,0-2 37-15,-4 0-15 0,-1-2-12 0,1 3 22 16,-4-3-33-16,0 2 76 16,0 0-9-16,-5 2-46 0,-6 0 48 0,-3 2-7 15,-3 0-29-15,0 2-5 0,-3 2-53 0,2-2 27 16,-4 2 20-16,4-1-284 15,4-2 136-15,1-4 71 32,2-1 26-32,5-4-525 0,-3-2 237 0,9 0 145 0,0-5 66 0,3-9-257 0,6-6 164 0</inkml:trace>
  <inkml:trace contextRef="#ctx0" brushRef="#br0" timeOffset="-100074.7">6928 7786 877 0,'0'-3'-1'0,"0"-1"1"0,0 2 0 0,0-3 0 0,0 4-1 0,0-2 1 0,0 1 587 0,-1 1-275 0,0 0-129 0,-1 1 196 0,-1 0-172 0,2 0-85 0,1 2-42 0,-2 9-9 0,1 2 9 0,-1 4-43 0,1 3-1 0,1 3-105 15,0 4 52-15,0 0 27 0,0 3-176 0,0-4 97 16,0-1 53-16,3-1 25 0,4-1-99 0,2-5 60 16,2 1-42-16,1-7-23 0,0-8 40 0,3-4-7 46,0 0 0-46,2-1 57 0,-2-16 6 0,0-3-19 0,1-4-5 0,-4-3-48 0,-1-5 26 0,2-1 6 0,-9 1 5 0,-1 1 19 16,-2-1-3-16,-1 0-12 0,0-1 68 0,-7-3-38 16,-7 7 4-16,-4 0 60 0,-3 6-39 0,-2 7 2 15,1 3-42-15,-7 4 307 0,7 9-143 0,0 0-54 16,4 7-42-16,-1 8 370 16,8 3-193-16,0 3-87 0,8 1 76 0,3-1-91 15,0 1-46-15,3-3-23 0,8 2-32 0,3-3-27 0,3-5 0 16,2-2 0-16,3-4 0 0,1-2 0 15,1-2 0-15,3-3-328 94,-3 0 8-94,4-8 173 0</inkml:trace>
  <inkml:trace contextRef="#ctx0" brushRef="#br0" timeOffset="-95753.08">21565 10606 1207 0,'5'-6'0'0,"-1"-2"0"0,1 3 0 15,-1 0 0-15,1 3 0 0,-4 1 173 0,3-1-67 0,-2 2-35 0,-1 0 0 0,-1 0-33 0,0 0 8 0,0 3 574 0,-6 5-292 0,-4 4-145 0,-7 2-73 0,-3 6 6 0,-7 0-30 0,-2 3-9 0,-4 1-40 0,-6 2-31 0,-3 1 0 0,-3 0 31 0,-10 6 40 0,2-5-39 0,0-2-1 0,3 0 132 0,4-3-65 0,13-5-34 16,2 0 10-16,18-11-42 0,9 0-38 0,4-2 0 16,5 2 0-16,14-1 0 0,8 4 0 15,6-4 0-15,7 1 0 0,1 0 0 16,3-1 0-16,-3-4 0 0,5 4 0 0,-11-3 0 15,0 3 0-15,-3 0-47 0,-5 1-246 0,0 1 128 16,2 1 36-16,-12-1-370 0,-4 2 231 0,-4 1 115 16,-7 2 58-16,-2 2-730 0</inkml:trace>
  <inkml:trace contextRef="#ctx0" brushRef="#br0" timeOffset="-95566.58">21079 11222 1737 0,'-41'0'0'0,"7"0"0"0,4 9 0 0,2 3 0 0,15 0 0 0,4 0 0 0,9-3 0 0,0 4 703 0,8-2-333 0,11 4-157 16,6 0 497-16,11-2-512 0,1-2-198 0,4 0 0 16,2 0 0-16,5 2 0 0,-9-4 0 0,-3 3 0 15,0-3 0-15,-5 3 0 16,-1 1 0-16,5 3 0 0,-14-5 0 0,-3 1 0 31,-3-1 0-31,-5-1-684 0,-3-2 114 0,1-1 258 0,-5-7-565 0</inkml:trace>
  <inkml:trace contextRef="#ctx0" brushRef="#br0" timeOffset="-95346.17">21652 10825 1695 0,'2'-6'0'0,"1"6"0"0,1-2 0 0,1 2 0 0,3 0 0 0,-3 12 930 0,0 8-446 0,2 6-224 0,-4 8-111 0,-2 10 264 0,-1 0-413 0,0 6 0 16,0 1 0-16,-1 4 0 0,-2 3 0 0,-3-14 0 0,5-2 0 0,1-4-38 15,0-8-57-15,-1-5-791 63,1-2 471-63,0-17 222 0,0-3 38 0,0-3-673 0,-1-6 395 0,-1-13 198 0,-3-7 89 0</inkml:trace>
  <inkml:trace contextRef="#ctx0" brushRef="#br0" timeOffset="-95120.27">21616 10890 717 0,'0'-59'0'0,"0"4"0"0,7 9 0 0,11 5 0 0,2 20 0 0,3 4 0 0,7 6 425 0,3 5-194 0,7 2-97 15,4 3-40-15,-2 1 455 0,-1 1-257 0,-2 12-127 0,-1 4 133 0,-5 2-130 16,-3 3-56-16,-13 2-43 0,-6 0 32 0,-6 5-32 0,-3 0 1 0,-2 3-144 16,-10 4 66-16,-9-6 17 0,-6-3 1 0,-3 1-46 15,-3-5 37-15,-2-1 0 0,-1 2 45 0,2-11 79 16,3-2-45-16,0-3-24 16,4 1 171-16,1-5-227 0,1 3 0 0,11-5 0 15,1-2 0-15,6 0 0 0,5 5 0 0,0-3 0 16,8 6 0-16,12-1 0 0,5 6 0 0,4-2 0 15,3 3 0-15,1 3 0 0,5 1 0 0,-6-2 0 16,2 4 0-16,-2-5 0 0,1 4-80 0,1-2-358 16,-4-3 211-16,-3-1 59 0,2-1-377 0,0-5 254 15</inkml:trace>
  <inkml:trace contextRef="#ctx0" brushRef="#br0" timeOffset="-94054.66">22581 10850 1770 0,'-19'-19'0'0,"5"5"0"0,0 5 0 0,-2 6 0 0,-4 0 0 0,0 3 0 0,-6 3 0 0,3 14 0 0,2 9 603 62,-1 6-284-62,5 5-140 0,0 6-71 0,1 3 185 0,10-2-132 0,1-1-62 0,5-2 39 0,0-3-50 0,11-3-26 0,5 1-55 0,4-18-10 0,2-1 40 0,4-6 0 0,-2-8-244 16,3-3 122-16,3 0 70 0,-4-6 22 0,0-12-364 0,0-2 188 0,-3-6 25 94,-2 0-247-94,5-5 164 0,-7 8 100 0,-6-7 89 0,2 1 1 0,-4 6 0 15,-5 1 0-15,0 2-9 0,-5 5 9 0,-1 6 0 0,0 5 0 0,-4 4 649 0,-11 0-322 0,1 11-121 0,-4 12-91 0,3 3 338 0,3 2-189 0,3 4-96 0,-1 0 0 0,10-2-131 0,0-5 0 0,0 3 0 0,0-5 0 0,12-3 0 0,2 1 0 0,3-9 0 16,4-5 0-16,4-7 0 0,1 0 0 0,2-8-160 15,2-10 24-15,-4-9 72 0,-3 2 37 0,-4-4-224 16,0-4 114-16,-5 1 16 0,0-8-21 0,-8 5 57 16,-3 1 24-16,-1 1 0 0,-2 3 33 0,-5 2-9 15,-8 1-11-15,-3 12 165 0,-5 8-78 0,-1 2-38 16,1 3 0-16,-3 2 107 0,2 0-58 0,7 5-35 16,1 4 11-16,4 2 269 15,6 1-114-15,1-1-81 0,3 0-43 0,0 0-20 16,4 1 0-16,9-2-1 0,6-2-201 0,4-3 100 15,1 2 61-15,2-7-345 0,2 0 167 0,2 0 92 16,0 0 15-16,2-3-68 0,1-6 11 0,-7 1 52 16,0-2 20-16,-5 1 33 0,0-1-10 0,-7 2 0 15,2-1 198-15,-12 4-95 0,0 2-51 0,-3-1-26 94,-1 4 381-94,-1 0-192 0,-11 0-60 0,-3 0 163 0,-3 9-109 16,3 3-67-16,0-1-34 0,3 3 79 0,4-2-122 0,0-1-28 0,5 3 0 0,3-3 0 0,0 2 0 0,0 1 0 0,6-2 0 0,7 0 0 0,4-3 0 0,3 1-117 0,3 0-17 0,4-1 88 0,-1-2-9 0,1 1-193 0,-3-1 94 0,-1 1 65 0,-5 1-5 15,-2 2 77-15,-7-2-21 0,-7 3 0 16,-2 0 1-16,-5 4 52 0,-10-1-26 0,-7 2-10 0,-1-5 192 0,-2 0-105 16,-1 0-35-16,3-4-32 15,0-1 298-15,2 3-146 0,6-7-36 0,4 1 98 16,2-4-172-16,3 0-41 0,5 0 0 0,1 0 0 15,1 0 0-15,14-7 0 0,6-3 0 0,1 0 0 16,7-1 0-16,2-4 0 0,0 2-385 0,4 0 188 78,-1-4 65-78,4-3 63 0,0 1-243 0,4 0 129 0,-7-4 77 0,0 2 73 0,-4 1-4 0,0 1-1 0,-4-2 1 0,0 1 204 0,-13 3-98 0,-3 8-53 0,-7 0-26 0,-4 6 340 0,0 2-158 0,-1 1-98 0,-13 0 221 0,0 4-138 16,-1 12-13-16,3 3-54 0,0 1-65 0,0 3-25 15,6-1 0-15,1 5 0 0,5-3 0 0,0 0 0 16,0 3 0-16,7-6 0 0,6-2 0 0,5-4 0 16,7 0 0-16,2-9 0 62,6 1 0-62,-2-7 0 0,5 0 0 0,1-13 0 0,-3-4 0 0,-1-4-5 0,3-3-244 0,-10-1 101 0,-4-1 62 0,-3-6-103 0,-6-2 75 0,-5 0 38 0,-1-9-8 0,-7 1-118 0,-7-1 83 0,-10 0 41 16,-8-3 0-16,-5 4-242 0,-2 0 133 0,-3 14 79 15,-3 10 6-15,-3 9 32 0,2 7 1 0,-1 2 181 16,1 0-84-16,13 11-27 0,7 7 0 0,8 2 478 16,8 1-257-16,3 5-123 0,0-1-75 0,8-1 434 15,8-2-215-15,6 2-87 16,2-2-60-16,2-5-26 0,6 4 10 0,-3-7-44 16,1-3-464-16,2-2 232 0,1-2 117 0,0-4 57 31,5 0-362-31,-8-3 159 0,0 0 123 0</inkml:trace>
  <inkml:trace contextRef="#ctx0" brushRef="#br0" timeOffset="-93295.43">24154 10551 1366 0,'-3'-5'0'0,"-1"-2"0"0,2 2 0 0,2-5 0 0,0 3 0 0,0 0 0 0,4 2 0 0,5-2 248 0,6 2-106 0,2 2-54 0,3 0-17 0,-2 1 68 0,2 2-52 0,-1 0-25 0,-1 0 4 0,-1 0-1 16,1 5-20-16,-3 1 47 0,-6 5-28 0,1-1-1 47,-5 1-27-47,-1 0 151 0,-1 4-67 0,-3 0-46 0,0 1-1 0,-6 2 49 0,-3 2-44 0,1-3 1 0,0 5-35 0,-3-1 111 0,3-1-60 0,2 2-30 15,0 0 28-15,3 0-29 0,-2 5-16 0,5-6-48 16,0 1 0-16,0-1 0 16,5 1 0-16,4-2 0 0,2 6 0 0,3-7 0 15,-1 3 0-15,4-1 0 0,-5 4 0 0,-2-2 0 16,2 9 0-16,-6-5 0 0,-5 3 0 0,0 4 0 15,-1 2 0-15,0 5 0 0,0-4 0 0,-2-1 0 16,-1 0 0-16,1 0 0 0,2 3 0 0,0 4 0 16,0-10 0-16,0-1 0 0,2-2 0 0,3-1 0 15,4-5 0-15,0 1 0 63,-1-8 0-63,-1-4 0 0,-4-2 0 15,-1-2 0-15,0-1 0 0,-2 4-87 0,-2-2-44 0,-10 1-576 0,-8 2 336 0,0 0 168 0,-6 4 83 0</inkml:trace>
  <inkml:trace contextRef="#ctx0" brushRef="#br0" timeOffset="-93126.32">24750 11711 2579 0,'-8'1'0'0,"0"1"0"32,5-2 0-32,3 0 0 0,0 0 0 0,0 0 1 0,0-6-233 0,0-2 99 15</inkml:trace>
  <inkml:trace contextRef="#ctx0" brushRef="#br0" timeOffset="-89936.42">20792 12065 1341 0,'0'-4'0'0,"1"1"0"0,1 1 0 0,0 2 0 0,3 0 0 0,5 5 0 0,0 9 0 0,4 8 489 0,1 7-227 0,1 8-113 0,1 9-56 0,-2 7 138 31,3 11-88-31,-9-3-58 0,0 5 102 0,-4-3-76 0,-2-5-37 0,-1-7-1 0,-2-2 45 0,0-19-45 0,0-8-1 0,0-10 222 15,0-7-158-15,0-5-136 0,0 0 0 0,0-2 0 16,3-19 0-16,9-11 0 0,7-10 0 16,3-7 0-16,4-10 0 0,-2 4 0 15,5-2 0-15,-1-3 0 0,4 4 0 0,0-11 0 16,-4 15 0-16,-4 7 0 0,-1 5 0 0,-8 9 0 16,-2 10 0-16,-6 4-8 0,-6 15-47 0,-1 2-745 15,0 15 383-15,0 10 190 0,0 9 96 0</inkml:trace>
  <inkml:trace contextRef="#ctx0" brushRef="#br0" timeOffset="-89716.01">21388 12588 1809 0,'0'3'0'0,"-1"3"0"0,-2-2 0 0,2 3 0 0,1 1 219 0,0 3-82 16,0 2-55-16,0 3 883 0,0 3-463 0,4 3-285 15,2 1-217-15,-2 7 0 0,3-5 0 0,-2 4 0 16,0 0 0-16,1 0 0 0,-5-3 0 0,2 4 0 16,-1-11 0-16,-2 0-170 31,0-4 78-31,0-6-656 0,0-3 386 0,0-2 101 0,-3-4 124 0,-3-3-304 0,3-9 202 0</inkml:trace>
  <inkml:trace contextRef="#ctx0" brushRef="#br0" timeOffset="-89501.58">21633 12305 3027 0,'5'-3'0'0,"3"-2"0"0,3 1 0 0,4 0 0 0,4-4 0 0,0 6 0 0,4 1 0 0,2-1 595 0,3-1-286 0,1 3-309 0,3 0 0 0,-4 0 0 0,-3 0 0 0,1 0 0 0,-2 3 0 0,-2 2 0 0,-2 5 0 0,-5-3 0 47,-5 0 0-47</inkml:trace>
  <inkml:trace contextRef="#ctx0" brushRef="#br0" timeOffset="-89410.83">21703 12597 2707 0,'-1'0'0'0,"-1"0"0"0,2 0 0 0,0 1 0 0,2 0 0 0,12 1 0 0,8 1 0 0,6-2 469 15,3-1-217-15,3 0 240 16,5 0-481-16,1 0-11 0,1 0 0 0,-2 0-212 0,0-1-82 0,-5-4 164 15,2 3 92-15</inkml:trace>
  <inkml:trace contextRef="#ctx0" brushRef="#br0" timeOffset="-83268.93">19462 12329 1768 0,'0'3'0'0,"0"0"0"0,0 3 0 0,2 6 0 0,5 3 0 0,2 8 0 0,5 8 0 0,1 7 230 0,3 6-96 0,-1 6-49 0,0 4 18 15,-2 2-34-15,1 6 10 0,-5-11-41 0,-3-1 4 0,-4-7-5 16,0-8 0 31,-3-6 28-47,1 0 9 0,-2-21-37 0,0-2 0 0,0-6 186 0,0 0-94 0,0 0-45 0,0-11 310 0,0-13-183 0,0-9-156 93,4-6-55-93,7-6 0 0,2-5 0 0,1 1 0 0,0-2 0 0,3 1 0 0,-2-1 0 0,3 0 0 0,-1-4 0 0,-2 11 0 0,-2 5 0 16,1 5 0-16,-5 5 0 0,-2 9 0 0,0-2 0 0,-5 18 0 0,-1 1-90 0,-1 3-22 0,0 0 1 0,0 5-568 0,0 4 312 0,0 2 170 0,0 4 79 0,0 0-651 0</inkml:trace>
  <inkml:trace contextRef="#ctx0" brushRef="#br0" timeOffset="-83096.76">19874 12610 2147 0,'-5'0'0'0,"-2"0"0"0,0 3 0 16,4-1 0-16,2-1 0 0,1 1 0 0,0 0 0 0,4 0 842 0,8-2-393 0,6 0-211 0,4 0-101 0,1 0-19 16,2 0-118-16,2 0 0 0,4-2 0 0,-3 0 0 15,0-1 0-15,-3-2 0 0,3 3-398 16,-5-1 100-16,1 2 177 0,-7-2-998 0</inkml:trace>
  <inkml:trace contextRef="#ctx0" brushRef="#br0" timeOffset="-82914.78">19975 12821 1718 0,'-15'4'0'0,"2"0"0"0,2 0 0 0,6-2 0 0,5 1 0 0,0 1 0 0,0-1 869 0,13-1-417 0,3-2-198 16,7 0 384-16,2 0-638 16,3 0 0-16,0 0 0 0,0 0 0 0,3 0 0 15,-4 0 0-15,-2-2 0 0,-2 1 0 0,1-1 0 16,-3-2 0-16,3 2-381 0,-7 1-25 0,0-1 222 15,-3 2 110-15</inkml:trace>
  <inkml:trace contextRef="#ctx0" brushRef="#br0" timeOffset="-82456.5">20412 12449 2510 0,'-13'-11'0'0,"4"2"0"16,-1 1 0-16,6 1 0 0,1-3 0 0,3 3 0 0,0-2 0 0,0 1 0 0,6 1 237 0,6 2-101 0,3-4-41 0,-1 5 348 0,4 0-203 0,3 0-102 15,2 3-52-15,-1 1-40 16,4 0-46-16,-4 0 0 0,0 4 0 0,1 5 0 15,-3 3 0-15,0 2 0 0,2 6 0 0,-9 1 0 16,-4 6 0-16,-4 3 0 0,-3 3 0 0,-2 1 0 16,0 7 0-16,-13-1 0 0,-7 0-36 0,-5-2-12 15,-2 4-53-15,-6-6 100 0,-4 4-42 0,5-13 8 16,0-2 299-16,1-6-264 31,3-2 0-31,6-7 0 0,-1-1 0 0,11-7 0 0,5-2 0 16,5 0 0-16,2 0 0 0,0 0 0 0,11-2 0 0,5 1 0 0,6 1 0 0,3 0 0 15,3 0 0 17,-1 0 0-32,6 0 0 0,-5 0 0 0,5 0 0 0,-2 1 0 0,1 2 0 0,5-1 0 0,-7 3 0 0,-2-4 0 0,-4 1 0 0,-3 0 0 15,-2-2 0-15,-2 0 0 0,-8 0 0 0,-4 0 0 16,-4 0 0-16,-1-2 0 0,0-6 0 16,0-1-266-16,-6 1-142 0,-3-2 187 0</inkml:trace>
  <inkml:trace contextRef="#ctx0" brushRef="#br0" timeOffset="-80294.1">22500 12065 1266 0,'0'-9'0'0,"0"3"0"0,0 0 0 0,0 5 0 0,0-3 0 0,1 2 236 0,1 2-99 0,-1 0-49 0,-1 3 202 0,0 8-125 0,0 6-55 0,0 0-41 0,0 4 5 0,-7 4 0 0,-3 4-37 16,-5 0-33-16,0 3 9 0,-3-1 24 0,0-2 63 0,-3 1-31 0,-1-2 0 15,-2 4-22-15,4-9 249 0,2-3-129 0,1-5-65 16,4-3-32-16,4-4 275 16,2-2-279-16,6-6-66 0,1 3 0 0,5-3 0 15,12 0 0-15,8 0 0 0,8 0 0 0,1 0 0 16,4-3 0-16,2 0 0 0,0 0 0 0,0 0 0 15,4 1 0-15,-6 1 0 16,-1 1 0-16,0 0 0 0,-4 0 0 0,-3 1 0 0,6 5 0 0,-14-1 0 16,-5 0 0-16,0 0-33 15,-8-2-199-15,-4 2 100 0,1-3-596 0,-6-1 350 0,0-1 171 0,-3 0 84 78,-8 0-529-78,-2-8 307 0</inkml:trace>
  <inkml:trace contextRef="#ctx0" brushRef="#br0" timeOffset="-80132.12">22613 12106 2098 0,'-18'-5'0'0,"5"4"0"110,4 1 0-110,-2 0 0 0,5 4 0 0,3 7 0 0,-3 7 0 0,6 3 0 0,0 5 362 0,0 3-162 0,4 8-82 0,2 6 358 0,2 7-211 0,0-4-118 0,-4 8-55 0,1-1 67 0,-1 5-145 0,0 2-14 0,-2-9 0 0,1-3 0 0,0-4 0 0,1-2 0 0,-2-4-628 0,4 4 280 0,-3-14 189 0,2-6-879 0,0-8 501 0</inkml:trace>
  <inkml:trace contextRef="#ctx0" brushRef="#br0" timeOffset="-79752.31">23386 12256 1050 0,'11'-26'0'0,"-2"9"0"0,-1-1 0 0,3-2 0 0,-3-1 0 0,-2-2 0 0,3-4 82 0,-2 8-47 0,-3-5 1 0,-1 6-1 0,-1 0 471 15,0 1-236-15,-2-1-108 0,0 7 79 0,0 1-103 16,0 3-51-16,-2 2-26 0,-4-1 55 0,-3-1-31 16,2 6-9-16,-1 0 81 0,-1-1-61 0,-4 2-31 15,1 0 1-15,-5 0-9 0,3 0-22 0,-4 2 1 16,1 7-1-16,-3 2 3 0,-1 2 6 0,2 2-8 15,0 0 104-15,2 6-52 0,3 0-30 0,1 3-58 16,2 2 0-16,7 3 0 0,3 0 0 0,1 5 0 16,0 2 0-16,3 1 0 0,7 6 0 0,0-1 0 15,6 5 0-15,-1 0 0 0,-1 3 0 0,1-1 0 16,-2 9 0-16,-2-11 0 16,-5-2 0-16,-4-1 0 0,-1-3 0 0,-1-3 0 15,-1 6 0-15,-14-17 0 0,0-3 0 0,-3-7 0 16,-4-6 0-16,-2-8 0 0,-2 2 0 0,3-5 0 15,-2-5 0-15,5-9 0 0,0-6-14 0,3-5-469 16,2-3 215-16,9-6 121 0,1 0-609 0,5-3 360 16,0-1 181-16,5 1-550 0</inkml:trace>
  <inkml:trace contextRef="#ctx0" brushRef="#br0" timeOffset="-79503.45">23700 12102 1624 0,'6'-20'0'0,"-5"-1"0"0,1 3 0 0,-2 0 0 0,0-2 0 0,-2 11 0 0,-9 3 435 31,-3 4-199-31,-2 2-101 0,-2 0-49 0,-4 11 499 0,3 9-279 0,-2 9-136 0,2 5 184 0,5 5-354 16,4 3 0-16,0 10 0 31,8-5 0-31,2 2 0 0,0 3 0 16,3-3 0-16,7 1 0 0,4 9 0 0,2-16 0 0,-1 1 0 0,-1-1 0 0,0-4 0 0,-5-3 0 0,-1 6 0 47,-7-13 0-47,-1-1 0 0,0-1 0 0,-9-4 0 0,-7-2 0 0,-4 2 0 0,0-8 0 0,1-2 0 0,-2-3 0 0,-2 1-1493 0</inkml:trace>
  <inkml:trace contextRef="#ctx0" brushRef="#br0" timeOffset="-79352.86">23428 12985 995 0,'0'13'0'0,"0"4"0"0,0 3 0 0,0 3 0 0,-1-2 816 0,1 4-390 0,0 1-195 0,0 3-98 0,0 5 370 0,0-5-239 0,0 0-114 16,0 0 177-16,0-2-241 15,0-4-86-15,0 2-240 0,-2-11 32 0,0-6 122 0,-2-4 61 0,1-4-892 0,-1 0 486 0,1-4 228 16</inkml:trace>
  <inkml:trace contextRef="#ctx0" brushRef="#br0" timeOffset="-79102.53">23405 12951 2890 0,'3'-4'0'0,"1"-1"0"0,3 0 0 0,1 4 0 0,1-1 0 0,2 1 0 0,4 1 0 0,6 0 0 0,-2 0 0 16,2 9 0-16,1 3 0 0,2 5 0 0,-1-1 149 16,-1 6-47-16,-6 0-38 15,-5 2 13-15,-4 2-1 0,-5-1-40 0,-2 6-54 0,-2 1 36 0,-18-4-9 0,-2 0 27 0,-8-2-101 94,-2-2 51-94,0-4 24 0,-5-1 10 0,8-5-436 0,2-6 212 0,5-3 65 0,2-3 66 0,9-2-16 0,-1 0 29 0</inkml:trace>
  <inkml:trace contextRef="#ctx0" brushRef="#br0" timeOffset="-79001.8">23815 13208 1300 0,'7'5'0'0,"0"-1"0"0,-2 2 0 0,2 1 0 0,1 0 0 0,-4 3 950 0,0-1-461 0,-3 3-227 0,1 0-114 0,-2 8 510 15,0-3-534-15,0 5-124 0,0-3 0 0,-3-5 0 16,1 3 0-16,0-4 0 0,2 1-1120 0,0 0 543 16</inkml:trace>
  <inkml:trace contextRef="#ctx0" brushRef="#br0" timeOffset="-78457.7">24296 12287 1337 0,'-14'-11'0'0,"3"2"0"0,0 1 0 0,6 3 0 0,2 1 0 0,3-3 0 0,0 0 0 0,5 1 550 16,15-3-257-16,12 1-129 47,5-1-63-47,13 0 187 0,7-2-117 0,6 0-72 0,5 1-31 0,16 1 335 0,11 1-184 0,15-2-91 0,18-3-18 0,-14 5-110 0,3 5 0 0,-4-3 0 0,-3 4 0 0,-9 2 0 62,3 0 0-62,-30 5 0 0,-8 0 0 0,-5 4 0 16,-5-3 0-16,-5-2 0 0,5 1 0 0,-20-5 0 0,-4 0 0 0,-10 0-186 0,-8 0-73 0,-4-2 111 0,-10-1-222 0,-6 2 167 0,-15-2 83 0,-8 0-381 0,-7 0 231 0,-6 3 109 16,-4 0 66-16,-2 0-512 0</inkml:trace>
  <inkml:trace contextRef="#ctx0" brushRef="#br0" timeOffset="-78053.17">24371 12250 1897 0,'-12'11'0'0,"-3"4"0"0,8 5 0 0,2 6 0 0,1 5 0 0,4 7 0 0,0 3 239 0,0 7-92 0,-2 4-60 0,2 2 498 47,-2 2-274-47,1 0-137 0,-1 0-69 0,1 2 84 0,-3-16-81 0,3-2-36 0,-3-7-55 0,0-3-17 0,-1-7 0 0,-1-2 0 0,0-13 0 0,1-3-2 16,-1-5 0-16,-1 0-298 15,-1-5 168-15,-3-9 93 0,3-6 33 0,-4-4-413 16,3-5 154-16,-1-2 120 0,0-3 26 0,-2-5-101 16,1 3 97-16,-2 4 43 0,3-1 5 0,-1 8 0 15,-2 1 30-15,4 7 9 0,-2 8 200 0,-1 6-100 16,2 3-51-16,-3 0 282 0,-2 15-175 15,4 10-47-15,-1 5-49 0,0 7 223 0,0 3-85 0,0 1-71 16,0 2 23-16,3-8-277 94,5-1 99-94,1-2 51 0,3-5 24 0,0-6-721 0,0-1 349 0,10-13 145 0</inkml:trace>
  <inkml:trace contextRef="#ctx0" brushRef="#br0" timeOffset="-77939.47">24636 12588 2336 0,'2'8'0'0,"4"3"0"0,-3 4 0 0,-2 3 0 0,1 6 0 0,-2 4 0 0,0 3 0 0,-5 7 0 0,-4-4 661 0,1 1-312 0,-1-1-156 0,2-4-79 0,1-2-285 32,-3 1 113-32,4-9 42 0,2-4-681 0,-2-3 367 0,1-9 182 0,0-1-307 15,-1-3 250-15,1-3 114 0,3-11 60 0</inkml:trace>
  <inkml:trace contextRef="#ctx0" brushRef="#br0" timeOffset="-77668.2">24631 12509 906 0,'16'-20'0'0,"-2"1"0"0,6 4 0 0,-4 9 0 0,3 1 0 0,4 4 0 0,-2 1 433 0,2 0-199 0,4 7-90 0,-7 6-59 0,0 3 324 16,-4-1-187-16,-2 6-93 0,-7-1 11 0,1 5-43 15,-8-2-35-15,0 2 0 0,-10 0-154 0,-8-1 63 16,-2-1 33-16,-6 3 18 0,0-6 14 0,-6 0 0 15,1-7-1-15,2-1 155 0,-1-1-78 0,1 1-29 16,7-7-9-16,6 0 269 16,2-3-154-16,6 3-184 0,4 0-5 0,3 0 0 0,1 1 0 0,9 0 0 15,11 3 0-15,2-1 0 0,5 1 0 0,3 6 0 16,2-6 0-16,-1 2 0 16,2 0 0-16,2-1 0 0,-5 0 0 0,7-1 0 15,-9-4 0-15,-3 0 0 0,-3 0-181 0,-1-3 2 16,-3-2 82-16,1 0-727 0,-6 0 399 0,-2 0 194 15</inkml:trace>
  <inkml:trace contextRef="#ctx0" brushRef="#br0" timeOffset="-77397.92">25033 12222 1662 0,'0'-11'0'0,"0"4"0"0,-2 1 0 0,2 3 0 0,0 0 0 0,2 3 605 0,5 0-275 0,5 0-152 31,3 6-70-31,-3 7 107 16,4 1-90-16,-3 1-44 0,2 2-185 0,-5 4 65 0,-4-2 38 0,-1 2-1 0,-3 0-277 0,-2 1 157 0,0 2 88 0,-5-5 34 0,-9-2 0 0,-3 0 36 15,-2-5-36-15,-3 0 358 16,0-1-187-16,2-4-79 0,6-4-95 0,0 0 294 16,3 0-129-16,4-3-70 0,3 1-83 0,4-1-9 15,2 0 0-15,13 0 0 0,9 0 0 0,2 0 0 16,5 0 0-16,0 0 0 0,4 0 0 0,-3 0 0 15,3 0 0-15,0 2-642 0,1 3 125 0,-7-1 254 16,0 3 53-16</inkml:trace>
  <inkml:trace contextRef="#ctx0" brushRef="#br0" timeOffset="-77241.34">25173 12754 1576 0,'-14'0'0'0,"2"3"0"0,4-1 0 0,2 0 0 0,4 1 0 0,2-2 135 0,0 4-50 0,8-3-24 15,8 1 705-15,2-3-356 16,3 0-191-16,3 0-206 0,1 0 23 0,-1 0 0 16,0-3 0-16,3-4-862 0,-3 1 427 0,-5-2 217 15</inkml:trace>
  <inkml:trace contextRef="#ctx0" brushRef="#br0" timeOffset="-77002.98">25418 12575 1763 0,'0'0'0'0,"0"-1"0"0,0-1 0 0,0 1 0 0,0-2 0 0,3 3 0 0,5 0 0 0,1 0 276 0,4 6-121 0,2 6-59 16,4 1 458-16,-3 4-249 0,3 6-140 0,-3-1 25 15,-2 4-77-15,-5 3-39 0,-5 5 0 0,-4 2-216 16,0-4 84-16,-13 2 47 0,-8-6 24 0,-4 0-277 94,-3-8 149-94,-2 3 85 0,4-15-462 0,2-4 191 0,2-4 144 0,5 0 10 0,3-12 46 0,9-9 37 0,5-6 1 0</inkml:trace>
  <inkml:trace contextRef="#ctx0" brushRef="#br0" timeOffset="-76900.25">25591 12500 3507 0,'0'1'0'0,"0"2"0"0,0 2 0 0,0 4 0 0,0 0 0 0,-5 9 0 0,0 5 0 0,0 8 0 0,2 7 0 0,3 3-3 0,0 3 0 0,0 2 0 0,6-3 339 0,9 3-239 0,4-12-97 16,0-3-102-16,7-8-35 0,2-5 86 0,-1-7 44 15,5-5-794-15,-8-6 415 0,2-5 210 0,-5-13-464 16</inkml:trace>
  <inkml:trace contextRef="#ctx0" brushRef="#br0" timeOffset="-76628.98">25762 12326 1253 0,'0'0'0'0,"0"-1"0"0,0-2 0 0,0 3 0 0,0 0 0 0,6 0 460 15,3 0-217-15,2 6-103 0,1 5 236 0,-1 0-170 16,1 2-85-16,-1 4-34 0,-3 0-90 0,-4-2 1 16,-3 5 38-16,3 0-45 0,-4 0 22 0,-4 0 9 15,-4 1 13-15,-6-4 58 16,1-2-29-16,-1-3 0 0,0-2-28 0,3 2 247 16,2-8-128-16,0 1-60 0,3-2 68 0,4-3-163 15,2 0 0-15,0 0 0 0,2 0 0 0,15 0 0 16,1-3 0-16,5-4-348 0,1 2 59 0,2 0 171 15,0 1 54-15,-1 1-487 0,-1 1 205 0,-2 0 156 32,-3 2 73-32</inkml:trace>
  <inkml:trace contextRef="#ctx0" brushRef="#br0" timeOffset="-76518.73">25805 12753 1144 0,'-16'5'0'0,"7"-2"0"0,1 0-1 0,4 1 0 0,2-2 0 0,2-1 0 0,0 0 440 0,2 2-207 0,11-3-98 31,4 0 258-31,1 0-179 0,3 0-88 0,3 0-37 0,-2-3-388 0,1 1 168 0,0-7 83 0,-1 2 43 0,-2-1-1 0</inkml:trace>
  <inkml:trace contextRef="#ctx0" brushRef="#br0" timeOffset="-76381.1">26090 12554 1253 0,'0'-4'0'0,"0"1"0"0,0 1 0 0,0 2 0 0,0 0 0 0,0 0 0 0,0 2 740 16,0 10-352-16,2 3-176 0,-1 2-80 0,5 2 68 15,-3 2-82-15,2 2-41 0,-2-2-277 0,1-1 118 16,1 2 66-16,0-2-680 0,-2-6 365 16,1 0 184-16,-3-4 90 0</inkml:trace>
  <inkml:trace contextRef="#ctx0" brushRef="#br0" timeOffset="-76204.57">26220 12494 1219 0,'0'-2'0'0,"0"2"0"0,0 0 0 0,-3 0 0 0,0 5 0 0,-2 11 0 0,3 4 758 0,-3 12-362 0,2 10-180 0,-2 12-81 0,1 1 393 0,-2 6-246 0,1 4-123 16,-1-6-25-16,3-3-49 15,-1 2-66-15,1-18-262 0,0-5 115 0,-1-4 81 16,-2-9 41-16,-1 0-675 0,-4 6 367 0,3-13 170 16,-4-5 90-16,4-6-852 0,-3-4 423 0</inkml:trace>
  <inkml:trace contextRef="#ctx0" brushRef="#br0" timeOffset="-75954.24">26389 12449 1199 0,'11'-8'0'0,"1"5"0"0,2 0 0 0,-3 1 0 0,2 2 0 0,-2 0 153 0,-1 0-63 0,-4 8 464 16,-3 4-259-16,0 5-130 15,-3 2-65-15,-5 3 82 0,-8 0-78 0,-4-1-34 0,0 1 0 0,-2-1 9 110,2-3-44-110,0 0 9 0,2-6-9 0,7-3 152 0,1 0-77 0,3-4-37 0,4 1 41 0,0-2-31 0,12-4-9 0,11 0-39 0,9 0 1 15,4-4-1-15,7-6-26 0,7-3-460 0,-3 4 225 0,1 0 116 0,0 1 70 0,-1 3-1080 0</inkml:trace>
  <inkml:trace contextRef="#ctx0" brushRef="#br0" timeOffset="-75481.92">27491 12524 1156 0,'-8'-15'0'0,"0"3"0"0,2 0 0 0,-5 2 0 0,-2 0 0 0,-1 0 0 0,-4 5 0 0,-1 1 0 0,1 4 0 0,-1 0 416 0,-2 4-191 0,1 11-95 16,-3 6 119-16,7 6-112 0,0 7-51 0,7 5 96 16,-1 0-74-16,8 2-36 0,0 2 8 0,2-6-4 15,0-6-41-15,11-2-1 0,2-5 1 0,6-4-134 16,0-4 76-16,1-12 24 0,1-4 1 0,0-2-209 15,0-13 107-15,-1-9 64 0,2-6-361 0,-5-5 193 47,2-3 56-47,-5-8 59 0,2 3-180 0,2-13 108 0,-2 8 68 0,-4-5-35 0,0-5 47 0,1-5 23 0,-3-3 0 0,5-11 14 16,-4 11 10-16,-2 1-1 16,2 5 24-16,-5 14 112 15,-3 17-68-15,-2 7-43 0,-1 22 540 0,0 0-274 0,0 19-88 0,-5 13 348 0,-3 8-241 0,-1 9-112 16,3 3-68-16,1 5 267 15,1 2-164-15,0 3-82 32,2 1-40-32,-1 8 129 0,2-14-107 0,1-3-98 0,0 0 0 0,0-4 0 0,0-5 0 0,3 4 0 0,2-18-371 0,4-8 93 0,-1-5 156 15,-2-8-876-15,3-8 454 0,0-2 246 16,1-4 136-16</inkml:trace>
  <inkml:trace contextRef="#ctx0" brushRef="#br0" timeOffset="-74699.41">27817 12465 969 0,'8'-5'0'0,"0"0"0"0,2 5 0 0,-1-2 0 0,-1 2 576 0,3 0-271 0,-3 0-135 0,4 7-68 0,-1 5 404 0,-3 1-240 0,-3 2-116 15,-2 6-57-15,-1-2 132 0,-2 5-95 0,0 3-39 16,-10-3 138-16,-4 0-110 0,-4 1-119 0,-3-2 0 16,-1-1 0-16,0-5 0 31,-1-5 0-31,2-3-262 0,0-3 91 0,-1-2 103 0,3-2 60 0,7-2-528 0,3 0 215 0,3-8 154 0,6-5-221 0,0-5 176 15,2-2 81-15,14-1 52 0,4-1-408 0,2-2 227 16,6 0 112-16,0 1-210 16,3-3 169-16,-3 4 99 0,0 0 34 0,0 0 56 15,2 3 0-15,-2-3 0 0,2 1 0 0,-7 3 231 16,-3 1-150-16,-6 3-58 0,-1 0-29 0,-4 1 582 16,-2 0-300-16,-6 7-62 15,-1 1 206-15,0 1-192 0,0 2-97 0,-2 2 306 0,-4 0-192 0,-3 0-110 47,1 3-50-47,-3 13 196 0,1 3-123 0,-1 4-62 0,2 6-21 0,0 1 88 0,4 4-81 0,-1 1-82 0,5 0 0 0,1 1 0 47,0 0 0-47,1-2 0 0,10-4-119 0,7-7 42 0,5 1 56 0,8-10-578 0,3 2 305 0,3-16 79 0,2 0 99 0,2-5-366 0,-2-13 224 0,-1-5 111 16,1 1 48-16,-9-2-178 0,-5 0 122 0,-6-1 60 15,-4 2 108-15,-1-2-32 0,-10 2 8 0,-3 5-23 16,-1-2 110-16,-4 4-55 0,-9-1-27 0,-4 2 229 15,-4 5-125-15,-2 5-66 16,-3 4-33-16,4-2 399 0,1 3-193 0,-3 0-24 0,5 7-77 16,3 5 148-16,1 3-109 0,1 2-54 109,5 1-27-109,-3 2 103 0,6 2-69 0,3 1-31 0,1 1 30 0,2-1-31 0,0 1 1 0,0 3-22 0,2-8-8 0,8-2 0 0,5-2-1 0,1-4-230 0,2-5 115 0,3-5 66 0,0-1 21 0,2-1-267 0,3-16 137 0,-3-3 31 0,2-7-237 0,5-4 123 0,-7-4 91 0,0-1 40 0,-2-4-130 0,1 1 85 16,-3-4 43-16,1-7-42 0,-5 1 46 0,-4 0 1 0,0-4 38 0,-2-1-82 15,-2-2 40-15,-2-1-7 0,-4 18 49 0,-1 13 44 16,0 6-22-16,-6 11 1 0,-1 6 499 0,-2 3-269 16,1 6-122-16,2 14-28 0,-1 11 660 0,1 4-344 15,0 6-175-15,-2 8 157 0,4-3-169 0,1 3-82 16,-1 1-40-16,2-1-58 15,0-1-17-15,2 5 0 0,0-12 0 0,0-2 0 0,8-6 0 0,2-3 0 16,4 2-66-16,-1-16-132 16,1-6 117-16,1-6 57 0,-1-4-910 0,-1 0 399 15,0-7 241-15,-3-10-541 47,-3-4 401-47</inkml:trace>
  <inkml:trace contextRef="#ctx0" brushRef="#br0" timeOffset="-74587.71">28737 12318 2272 0,'0'0'0'0,"0"0"0"0,0 0 0 0,2 0 0 0,0 0 0 0,2 4 0 0,0 6 444 0,3 1-204 0,7 5-103 0,-3 5 199 0,8 3-142 0,0 2-84 0,3 4-38 0,3-1 53 15,-2-2-124-15,-1-3-1 0,4 0-429 0,-5-9 160 32,-2-3 151-32,-4-6 77 0,0-6-916 0,-1 0 496 0</inkml:trace>
  <inkml:trace contextRef="#ctx0" brushRef="#br0" timeOffset="-74431.13">29272 12061 2765 0,'0'3'0'0,"0"1"0"0,-7 4 0 0,-2 7 0 0,-3 9 0 0,-4 11 0 0,-9 12 0 0,-1 13 716 16,-4 11-341-16,-6 15-300 0,2 0-75 0,-2 11 0 16,-3 6 0-16,0 6 0 0,-8 4 0 0,0 14 0 15,7-18 0-15,-4 4-663 0,4 0 166 16,-2 2 266-16</inkml:trace>
  <inkml:trace contextRef="#ctx0" brushRef="#br0" timeOffset="-73784.18">20266 13872 1572 0,'-13'-8'0'0,"0"-4"0"0,7 7 0 0,-1 0 0 0,7 4 0 0,0-1 263 0,3 0-113 0,10 2 556 0,6 0-339 0,5 0-165 15,7 0-82-15,3 0 160 0,3 2-121 0,2 0-52 0,-3-1-102 0,2 1-5 0,2 0 0 0,-1-1 0 0,-2 3 0 0,5-1 0 16,-13 1 0-16,-4 4 0 0,-5-1-770 0,-9 5 98 15,-2 3 353-15</inkml:trace>
  <inkml:trace contextRef="#ctx0" brushRef="#br0" timeOffset="-73628.6">20330 14214 1608 0,'-18'3'0'0,"2"6"0"0,6-1 0 0,6 1 0 0,4-2 0 0,0 0 675 0,0 2-320 0,13 0-149 16,6-2-89-16,9-2 263 0,3-2-171 0,5-2-86 15,4-1-43-15,4 0 81 0,-4 0-144 0,1 0-17 16,2-1-559-16,1-5 226 16,-4 2 186-16,5 1-858 0,-7-1 504 0</inkml:trace>
  <inkml:trace contextRef="#ctx0" brushRef="#br0" timeOffset="-73330.19">21212 13729 1106 0,'2'-5'0'0,"-2"-1"0"0,0 1 0 0,0 3 0 0,0-1 389 0,0 3-176 0,0 5-88 0,-3 10-35 0,-9 5 661 0,-1 8-357 0,-6 4-179 0,0 2 155 0,-2 3-167 0,-4 1-128 0,2-5-75 0,2-1 0 0,-3-8 0 0,5 0 0 0,5-7 0 16,-2-3 0-16,10-9 0 0,2-3 0 0,4-2 0 15,0 0 0-15,1 0 0 0,17-2 0 0,8-7 0 16,5-1 0-16,7 1 0 0,2 4 0 0,3-3 0 15,7 4 0-15,-9 1 0 0,5 3 0 0,-2 0 0 79,-1 0 0-79,0 0 0 0,2 0 0 0,-15 3 0 0,-1 3 0 0,-7 0 0 0,-4-3-10 0,-6 3-8 0,0-1-48 0,-11-5-1127 0,-1 0 578 0,0 0 289 0,-12 0-406 0</inkml:trace>
  <inkml:trace contextRef="#ctx0" brushRef="#br0" timeOffset="-73203.53">21397 13776 2100 0,'-13'-20'-2'0,"0"4"0"0,1 4-1 0,9 5 1 0,-3 4-1 0,6 3 1 0,0 0 0 0,0 6 0 0,0 13 249 16,1 10-111-16,7 7 623 0,1 11-363 0,-1 7-182 15,0 2-117-15,0 12-97 0,-4-5 0 0,-2 7 0 16,3 5 0-16,-4 2 0 0,1 0 0 0,-1 8 0 16,-1-21 0-16,0 0-909 0</inkml:trace>
  <inkml:trace contextRef="#ctx0" brushRef="#br0" timeOffset="-70356.06">22285 13951 1935 0,'4'-10'0'0,"0"-2"0"0,1 4 0 0,0-4 0 0,0 3 0 0,-2-4 0 0,2-3 0 0,0 0 0 0,-2 2 0 0,1-5 0 0,-2 4 0 0,-1-4 0 0,1-3 0 0,-2 4 0 0,0 0 0 0,0 1 130 0,-3 0-47 0,-3 2-23 16,-2-1 9-16,0 6 160 16,-2 1-96-16,0 4-48 15,-1 0 91-15,-1 4-70 0,-1-1-25 0,1 2 82 0,-1 2-62 0,2 9-33 16,1 0 0-16,0 2 36 0,-1 4-24 0,6-3-10 47,-2 6-33-47,3-1 23 0,3 3-1 0,-2 0-25 0,1 7-34 0,2-5 0 0,0 5 0 0,0 0 0 0,0 2 0 0,0 1 0 0,0 10 0 0,0-6 0 15,2 5 0-15,4 2 0 16,0 5 0-16,0 1 0 0,1 9 0 0,-1-9 0 0,-1 0 0 0,0-2 0 16,0-1 0-16,-2 2 0 0,-1-12 0 0,-2-2 0 15,0-2 0-15,0-3 0 16,-6-2 0-16,-7 1 0 0,0-12 0 0,-3-2 0 47,-2-5 0-47,-2-2 0 0,-4-5 0 0,0 0 0 0,5-2 0 0,-2 0 0 0,0-2-22 0,4-7-416 0,0 0 202 0,1-1 90 0,8 3 59 0,3-2-221 15,5 1 135-15,0 1 68 0,1 0-545 0,12-3 298 16</inkml:trace>
  <inkml:trace contextRef="#ctx0" brushRef="#br0" timeOffset="-70059.85">22553 14552 2126 0,'-2'2'0'0,"-2"-1"0"0,0 2 0 0,-2 0 0 0,1 4 0 0,0 0 0 0,1 5 0 0,-1-2 0 0,4 4 584 31,1 2-273-31,0 1-138 0,0 0-5 0,1 1-57 0,8-2-41 0,4-2-57 0,1-3 0 0,3-1 24 16,-1 1 8-16,3-8-180 0,-2-3 85 0,1 0 43 0,-2 0 1 0,-2-7-65 15,0-5 63-15,-3-5 18 16,-7 0 0-16,0-2-87 0,-3-3 42 0,-1-1-17 16,0 0 20-16,-6 1-4 0,-8 1 22 0,0 1 30 15,-3 4 1-15,0-1-18 16,-5 4-10-16,0 6-28 0,3 2 34 0,-2 2 11 0,2 3-8 0,3 0-232 31,-1 0 106-31,5 0 50 0,7 6 30 0,-1-2-471 0,4 3 241 0,2-2 121 16,0 0-520-16</inkml:trace>
  <inkml:trace contextRef="#ctx0" brushRef="#br0" timeOffset="-69776.61">22471 13849 1208 0,'-4'0'0'0,"-1"0"0"0,2 0 0 0,1 0 0 0,2 0 0 0,0 0 747 0,12 0-359 0,10-2-176 16,8-1-88-16,8-4 524 0,5 1-306 0,6 0-144 16,-3-1-134-16,1 0-64 0,1 1 0 0,-2 2-30 15,-3-1-133-15,1 5 108 0,-14-3 42 0,-4 1-325 16,-7 2 188-16,-7 0 93 0,-5 0 46 15,-4 9-1035-15,-3-1 511 0</inkml:trace>
  <inkml:trace contextRef="#ctx0" brushRef="#br0" timeOffset="-69465.91">22602 13950 1854 0,'-7'1'0'0,"2"2"0"0,0 1 0 0,5 0 0 0,0 2 0 0,0-2 0 0,11 3 0 0,6 0 318 0,7 1-131 0,-1-1-81 0,4 2 63 0,-1-1-66 0,0 4-33 0,-1-4-1 0,0 4-120 16,-9-1 39-16,-1 3 24 0,-7 0 0 0,-6-1-295 15,-2 2 160-15,-2 4 88 16,-16-6-110-16,-4-2 91 62,-7-1-9-62,0-2 145 0,-4 1-57 0,4-6-38 0,-1-2-52 0,5 1 467 0,2-2-203 0,7 0-102 0,-2 0-28 0,9 0-32 0,7 0 44 0,2-2-30 0,0 1 63 16,12-5-38-16,10 4 8 0,3 0-48 31,8-2 1-31,1 3-1 0,2-1 1 0,0 2-1 0,5 0 10 0,-7 0 150 0,1 0-80 0,-2 0-518 16,-3 0 203-16,-2 0 113 0,1 0 0 0,-10 0-286 0,-4 0 126 0,-3 0 104 16,-4-2 53-16,-4-3-545 0</inkml:trace>
  <inkml:trace contextRef="#ctx0" brushRef="#br0" timeOffset="-69260.01">22449 13411 1729 0,'0'0'0'0,"0"0"0"0,0 0 0 0,0 0 0 0,4 0 0 0,7 0 0 0,7 0 375 0,6 0-174 0,10 0-82 0,5 0 370 16,5 0-226-16,9-1-113 0,3-5-228 47,-10 1 53-47,0 1 32 0,-7 1-1 0,-9-2-662 0,-4 5 347 0,-6 0 182 0,-14 0 78 0</inkml:trace>
  <inkml:trace contextRef="#ctx0" brushRef="#br0" timeOffset="-69096.46">22649 13389 1179 0,'-8'6'0'0,"0"3"0"0,3 1 0 0,0 4 0 0,3 1 0 0,2 4 193 0,0 3-78 0,0 5 477 0,0-1-282 0,0 5-136 16,0-2-69-16,0 3-103 0,0 2-1 0,0 1 46 15,0-8-10-15,0-2-494 0,0-3 247 0,2-4 123 16,0-5-682-16,6 1 368 0</inkml:trace>
  <inkml:trace contextRef="#ctx0" brushRef="#br0" timeOffset="-68950.63">22771 13452 1692 0,'0'0'0'0,"0"2"0"0,0-1 0 0,0 3 0 0,0 1 0 0,-2 0 0 0,2 5 211 0,0 2-87 0,0 2-43 0,0 3 235 16,0 8-131-16,0 1-78 0,0 2-35 0,0 4-438 16,2 3 201-16,3 1 101 15,3 2-886-15</inkml:trace>
  <inkml:trace contextRef="#ctx0" brushRef="#br0" timeOffset="-68200.22">23646 14263 1575 0,'-7'-16'0'0,"-2"-2"0"0,1 3 0 0,1-2 0 0,-1 2 0 0,-2-1 249 0,-1-1-107 16,-1-2-45-16,0 6 133 0,3 1-98 0,-5 3-48 16,2 4-25-16,0 3 9 0,-5 2 8 0,3 0-41 15,-2 13 0-15,-3 14 29 0,3 5-29 0,-5 8 9 16,6 2 16-16,1 2-1 0,2 2-24 0,5-3 0 109,1-1 88-109,2 3-36 0,4-13-30 0,0-2 0 0,9-7-22 0,5-6 0 0,4-6 0 0,5-4 9 0,1-7-9 0,3-11-1 0,2-13 1 0,0-8-342 0,2-6 156 0,0-6 92 0,-5-1-375 0,-3-2 208 0,-3-1 70 0,0-3 64 0,-2-4-60 0,0-8 50 0,-8 6 38 0,-2-5 125 0,-3 0-48 0,1 1-23 0,-1-1-1 16,1 0 56 15,-6 21-36-31,0 15-22 0,0 14 0 0,-3 7 261 0,-5 5-101 0,-3 6-85 0,-4 20 234 0,4 7-135 16,-1 6-42-16,0 4-41 0,3 6 21 0,-3 4-23 0,5-7-9 0,1 2-32 78,0 3 0-78,3 2 0 0,2-4 0 0,1 9-60 0,0-14 26 0,0-3 0 0,8-8 34 0,4-6-127 0,4-7 55 0,2-4 42 0,0-14-424 0,2-2 207 0,-1-11 76 0,3-10 61 0,-1-6-302 0,2-6 163 0,-4-3 94 0,0 2-120 0,-2-2 102 0,1 4 52 16,0-3 16-16,-7 10 150 15,-2 4-57-15,0 4-30 0,-2 5 1 0,-4 4 174 16,0 3-110-16,-2 5-42 0,-1 5 490 0,0 15-261 15,-3 6-69-15,-1 4-86 0,-3 3 491 0,4 1-277 16,0-2-135-16,3-1 36 0,0 0-205 0,0-2 0 16,3 0 0-16,6-8 0 78,3-6 0-78,3-3 0 0,2-9 0 0,6-3 0 0,3 0 0 0,-1-16 0 0,-1-9 0 0,2-5 0 0,-1-1 0 0,-3-4 0 0,-3-2-129 0,-2 2-15 0,-6 0 11 0,-4-1-56 0,-3 0 75 0,-4-1 40 0,0-7-9 0,-1 8 6 0,-12 0 1 0,-5 4 41 15,-6 6 0-15,-1 5 15 0,-8 3-24 0,5 13 9 16,-1 3 207-16,3 2-103 0,3 7-52 0,6 7-26 16,0-1 459-16,9 4-194 15,5 1-121-15,3 5-37 0,0-2-98 0,8-1 0 0,5 2 0 16,4-4 0-16,4-3 0 0,0 1 0 0,2-5 0 0,2-2-474 16,3 1 114-16,-5-4 150 15,3-2-511-15</inkml:trace>
  <inkml:trace contextRef="#ctx0" brushRef="#br0" timeOffset="-67904.02">24798 13488 2637 0,'-14'-16'0'0,"0"6"0"0,3 2 0 0,-9 1 0 0,1 7 0 0,2 0 0 0,-5 3 0 0,2 11 399 15,3 3-182-15,-5 5-82 16,8 4 139-16,1 1-120 0,4 4-59 0,3 4-75 0,2 2-20 0,0 8 0 16,4-2 0-16,0 3 0 0,3 3 0 0,4 4 0 15,3 2 0-15,2 8 0 0,-2-10 0 0,-2 0 0 16,0-2 0-16,-2 2 0 31,-6-3 0-31,2 7 0 0,-2-12 0 0,-5-2 0 0,-9-2 0 0,-1 0 0 0,-5-7-39 0,-4 2-75 16,2-13 47-16,0-7-163 0,-2-1 97 0,1-5 49 15,-2-1 24-15,-1 0-457 0,7-4 245 0,-3-1 118 16</inkml:trace>
  <inkml:trace contextRef="#ctx0" brushRef="#br0" timeOffset="-67413.81">25114 14522 2055 0,'-15'12'0'0,"1"4"0"0,3 4 0 0,0 5 0 0,5-2 0 0,3-3 0 0,3 4 308 0,0-4-136 0,9 0-68 0,4-2-25 0,7-4-9 0,6-6-34 0,-1-2 0 0,2-6 116 0,2 0-58 0,1 0-20 0,-4-6-9 0,-3-9-304 32,-4-1 137-32,-3-4 69 0,-8-3-204 0,4-2 146 0,-12-2 45 0,0 0 16 0,-6 1-21 0,-10 0 0 0,-4 1-29 0,-1-1 277 15,-4 8-120-15,-1 1-52 0,0 3-26 0,-2 5 199 16,0 6-85-16,-3-4-53 0,6 7 12 0,4 0-22 16,3 0 13-16,5 9-1 46,4 1-344-46,3 1 163 0,6 0 76 0,1 1 38 0,13-3 4 0,5-1 1 0</inkml:trace>
  <inkml:trace contextRef="#ctx0" brushRef="#br0" timeOffset="-67140.47">24982 13479 1825 0,'-2'0'0'0,"-1"0"0"0,0 0 0 0,1 0 0 0,2 2 0 0,0 11 0 0,0 4 371 0,0 6-167 15,0 7-75-15,0 3 251 0,0 6-172 0,0 8-86 16,0 0-42-16,0 2-341 0,-7 1 159 0,4-8 64 15,-1-7 38-15,0 0-699 0,-1-11 362 0,-2-3 180 16,-1-1-311-16,0-16 226 0,0-4 112 0</inkml:trace>
  <inkml:trace contextRef="#ctx0" brushRef="#br0" timeOffset="-66831.51">24929 13485 881 0,'6'-19'0'0,"2"0"0"0,4 1 0 0,2 3 0 0,1 3 0 0,8-1 0 0,-3 8 403 31,5 2-183-31,0 2-91 0,4 1-47 0,0 0 316 0,-2 4-186 0,-5 8-87 0,-3 3-45 0,-4 2-102 16,-5 5 29-16,-2 3 9 0,-8-1-188 0,0 2 104 15,-11 1 52-15,-9 1-41 0,1-3 47 0,-6 3 33 16,-1-8-10-16,1-1-25 0,-2-4 42 0,-1-6-68 16,0-4-1-16,0 5 247 0,6-10-103 15,0 0-63-15,6 0 0 0,2 0 385 16,5 0-195-16,-2 0-88 0,9-3 136 0,2 1-122 15,0 0-60-15,12-1-88 0,3 3-10 0,6 0 0 16,3 3 0-16,2 6 0 0,3 0 0 0,-2 2 0 16,7 2 0-16,0 0 0 0,-2 0 0 0,0-1 0 15,-1 0 0-15,-1 0-517 0,-1 0 146 0,4-1 115 16,-8-3-680-16,-3-3 450 16,0-3 224-16</inkml:trace>
  <inkml:trace contextRef="#ctx0" brushRef="#br0" timeOffset="-65823.17">25550 13532 1045 0,'0'-15'0'0,"-7"-2"0"0,-1 5 0 0,-2 5 0 0,-2 2 0 0,-1 1 0 0,-2 2 0 0,-2 2 437 0,-3 7-199 0,-2 9-102 0,1 6 231 0,-1 4-165 16,0 6-74-16,6 0-50 15,6-2 250-15,0 1-146 0,8-1-73 0,2-1 54 16,0 1-54-16,0-6-41 0,12-7 0 0,6 0-73 15,3-8-1-15,4-2 43 0,5-4 9 0,-2-3-263 47,0-1 127-47,-1-12 63 0,-2-5 32 0,1-1-419 0,0-3 162 0,-7 2 126 0,-2-3-232 0,-1 1 161 125,-6 0 80-125,0 3 112 0,0-5-9 0,-7 10-23 0,0 4 0 16,-2 0 334-16,-1 6-167 0,0 4-83 0,-9 0-51 0,-3 3 9 0,-1 15-42 0,1-1 0 0,2 7 276 0,1-2 169 0,2 4-158 0,3-3-111 0,3 0-25 0,1-3-39 0,0 1 0 0,0-2-115 0,3-1 48 0,6-6-10 0,5-2 39 0,1-5-175 0,1-3 87 0,4-2 44 0,2 0 29 0,-3-12-113 0,1-5 27 0,-3 0 40 0,2-4-29 0,-5-2-139 0,1-1 55 0,-5 2 60 0,-3-2-18 0,-3 2 29 16,-2-1 0-16,-2 0 74 0,0 2-10 0,-4 1-35 15,-12 6 1-15,1 1 116 0,-4 2-52 0,-5 4-38 63,3 4 27-63,2 2 145 0,0 1-77 0,6 0-47 0,3 0 50 0,-3 4-40 0,10 2-2 0,3-1 0 0,0 2-52 0,3-2-1 0,14 0 48 0,3-2-151 0,6-1 65 0,4-2 31 0,4 0 2 0,1 0-220 15,5-5 108-15,2-5 58 0,-3 2 9 0,-2-2-99 16,-4 2 47-16,-5-2 37 16,-5 5 37-16,-1-2-11 0,-12 2 9 0,-5 5 1 46,-4-2 135-46,-1 2-67 0,-3 0-35 0,-11 0 416 0,-5 2-200 0,-2 6-112 0,-1 1-23 0,2 1 366 0,2-1-200 0,0 1-95 0,8-3-61 0,-1 1 38 16,7-1-126-16,0 0 0 0,4 0 0 0,0 1 0 16,0-2 0-16,10 5 0 0,5-6 0 0,4 2 0 15,2 1 0-15,2 1 0 16,1-2-74-16,0 2 31 0,-4 0 38 0,-1 2-252 0,-4 3 95 16,-3 1 23-16,-6 0 60 0,-5 1 7 15,-1 2 35-15,-6 0 1 0,-10-1-1 0,-1 1 125 16,-3-5-58-16,1-2-33 0,-1-2 75 0,1-4-42 15,5-2-31-15,-1 0 131 0,7-3-68 0,0 0-9 16,6 0-26-16,2-1-71 0,0-6 27 0,7-3 27 16,8-2 5-16,6-2-271 47,3 2 126-47,3-3 53 0,2 0-220 0,-1 3 123 0,2-2 69 0,0 2 33 0,1-3 6 0,-3 2-1 0,5-3 21 0,-8 4 93 0,-2 3-42 0,-1-1 1 15,-5 3-43-15,-5 2 239 0,0 0-129 0,-7 4-50 16,-3 1-30-16,-2 0 358 0,0 1-175 0,-11 9-44 15,2 3 188-15,-1 3-146 0,0-2-69 0,3 4-35 16,0-1-5-16,5 1-29 0,1 2 2 0,1-3-141 16,0-3 66-16,3 0 37 0,9-3-1 0,3-4-246 15,5 0 150-15,1-7 44 16,4 0 41-16,3 0-283 0,0-11 141 0,-3-3 23 0,6-6-77 0,-9-2 90 16,-3-1 41-16,1-3 0 15,-6-3 79-15,-5-1 0 16,2-5-47-16,-9 4 45 0,-2-4 0 0,0 1-37 15,-8-3 1-15,-9 4 44 0,-3 0-9 0,-1 13-35 0,-5 5 0 0,3 8 201 16,-2 2-93-16,-1 5-25 0,4 0-35 0,5 9 404 16,7 6-199-16,0 2-71 0,7 3 165 0,2 1-128 15,1 0-78-15,4-2 10 0,13 4-115 0,2-4 0 16,2 1 0-16,5-2 0 16,-1-4 0-16,-1-2 0 0,2 0 0 0,-1-6-715 15,2 0 366-15</inkml:trace>
  <inkml:trace contextRef="#ctx0" brushRef="#br0" timeOffset="-65307.99">27009 13587 1526 0,'-5'-13'0'0,"5"2"0"0,0 2 0 0,5 5 0 0,14-4 0 0,12 6 0 0,8-1 0 0,8 2 187 16,12 1-76-16,15 0-37 0,17 0 391 0,-5 0-219 15,15 0-105-15,2 0 203 0,0 0-154 0,1 0-77 94,8 0-29-94,-24 0 10 0,-4-2-30 0,-5-3 1 0,-10-2-29 0,-5 0-77 0,-4 0 47 0,-18 1-8 0,-8-2-22 0,-2 2 31 0,-3-1-1 0,-4-2 31 0,-4 1-185 0,-9 2 88 0,-9 0 19 0,-3 4-356 0,0-1 167 0,-18-1 106 0,-7 1-1 0,-6 3-492 0,-5 0 291 0,-5 0 144 16,-2 7 74-16</inkml:trace>
  <inkml:trace contextRef="#ctx0" brushRef="#br0" timeOffset="-64960.39">27017 13694 1989 0,'0'7'0'0,"-3"0"0"0,1 10 0 0,2 5 0 0,0 10 0 0,0 6 0 0,0 7 0 0,0 10 0 0,-2 12 738 0,-1-4-356 0,0 2-173 16,-4 1 100-16,2-1-137 0,-1-4-68 0,-3 2-76 0,1-18-28 0,0-6 0 15,-2-2 0-15,-1-9 0 16,1-5 0-16,-4-1 0 0,3-15 0 0,0-5-124 0,-2-2 55 16,1 0 52-16,1-12 27 0,-4-5-264 15,5-4 129-15,1-4-8 0,-1-4-118 0,4 0 106 16,-2-4 55-16,-1-4 18 0,0 3-30 0,1 2 33 15,-3 1 0-15,2 4-14 0,-1 1 24 0,-4 2-9 16,5 9 33-16,-3 5 136 31,2 6-69-31,-3 4-33 0,-3 0-10 0,3 7 138 0,-1 15-81 0,-3 6-19 0,1 4-5 0,0-1-16 16,1 5-17-16,1-6 46 0,3 0-234 16,6-2 112-16,1-2 42 0,4-6-655 0</inkml:trace>
  <inkml:trace contextRef="#ctx0" brushRef="#br0" timeOffset="-64318.11">27301 13946 3107 0,'0'0'0'0,"0"0"0"0,0 1 0 0,-1 5 0 0,1 2 0 0,-1 2 0 0,-1 6 0 0,1 7 0 0,-1 8 0 0,1 4 0 0,-3 8 0 0,0-1 162 0,0 4-62 0,1 0-31 0,-2-5-1 0,1 0-301 0,-1 0 144 0,1-12 58 0,1-4 35 0,-2-7-245 0,-1-8 140 0,2-2 68 16,0-8-635-16,1 0 333 62,0-7 66-62,3-15 117 0,0-2-404 0,0-6 259 0,0-3 121 0</inkml:trace>
  <inkml:trace contextRef="#ctx0" brushRef="#br0" timeOffset="-64054.81">27273 13979 1724 0,'1'-17'0'0,"5"-1"0"0,-2 7 0 0,5 2 0 0,1-1 0 0,4 5 0 0,5 1 0 0,2 1 0 0,2 1 457 16,5 2-210-16,0 0-105 0,1 9-52 0,-3 6 82 0,3-1-58 0,-9 2-43 0,-4 2 0 0,-5 2-131 15,-6 1 48-15,-5 2 25 0,0 3-62 0,-7-2 38 0,-13 0 24 0,-5 2 50 16,-4-6-27-16,-4 2 0 16,-6 0 10-16,6-8 273 0,-4-4-141 0,2-3-71 15,1-2-35-15,3-2 20 0,0-1-92 0,7-2 0 16,7 0 0-16,5 0 0 0,7-2 0 0,3-3 0 15,2 2 0-15,0 1 0 0,10-1 0 0,12 3 0 16,6 0 0-16,3 8 0 0,0 4 0 0,3-1 0 16,1 4 0-16,1 0 0 0,-2 2 0 0,8-1 0 15,-9-1 0-15,-1 0 0 16,-2 0 0-16,-2-1 0 0,-5-3-59 0,6 0-102 16,-11-4-680-16,-1-3 402 0,-4-3 200 0,-1-1-258 31,-1 0 230-31,2-3 105 0</inkml:trace>
  <inkml:trace contextRef="#ctx0" brushRef="#br0" timeOffset="-63790.35">27650 13796 1293 0,'0'-17'0'0,"0"5"0"0,0 1 0 0,0 2 0 0,4 2 0 0,8-3 527 0,5 8-250 0,3-1-120 16,2 3-60-16,4 0 264 15,-3 0-162-15,2 8-72 0,-4 5-164 0,-2 0 37 16,-2 4 0-16,-7 3-82 0,-5-2 59 0,-4 5 40 15,-1-2-10-15,-13 0-65 0,-9 0 48 0,-2-4 23 16,-7 1 0-16,0 1 286 0,1-5-135 0,-1-5-100 16,1 1 0-16,2-3 359 0,4-1-384 0,3 0-39 31,6-3 0-31,7-3 0 0,3 0 0 0,5 0 0 0,0 0 0 0,17 0 0 16,8 0 0-16,8 0 0 0,0 0 0 0,6 0 0 15,4 0 0-15,-5 0 0 0,0-3 0 0,0 3 0 16,-5 0 0-16,1 0-580 0,0 0 46 0,-9 7 253 15,-3 3-733-15</inkml:trace>
  <inkml:trace contextRef="#ctx0" brushRef="#br0" timeOffset="-63558.95">27813 14266 1561 0,'-16'1'0'0,"0"2"0"0,4 0 0 0,5 1 0 0,4-1 0 0,3 0 220 16,0 1-92-16,6-1-46 0,10 1-14 0,8-1 654 15,3-3-343-15,1 0-171 16,6 0-86-16,-1 0-21 0,4 0-23 0,-7-3-10 0,3 3-499 0,-5-4 234 16,-2 3 117-16,-2-1-650 0,3-1 393 0,-8 2 182 15,-3 0 9-15,-2-1-559 16,-2-1 334-16</inkml:trace>
  <inkml:trace contextRef="#ctx0" brushRef="#br0" timeOffset="-63339.77">28218 14006 1052 0,'1'-2'0'0,"0"-1"0"0,1 2 0 0,-1-2 0 0,3 1 0 0,0 2 210 0,2 0-87 0,-2 11-44 0,6 10 1 0,-3 4 655 0,0 6-354 0,-2 6-173 15,-1 4 271-15,0 6-221 16,-3 0-111-16</inkml:trace>
  <inkml:trace contextRef="#ctx0" brushRef="#br0" timeOffset="-63256">28281 14308 3857 0,'0'45'67'0,"0"-4"-60"0,0-5-7 0,0-5 0 0,-3-6-3 0,-2-4 6 0,3-11-3 0,-1-8-31 0,0-2 23 0,0-2 0 0,3-15 44 0,0-5-25 0,0-5-11 0,0-4 0 0,4-2-69 0,4-4-17 0,5 2 11 0,-3-5-58 0,4 6 54 0,-1 0 32 0,3 2-8 0,-2 0 61 0,5 5-3 0,1-5-28 0,-1 12 3 0,0 6 106 0,-3 2-49 0,1 7-25 0,-3 5 0 0,2-3-23 0,-5 3 2 0,-2 6 0 0,0 8-334 0,-5-2 160 0,1 3 77 0,-1 1-611 0,-1-4 345 0,-1 0 169 0,-1 0 84 0</inkml:trace>
  <inkml:trace contextRef="#ctx0" brushRef="#br0" timeOffset="-63044.56">28536 13933 2418 0,'-4'-9'0'0,"2"-1"0"0,1 2 0 0,1 2 0 0,0 0 0 0,1 2 0 0,7 1 0 0,3-1 0 0,4 4 337 0,-1 0-151 0,2 0-74 0,-3 0 74 0,2 5-75 16,0 4-28-16,-2-1-139 0,-5 4 46 0,-3 0 0 15,1 0 45-15,-5 1-193 0,-1 3 105 0,0-4 40 16,-7 1 25-16,-3 1 59 0,-4-2 1 0,2-3-36 16,0 3 279-16,-1-7-144 0,5 5-85 0,-1-6-86 15,1 1 0-15,3-2 0 16,1 4 0-16,4-6 0 0,0 3 0 0,1-2 0 16,14-2 0-16,3 0 0 0,2 0 0 0,5 0 0 15,6 0 0-15,-2-2 0 0,3-2 0 0,0 2 0 16,1-4-577-16,-7 5-28 15,-4-1 286-15,-3 0 137 0</inkml:trace>
  <inkml:trace contextRef="#ctx0" brushRef="#br0" timeOffset="-59402.48">29482 13888 1377 0,'-6'-12'0'0,"0"2"0"0,4 5 0 0,1 2 0 0,1 3 0 0,0 0 0 0,0 6 0 0,1 6 409 0,7 9-185 0,-1 2-83 0,0 3-56 0,2 7 0 0,-4 4-46 0,0 0-1 0,2 6 10 47,-1-3-9-47,-2-1 0 0,-1 0-1 0,1 1 1 0,-2-4-1 0,-1 2 11 0,-1-10-11 0,0-8 1 0,0-5-1 0,0-5 1 0,-1-7 237 0,-5-3-109 0,1-3-69 0,3-22 66 15,2-1-63-15,0-9-31 0,0-5 0 0,2-4-22 16,10 1-10-16,0 1 1 0,6 1-97 0,3-2 48 16,0 6 24-16,2-6 10 0,2 12-21 0,-1 1-1 15,2 6 36-15,-2 3-167 0,-3 7 66 0,3 1 50 16,-8 10-13-16,2 1-525 0,-4 2 245 0,2 0 140 15,-2 8 42-15,6 2-651 0,-1 1 372 16</inkml:trace>
  <inkml:trace contextRef="#ctx0" brushRef="#br0" timeOffset="-58945.67">30313 13992 1648 0,'-2'-21'0'0,"2"4"0"0,0 1 0 0,-3-2 0 0,3 0 0 0,0-1 0 0,-3-2 0 0,-1 5 0 0,-1 1 271 94,0 2-117-94,-2 3-58 0,-5-2-19 0,1 12 45 0,-8 0-41 0,0 0-1 0,-8 17-42 0,0 7 0 0,-5 7 10 0,5 6-10 0,-2 2 113 0,6 6-57 0,3 4-28 0,3 2 132 0,1 3-70 0,12-7-50 0,4-3 0 0,0-3 83 0,2-4-62 0,16-4-30 0,4-2 9 0,7-13-115 0,0-8 38 0,4-7-1 15,2-3-185-15,-2-6 111 0,2-9 66 0,-5-9 18 0,-4-5-164 0,-2-4 62 16,-2-5 56-16,-2-5-26 16,2-6-335-16,-8 1 154 0,0-3 102 0,0-2-60 15,0-7 82-15,-4-6 40 0,4-12-10 0,-1 4-15 16,-4-3 32-16,4-1 0 0,-5 8 63 0,-2 10-29 16,-3 7-10-16,-3 29 10 0,0 13 130 0,-3 9-65 15,-8 2-32-15,-4 13 324 0,4 8-179 16,-3 9-46-16,3 5-54 0,3 4 372 0,2 8-191 0,-1 3-73 15,1 9-46-15,3-4 196 0,-2 4-130 0,0 0-65 16,1 4 65-16,-2-3-168 16,-1 15 0-16,4-14 0 0,1 2 0 0,1-3 0 15,1-1 0-15,0 3 0 0,0-18 0 16,6-10 0-16,7-8 0 0,0-8-496 0,4-12 171 0,0-3 108 16,0-3 107-16,4-8-813 15,-1-11 442-15,-5 0 221 0</inkml:trace>
  <inkml:trace contextRef="#ctx0" brushRef="#br0" timeOffset="-58692.34">30660 13909 1951 0,'3'-24'0'0,"0"11"0"16,2 5 0-16,-3 5 0 0,2 0 0 0,2 3 0 0,-1 8 299 0,-1 11-135 0,0 8-62 0,2 5 217 0,-4 6-141 0,2 1-69 0,-3 6-26 16,1-3-8-16,-2-1-37 0,0 0 0 0,0-2-107 15,0 0 54-15,0 2 36 0,0-11-10 0,-3-7-158 16,-1-6 93-16,0-7 46 0,0-8-94 0,0-2 53 15,3-1-25-15,1-20 39 16,0-6 135-16,0-7-73 0,5-2 0 0,11-7 230 0,3 4-122 16,4-4-63-16,7 1-15 0,3 1 83 15,1 2-57-15,10-4 11 0,-5 11-24 0,3 3-36 16,-2 8-34-16,-2 1 0 0,-4 8 0 0,-2 5 0 16,-8 7 0-16,-5 0 0 0,-9 10-153 0,-1 7-194 15,-3 4 173-15,-5 1-1206 0</inkml:trace>
  <inkml:trace contextRef="#ctx0" brushRef="#br0" timeOffset="-57984.05">29563 14665 973 0,'0'-3'0'0,"0"0"0"0,0-1 0 0,0 1 0 0,-1 1 0 0,1-4 526 0,-1 5-250 0,-2-1-119 0,1-1-60 0,-2 3 183 0,-5 0-122 0,2 5-51 0,-5 9 1 0,-5 4-36 0,-3 5 1 0,-3 5-36 0,-5 3 39 0,-1 1-29 0,-2-5-10 0,3 2 88 0,-3-2-44 16,4-3 0-16,4-4-44 0,0 0 174 94,10-9-91-94,7-3-42 0,1-2 0 0,5-5 15 0,5 0-90 0,11 1-3 0,13-2 0 0,4 0 0 0,7 0 0 0,1-2 0 0,1 1 0 0,8-3 0 0,-8 2 0 0,1 2 0 0,-2 0 0 0,4 0 0 0,-5 0 0 0,6 0 0 0,-12 0 0 0,-8 0 0 0,-5 6 0 0,-4-2-115 0,-2 0 41 0,-12-1 8 15,-2-1 199-15,-1-1-85 0,-1-1-34 0,-8 0-19 16,-2 0 70-16,-4-9-65 0,2-3 0 0,-2-3 0 16,0-3 0-16,-1-3 0 0,0-2 0 0,4-1 0 15,-1 0 0-15,0-2 0 0,1-4 0 0,-1 0 0 16,-1-5 0-16,3 5 0 31,0 1 0-31,2 3 0 0,-1 2 0 0,5 0 0 0,-7 2 0 0,7 7 0 0,1 5 0 0,3 1 0 16,-1 5 0-16,2 2 0 0,0 0 0 0,0 2-123 15,0 0-183-15,3 4 134 0,6 5 68 0,4 2-1038 16</inkml:trace>
  <inkml:trace contextRef="#ctx0" brushRef="#br0" timeOffset="-53623.23">20514 15379 1668 0,'-3'0'0'0,"0"0"0"0,-1 0 0 0,1 0 0 0,1 0 0 0,-1 0 0 0,3 0 354 0,0 0-159 15,0 0-79-15,0 0 300 0,6 0-190 0,10 0-85 16,4 0-57-16,2 0 24 0,3 0-36 0,2 0 0 15,3 0-35-15,1 0-140 0,-3 0 66 0,0 0 37 16,-3 0-541-16,-2 0 288 16,-5 0 146-16,2 0 80 15,-13 0-920-15</inkml:trace>
  <inkml:trace contextRef="#ctx0" brushRef="#br0" timeOffset="-53453.23">20447 15622 1041 0,'-18'6'0'0,"7"-1"0"0,0-1 0 0,4 4 0 0,3-3 45 0,1 1-45 0,3-1 0 0,1 0 0 0,14-1 1119 0,5 0-541 0,5-1-271 0,4 0-125 0,2 0 113 15,4-3-129-15,1 0-65 0,-2 0-4 0,0 0-97 0,5 0 0 0,-10 0 0 16,1 0 0-16,-3 0-112 0,-1 1 33 0,-2 1-826 0,1 0 481 0,-7 3 225 16,-4 2 15-16</inkml:trace>
  <inkml:trace contextRef="#ctx0" brushRef="#br0" timeOffset="-52174.76">22252 15325 1087 0,'-6'-17'0'0,"-2"-4"0"0,-1 2 0 0,1-4 0 0,1-2 0 0,1 0 0 0,-1-1 0 0,0 0 112 0,3-1-38 0,-3 2 119 0,-2-3-69 0,0 9-48 0,2 0-1 0,-5 6 43 0,1 4-40 0,-2 6-1 0,-4 0-32 0,1 3 118 15,0 14-63-15,0 11-32 0,-1 5 0 0,4 8 82 16,0 9-48-16,8 1-37 0,2 3 219 0,3 3-124 15,0 1-62-15,0 1 172 47,3 8-107-47,3-13-68 0,0 3-30 0,2-1-44 0,0-2-21 0,-2 2 0 0,-3 6 0 0,-1-14 0 0,-2-4 0 0,0-2 0 0,-10-6 0 0,-4-1 0 0,-4 0 0 16,-2-14 0-16,-1-5 0 0,-2-5 0 0,-1-4 0 0,1-4-251 16,-2 0 26-16,9 0 73 15,0 0 66-15,6-7-515 0,1-5 282 0,7-2 141 16,2-2 62-16,0-2-521 0,8-1 300 0</inkml:trace>
  <inkml:trace contextRef="#ctx0" brushRef="#br0" timeOffset="-51841.35">22158 15838 2434 0,'6'10'0'0,"3"-1"0"0,-2 4 0 0,-2 0 0 0,3 5 0 0,-4 1 0 0,5 6 0 0,-2-1 0 0,1-1 0 0,0-3 409 0,3 2-186 0,1-3-93 0,3 0 101 16,-2-9-101-16,5-1-47 0,-2-8-23 0,1-1-224 15,-3 0 100-15,3-5 60 0,-6-12 15 0,-3 0 0 16,-4-5 26-16,-3 1-1 0,-1-1-364 0,0-3 161 16,-6 6 92-16,-7 0-47 0,-4 2 150 0,-2 2-52 15,-1 1-5-15,-3 1 57 0,2 6-25 0,1 1 6 16,-2 4-38-16,3 1 49 16,1 1-42-16,-1 0 57 31,7 0-21-31,1 1-223 0,5 5 101 0,3-1 57 0,3 3 23 0,0-3-575 0,0-3 287 0,12-2 140 94,2 0-379-94,5 0 259 0</inkml:trace>
  <inkml:trace contextRef="#ctx0" brushRef="#br0" timeOffset="-51719.67">22342 15373 2418 0,'-6'-5'0'0,"4"0"0"0,1 0 0 0,1 2 0 0,0-2 0 0,3-2 0 0,11 1 0 0,6 3 0 0,4-2 0 0,7-1 349 0,0-1-156 0,4-1-69 0,-1 0-157 0,0 4 35 0,2-4 0 0,-2 5 35 0,-3 0-266 0,3 0 143 0,-12 0 56 0,-3 3 34 0,-5 0-741 16,-5 0 372-16,-8 9 186 0</inkml:trace>
  <inkml:trace contextRef="#ctx0" brushRef="#br0" timeOffset="-51439.49">22470 15379 909 0,'-14'0'0'0,"2"3"0"16,-1-1 0-16,8 0 0 0,4 2 0 0,1-2 0 0,0 3 0 0,6 0 63 0,8 2-16 0,3-1 445 0,3 3-228 0,-1-1-113 31,1 4-57-31,-1-1-88 0,-3 2 40 0,-5 1-9 0,-1 1 0 0,-3 1-55 0,-6-1 24 0,-1 2-1 0,0 0 41 0,-1 0-49 16,-12-5 0-16,-4 2 40 47,-1-1 140-47,-1-3-70 0,-1 2-26 0,1-7 148 0,5-1-97 0,2-1-47 0,2-3-24 0,1 0 89 0,8 0-61 0,1 0-26 0,1 0 0 0,15-6-26 0,4-3 0 15,2 4 9-15,4-4-58 0,0 2-97 0,-2 2 73 0,2-2 37 16,1 1-290-16,1-1 167 0,-7 3 33 0,0 1-405 16,-1-1 206-16,-2-1 127 15,-3 2 54-15,1-3 26 0,-6 2 9 0,-3-6 35 0</inkml:trace>
  <inkml:trace contextRef="#ctx0" brushRef="#br0" timeOffset="-51257.97">22345 14943 2251 0,'-9'-10'0'0,"4"5"0"0,2-1 0 0,3 3 0 0,0 0 0 0,8 0 0 0,12 1 0 0,5-1 0 0,5 2 0 0,4-1 310 0,5 2-137 0,0-1-68 0,3-2-147 0,-3 3 35 0,0 0-1 0,-2 0 45 0,-5 0-619 16,-6 0 309-16,-1 0 165 16,-14 4-333-16</inkml:trace>
  <inkml:trace contextRef="#ctx0" brushRef="#br0" timeOffset="-51120.34">22520 14979 1316 0,'-9'9'0'0,"2"0"0"0,3 2 0 0,-3 6 0 0,3-1 0 0,4 0 0 0,-4 4 0 0,4 0 253 0,-1 5-108 16,-1 4-44-16,1-5-6 0,1 2-29 0,0-2 1 16,0-1-30-16,0-3-541 0,0 0 280 0,0-8 126 15</inkml:trace>
  <inkml:trace contextRef="#ctx0" brushRef="#br0" timeOffset="-50974.73">22638 14984 736 0,'2'0'0'0,"-1"0"0"0,0 0 0 0,0 3 0 0,1 1 356 0,2 5-164 0,-1-1-78 0,1 9 666 16,-3 3-372-16,1 5-186 0,-1 7-83 0,1 2-16 15,0 2-43-15,-2 3-1 0,2 2-42 0,-2 0 0 16,2 0 10-16</inkml:trace>
  <inkml:trace contextRef="#ctx0" brushRef="#br0" timeOffset="-49741.09">23215 15659 1292 0,'-7'-9'0'0,"2"2"0"0,0-2 0 0,0 1 0 0,0 0 0 0,-1-2 0 0,3 0 0 0,-3 0 0 0,1-1 0 0,-2 1 0 0,1-1 0 0,-1 0 114 0,-1 2-43 0,-1-1 30 47,-1 3-32-47,0 4-1 0,-3 2-32 0,-2 1 10 0,-2 0-10 0,1 11 0 0,-2 8 0 16,0 6 149-16,2 7-75 0,-1 6-28 0,5-1-8 0,6 4 103 0,1-1-70 0,5-4-36 15,0-1 27-15,0-2-21 0,7-7-10 0,9-8-43 16,4-4 12-16,1-9 0 0,4-5 0 0,4 0-94 16,-3-16 42-16,1-11 27 15,-1-7-1-15,-2-5-250 0,0-2 121 0,0-7 51 16,-5 4 40-16,-3-4-238 16,-3 0 123-16,0-2 62 0,-6-1-23 0,5-8 25 0,-9 7 9 0,-2 1 98 15,1-1-32-15,-2 3 0 16,0 2-32-16,0 3 83 0,0 21-36 0,-6 9-24 15,-1 9 0-15,-3 5 215 0,0 8-94 0,-1 16-38 16,-2 11-37-16,3 5 152 0,-1 10-84 0,5 3-19 0,0 3 0 0,0 4-10 16,4-8-9-16,0-2-27 31,2 1 5-31,0-2-5 0,0-6 1 0,0 8 36 0,3-15-9 0,8-7-28 0,2-5 0 0,2-7-128 0,2-3 73 0,-1-14 22 16,1 0 0-16,0-10-195 15,0-14 103-15,-2-5 37 0,4-4-159 0,-6-1 91 16,1-2 54-16,-4 2-42 0,3 0 41 0,-2-1-5 15,3-2-9-15,-3 9 72 0,-2 4 0 0,0 4-27 16,-2 5 0-16,-5 6 162 31,4 1-90-31,-4 8-31 0,-2 8-1 0,0 13 210 0,0 5-113 0,0 8-35 0,0 1 196 0,0-2-106 0,0 0-66 0,0 2 47 16,0-5-50-16,6 0-25 16,6-1 9-16,-1-8-66 0,4-6 1 0,3-4 30 15,0-5 1-15,3-6-131 0,2 0 75 0,-3-9 22 16,0-12 1-16,-4-4 32 0,0-2 1 0,-2-3-1 15,-3-3-386-15,-6 1 157 16,-1 2 91-16,-2 0 42 0,-2-2 0 0,0-1 19 0,-10-6 5 0,-2 10 31 16,-5-4 0-16,-2 4-32 15,-1 2 5-15,-2 7 4 0,-3 1-11 0,3 11 36 0,-1 8 36 0,0 0 172 16,4 8-106-16,0 8-38 16,1 4 233-16,7 3-127 93,7 2-73-93,3 2 90 0,1-2-74 0,0-1-37 0,7 0 9 0,9-5-46 0,0-2-10 0,6-2-26 0,-1-6 0 0,5 2-189 0,-3-5 67 0,3-6 79 0,2 0 39 0,-1 0-826 0,2 0 406 0</inkml:trace>
  <inkml:trace contextRef="#ctx0" brushRef="#br0" timeOffset="-31748.08">21309 15463 1905 0,'-11'-8'0'0,"0"0"0"0,0 2 0 0,3-3 0 0,-1 0 0 0,0-2 0 0,3-1 0 0,5-2 0 0,1-2 242 15,0-3-104-15,0 0 67 0,10-5-74 0,5 1-51 16,3 3-1-16,2-2 172 0,2 2-107 0,-2 4-53 15,5-1-17-15,-5 7 142 0,1 5-89 0,-1 5-44 125,0 0-1-125,1 0 1 0,-2 5-83 0,-3 14 0 0,-2 3 0 0,-3 8 0 0,-2 4 0 0,-3 8 0 0,-5-3 0 0,-1 4 0 0,0-1 0 0,-5 4 0 0,-10-4 0 0,2 7 0 0,-7-9 0 0,-5 1 0 0,-5-3-123 0,-2-4-40 0,-4-2 78 0,-5-1 91 0,3-12 5 0,0-6-45 0,0-4 312 0,5-6-168 0,4-3-110 0,0 0 0 16,16 0 0-16,2-3 0 0,8 0 0 0,3-3 0 0,0 3 0 0,3-1 0 16,14 0 0-16,6 3 0 0,7 1 0 0,0 0 0 0,7 0 0 15,3 0 0-15,-2 0 0 0,1 3 0 16,0 3 0-16,2-2 0 0,-1 1 0 0,5 1 0 16,-7-1 0-16,-1 1 0 0,-3-3 0 0,-3 3 0 15,-3-2 0-15,-1 1 0 0,-10-3 0 0,-6-2 0 16,-5 3 0-16,-4-3 0 0,-2 0 0 0,0 0 0 15,0 0 0-15,-8 0 0 0,-1-7 0 0,-1-2 0 16,-2 2 0-16,3-4 0 16,1 5-28-16,0 0-145 0,0 1 72 0,4-1-540 15,0 4 301-15</inkml:trace>
  <inkml:trace contextRef="#ctx0" brushRef="#br0" timeOffset="-30869.77">20859 15558 1235 0,'-2'0'0'0,"-1"0"0"0,2 0 0 0,-1 4 0 0,-1-4 0 0,1 0 0 0,1 0 0 0,-2 1 113 0,3-1-37 0,-1 3 175 16,1-3-106-16,0 0-54 0,0 1-17 0,0-1 274 15,5 0-156-15,3 0-76 0,3 0-40 0,4 0 284 16,1 0-152-16,3 0-89 0,3 0-41 0,1 0 149 15,4 0-95-15,0 2-46 0,7-2-82 0,-2 1-4 16,2-1 0-16,-1 2 0 0,0 0 0 0,-2-1 0 16,1 1 0-16,-8 0 0 31,-4-1 0-31,-4-1 0 0,-2 2 0 0,-3-2 0 0,-2 0 0 0,-7 0 0 0,-2 0 0 0,0 0 0 16,0 0 0-16,-2 0 0 93,-4-2 0-93,-4-1 0 0,4-5 0 0,-1 1 0 0,0 1 0 0,2 0 0 0,0-1 0 0</inkml:trace>
  <inkml:trace contextRef="#ctx0" brushRef="#br0" timeOffset="-29468.22">24436 15044 1446 0,'-6'-24'0'0,"1"6"0"0,0 0 0 0,0 0 0 0,-1 4 0 0,1 2 202 0,-3 0-72 31,-1 9-51-31,1 0 51 0,-3 3-45 0,-1 0-1 0,-1 8-46 0,-4 9 34 0,2 2-10 0,5 5-24 16,-3 6 0-16,4 0 121 0,2 6-60 0,0 4-21 15,4 2 192-15,3-1-116 0,0 5-58 0,0 2-29 16,0 0 182-16,5 13-97 47,1-8-61-47,3 4-2 0,0 1-66 0,-2-1-23 0,0 0 0 0,-2 8 0 0,-4-12 0 0,-1-3 0 0,0 3 0 0,-9-6 0 47,-8-1 0-47,-4 4 0 0,-2-14 0 0,-5-6 0 0,0-1 0 0,-3-7 0 0,2-8 0 0,-4 1 0 0,5-11 0 0,5-4 0 0,4 0 0 0,2-2 0 0,5-9 0 0,-1-2-336 15,10-1-12-15,3-6 164 32,0-1 52-32,4-2-330 0,12-2 212 0,4-3 97 0,2 6-634 0</inkml:trace>
  <inkml:trace contextRef="#ctx0" brushRef="#br0" timeOffset="-29210.73">24479 15877 753 0,'0'13'0'0,"-7"3"0"0,3 3 0 0,-3 0 0 0,2 2 676 0,2 1-320 0,1-1-158 63,2 3-71-63,0-3 314 15,0-4-202-15,10 0-100 0,5-4-50 0,1-2-22 0,3-3 9 0,2-4-38 0,-1-4-105 0,0 0 52 0,2-1 26 0,-2-9-171 0,2-7 109 0,-8-3 40 0,-1 0 24 0,-4-6-66 0,-6 2 45 0,-1-2 1 0,-2-4-18 0,0 4 83 16,-3 0-50-16,-8 3-10 16,-4 0-39-16,-2 5 157 31,0 0-55-31,-3 7-30 0,1 1 8 0,-3 7-30 0,-1 2 35 0,1 1-28 0,-1 0 39 0,7 7 17 16,3 3 0-16,2 3-1024 0,6 3 445 0,5-4 236 0</inkml:trace>
  <inkml:trace contextRef="#ctx0" brushRef="#br0" timeOffset="-28960.4">24728 15014 1444 0,'-6'-3'0'0,"3"0"0"0,-2-3 0 0,3 4 0 0,2 2 0 0,0 0 625 15,0 4-294-15,0 10-146 0,0 4-74 0,-1 7 271 0,1 2-178 0,-2 5-82 16,-1 3-200-16,0 3 58 16,-3 2 30-16,1 3-192 0,0-1 106 0,-1-1 57 15,-1 0 28-15,0-5-509 0,-3-4 263 0,3-2 139 16,2-13 59-16,-1-11-698 0,3-6 350 0,3-2 174 16,0-19 87-16</inkml:trace>
  <inkml:trace contextRef="#ctx0" brushRef="#br0" timeOffset="-28687.13">24701 15014 1086 0,'8'-18'0'0,"-1"6"0"0,6 4 0 0,0-1 0 0,5 5 0 0,1 3 0 0,6 0 449 0,-2 1-210 0,0 0-101 15,-2 6 91-15,1 6-96 94,-4 4-47-94,0 0-112 0,-8 2 28 0,-6 2-1 0,-2 1 37 0,-2 0 0 0,0 6 9 0,-16-4-9 0,-2-1 0 0,-6 1-83 0,-1-2 41 0,-3-3 0 0,-5 2 52 0,4-6 144 0,0-3-77 0,2-2-59 0,4-1 249 0,4-1-134 0,-1-1-57 0,10-3 141 0,2-2-109 0,3-1-100 0,5 0-46 0,0 1 0 0,2 2 0 0,13 0 0 16,4 2 0-16,0-1 0 31,6 3 0-31,-2 0 0 0,6 0 0 0,-3 2 0 0,-1-2 0 0,3 1 0 0,-3 0-291 0,4 1-6 16,1 0 103-16,-1-3-624 0,-2-3 389 0,2 1 196 15,0-4 98-15,3 0-239 0,4-2 159 0</inkml:trace>
  <inkml:trace contextRef="#ctx0" brushRef="#br0" timeOffset="-27675.29">25276 15071 1598 0,'-10'-16'0'0,"2"2"0"0,-2 4 0 0,-2 1 0 0,-1 2 0 0,0 7 0 0,3 0 0 0,-3 10 309 0,-1 9-136 0,3 3-67 78,-2 7-25-78,3-2 236 0,2 5-140 0,2 0-69 0,3-2-1 0,-1 4-24 0,4-8-11 0,0-2-221 0,4-1 93 0,7-6 47 0,3-2 0 0,5 0-241 0,1-12 140 0,0-3 73 0,3 0 36 0,1-8-187 0,1-10 32 0,1-2 73 16,-5-4-54-16,-1 0-187 0,-4-3 142 0,1 4 73 15,-6-2-15-15,2 1 33 0,-6 5 10 0,-3 3 298 16,-2 4-128-16,-2 1-63 0,0 5-33 0,0 3 430 16,-10 3-200-16,-3 5-123 0,0 11-11 0,1 5 343 15,1 3-192-15,2 1-91 47,5 0-31-47,3 1-39 0,1-2-1 0,0 0-40 0,0-4-94 0,8 1 57 0,5-6-9 0,3-3-174 0,4-4 110 0,2-8 55 0,3 0 27 16,3 0-185-16,-5-14 66 0,0-7 65 0,-3 0-24 0,-3-6-113 15,-1 0 51-15,-3-5 42 0,-8 5 11 0,-3-1 69 16,-1 0-30-16,-1 1 0 0,-3 4 140 0,-7-1-79 47,-5 7-26-47,-1 4 311 0,-2 7-149 0,-1 0-85 0,0 5-16 0,-1 1 224 15,6 0-111-15,0 4-69 0,5 4-16 0,2 0-33 0,3 1-15 0,4 4 9 0,0-2-114 0,0-1 53 16,12 1 26-16,5-1-1 0,2-2-169 0,4-1 89 16,4-5 52-16,1-2-273 0,1 0 125 0,3 0 81 15,4 0-9-15,-5-4-49 0,-1-4 52 16,-1-2 26-16,-3 1 0 0,-7-1 93 0,2 1-43 0,-9 4 10 16,-6-1-34-16,-4 2 243 15,-2 2-119-15,0 1-44 0,-1 0 252 0,-11 1-122 16,-3 0-85-16,-4 0 357 0,2 4-203 0,0 6-109 0,-2-3-132 15,7 0 0-15,4 0 0 0,0 0 0 16,1 0 0-16,6 1 0 0,1 0 0 0,0 1 0 16,0-2 0-16,9-2 0 15,5 2 0-15,2 0 0 0,5-1 0 0,2-2-61 16,2 1 28-16,-2-2-323 0,-1 2 165 0,-1 0 50 16,-1 2 42-16,-5 0 4 0,-5 3 28 0,-5 1 0 0,-3 2 29 0,-2 0 150 15,0 4-85-15,-13-4-28 16,-5 4 252-16,0-2-137 0,-4-1-74 0,3-1-4 15,-1-1 111-15,4-3-34 0,4-4-54 0,1 1 142 16,4-3-152-16,-1-2-49 0,4 0 0 0,4-1 0 16,0 0-22-16,2 0 3 0,14-5 29 0,3-6-314 15,2-2 159-15,7-2 52 0,0-2-300 0,3-2 158 16,0-1 98-16,7-5 39 0,-3 3-26 0,1 1 43 16,-4-2-1-16,-1 2 90 0,-1 1 0 0,1 0-56 15,-12 6 10-15,-4 4 236 0,-6 4-118 0,-5 1-59 16,-2 5-30-16,-2 0 330 0,0 0-167 15,-3 7-35 17,-9 10-61-32,-1 3 53 0,0 2-45 0,0 5 74 0,6-6 160 0,1 2-131 0,2 1-104 0,2 0-65 0,2-3 0 0,0 1 0 15,0-6 0-15,8 0 0 0,2-5 0 0,6-3 0 16,2-2 0-16,1-5-19 0,3-1-25 0,0-4-1 16,-1-12-169-16,3-4 82 109,-4-3 60-109,1-3-15 0,-6 0-24 0,-4-5 26 0,0 1 23 0,-6-2 20 16,-2-5 4-16,-2-4-9 0,-1-1 9 0,-3 1 0 0,-13 0 0 0,-3 5 0 0,-2 6 1 0,-4 4-14 0,1 13 13 0,-2 6 1 0,3 7 355 0,1 0-162 0,6 0-89 0,0 11-29 0,6 4 341 0,6-1-178 0,4 5-88 0,0 4-72 0,2-3-41 0,6 4 0 0,7-3 0 0,3-4 0 0,2 1 0 0,1-2 0 0,4 2 0 0,-3-5-159 15,1-1-68-15,5-3 131 0,-4 1 3 0,7-2-1001 16</inkml:trace>
  <inkml:trace contextRef="#ctx0" brushRef="#br0" timeOffset="-26794.14">26742 15187 1431 0,'0'-1'0'0,"-1"-1"0"0,-1 0 0 0,2 2 0 0,0 0 0 0,0 0 273 0,6 0-117 0,12 0-60 0,10 2 410 0,11 4-234 15,12-4-108-15,18-1 42 16,12-1-84-16,15 0-43 16,5-1 1-16,1-9-52 0,9-3 19 0,-24 2-10 0,-7-2 1 0,-5 4-59 15,-9 0 30-15,-10 3-1 0,2 1-201 0,-23 2 110 16,-5 1 60-16,-4 0 31 0,-5 1-312 0,3 0 118 31,-13-2 92-31,-4 2-125 16,-5 0 94-16,-2 1 26 0,0 0 32 0,-17 0-229 0,-5 0 134 0,-10 0 62 0,-3 2 31 0,-7 9-441 15</inkml:trace>
  <inkml:trace contextRef="#ctx0" brushRef="#br0" timeOffset="-26460.03">26683 15312 1772 0,'0'4'0'0,"-4"3"0"0,-4 4 0 0,7 4 0 0,1 4 0 0,0 4 282 0,0 6-123 0,0 6-60 0,1 7 268 0,5-1-170 0,0 1-80 0,0 1-40 0,-1 3 170 31,0-3-104-31,-2 7-44 0,-2-11-125 0,-1-2 32 0,0-1 0 0,0-4-235 0,0-1 133 0,-4-3 76 0,-6-12 24 0,0-4-290 63,-3-5 152-63,1-5 83 0,-3-2-46 0,-3 0-57 0,1-12 0 0,1-6 59 0,-2-3 28 0,0-5-3 0,-1-1-1 0,-1-5 25 0,4 6 56 0,-1 4-24 0,4 4 0 0,-1 2 208 31,-2 2-125-31,5 9-57 0,-1 3-6 0,0 2 199 16,1 3-88-16,-1 14-59 0,1 4 5 0,-1 4-10 0,4 5-12 0,-1 2-15 15,0 2 40-15,1-1-153 16,3 2 79-16,3-8 16 0,2-3-464 0,0-5 229 0,0-7 96 0,5-1 65 0,8-5-558 0</inkml:trace>
  <inkml:trace contextRef="#ctx0" brushRef="#br0" timeOffset="-26274.52">26950 15611 1712 0,'0'2'0'0,"0"3"0"0,0 3 0 0,0 3 0 0,0 6 0 0,0 3 0 0,0 6 335 0,-4 7-140 0,-4 0-83 0,3 5 470 0,-2-4-272 0,0 2-136 0,3-4-352 0,-2 2 118 0,3-11 43 0,2-3 28 0,1-5-596 0,0-7 311 0,0-2 155 15,0-2 89-15,0-4-707 0,0 0 358 0,0-13 177 16</inkml:trace>
  <inkml:trace contextRef="#ctx0" brushRef="#br0" timeOffset="-26000.23">26901 15622 1432 0,'1'-23'0'0,"5"6"0"0,1-3 0 0,3 10 0 0,0 3 0 0,8 0 0 0,-1 2 0 0,3 5 0 0,4-3 365 0,-2 3-168 0,-1 3-80 16,1 9-13-16,-2-1-33 0,-4 3-1 0,3 3-104 31,-10 1 30-31,-5 0 1 0,-3 5 40 0,-1 0-182 0,-2 1 90 0,-10 3 57 0,-10-3-11 0,1-3 59 16,-4 0-12-16,-1-1-43 0,-1-2 1 0,-2 3 340 15,3-9-159-15,4-1-85 0,3 0 216 0,3-4-135 16,4 0-68-16,0 1-24 0,7-5 295 0,5 1-317 47,0-1-59-47,5 1 0 0,15 1 0 0,2 0 0 0,7-3 0 0,1 2 0 0,4 2 0 0,0-3 0 15,1 1 0-15,1 1 0 0,-6-2-9 0,0-1-66 0,-3 0-600 0,-1-1 283 16,-6 0 177-16,3 2 79 0,-11-2-181 0,-1-1 140 16,-4 0 70-16,1 0-428 0,-5 0 248 0</inkml:trace>
  <inkml:trace contextRef="#ctx0" brushRef="#br0" timeOffset="-25735.93">27212 15395 913 0,'0'-22'0'0,"0"4"0"0,0 0 0 0,0 10 0 0,4 2 0 0,4 6 567 0,5-3-264 0,0 3-133 16,2 0-57-16,4 5 296 0,-3 7-186 0,3 1-92 16,-5 2-37-16,2 3-28 0,-3 1 10 0,-3-1-243 15,-6 6 102-15,-3-3 52 0,-1 5 25 0,-2-2-42 16,-11 2 44-16,-2-5-10 16,-5-1 33-16,1-3 9 0,-4 0-8 0,0-1-44 0,1 1-61 0,4-10 310 15,0 0-112-15,7-1-70 0,-1-5 216 0,4 2-117 16,2-2-51-16,6-1-99 0,0 0 28 0,14 0-4 15,8-4-34-15,7-3 0 16,3-2 0-16,1 1 0 0,2-1 0 0,2 1-423 16,-1 2 166-16,0 1 138 0,0 2 9 0,-5 1-721 15,-3 2 397-15,-5 0 198 0</inkml:trace>
  <inkml:trace contextRef="#ctx0" brushRef="#br0" timeOffset="-25565.39">27416 15795 858 0,'-16'2'0'0,"4"1"0"0,1-2 0 0,6 2 0 0,0-3 0 0,2 2 451 0,3-1-197 0,0-1-113 0,8 2 368 0,9-2-235 0,5 0-119 0,5 0-58 0,4 0-120 0,0 0 26 0,0 0-1 16,2-3 36-16,-2-2-282 0,-2 1 141 0,3-1 80 0,-8 3 25 0,-1-4-709 15,-3 4 362-15,-1-3 181 0</inkml:trace>
  <inkml:trace contextRef="#ctx0" brushRef="#br0" timeOffset="-25306.08">27771 15615 1610 0,'0'-10'0'0,"1"2"0"0,-1-2 0 0,2 5 0 0,0 2 0 0,1 1 0 0,2 2 0 0,3 0 0 0,-2 10 294 0,3 8-133 0,-1 6 270 15,0 6-197-15,-1 5-98 0,-2 0-49 0,0 6 129 16,-1-2-93-16,-2-3-43 0,-1-2-1 0,-1 2-61 16,0-6 19-16,0 6 10 0,0-14-87 0,-4-3 39 15,-3-7 0-15,1-2 38 0,-4-10-104 0,3 0 62 16,1 0 17-16,0-15-46 0,3-8 19 0,2-4-5 15,1-5 14-15,0 0-59 16,1-4 22-16,8 2 0 0,2 1 23 0,6 3 20 16,1-6-7-16,0 8 3 0,0 4 1 0,3 0 6 15,0 6-5-15,2 3 0 63,4-2-237-63,-6 8 114 0,-1 3 48 0,0 3-545 0,-3 0 292 0,0 1 146 0,-1-1 64 0,-7 0-511 0</inkml:trace>
  <inkml:trace contextRef="#ctx0" brushRef="#br0" timeOffset="-25097.13">28063 15457 1535 0,'-4'-10'0'0,"4"4"0"0,0-1 0 0,0-1-1 0,0 2-1 0,2 3 1 0,12 1-1 0,-1-1 0 0,5 3 423 16,4 0-184-16,-3 0-105 16,4 5-49-16,-2 4 69 0,-2 3-59 0,0 4-29 0,-4 0-11 0,-2 1-18 0,-8 0 1 0,-1 1-62 15,-4 1 31-15,0-3 1 0,-4 2 39 0,-6-2 105 16,-3-5-57-16,1-2-29 0,-3-2 1 0,3-2 242 47,2 1-127-47,-1-3-76 0,5-3 1 0,0 0-105 0,3 0 0 0,3 0 0 0,0 0 0 0,2 0 0 0,11 0 0 0,7-3 0 15,3 0 0-15,6-1 0 0,-1-2 0 0,6 1-608 16,0 2 200-16,4 0 145 0</inkml:trace>
  <inkml:trace contextRef="#ctx0" brushRef="#br0" timeOffset="-24200.67">29006 15784 971 0,'-6'-8'0'0,"2"0"0"0,0 2 0 0,-1 0 0 0,4-2 0 0,-2 1 0 0,1 1 0 0,1-2 234 0,1-2-99 0,-2 0-41 0,1 1-33 0,1-2 20 0,-3 0 0 0,0 1-45 16,0 0-32-16,1-1 41 0,-3 0-9 0,-2 5 0 16,0 1-25-16,-2 2 25 0,-4 1 0 0,-3 2 20 46,0 7-20-46,-4 13 0 0,1 8 1 0,-2 6 62 16,1 5-32-16,-1 9 10 0,7-4-41 0,4 0 45 0,2-3 0 0,4-6-45 0,4-1 10 0,0-2-1 16,0-10-9-16,14-7 1 0,1-6-49 0,7-9 24 0,3 0 1 0,3-7-21 15,-2-16 18-15,0-9-1 16,3-6 27-16,-3-7-163 0,1-1 66 0,3-13 30 78,-8 2 21-78,1-6-126 0,-1-4 56 0,-2-9 38 0,-4-4-23 0,-2-15 10 0,-5 9 4 0,-7 6 2 0,-2 2 54 0,0 15 0 0,-13 15-47 0,-2 11 150 0,2 26-62 0,0 11-31 0,-2 3-1 0,5 19 261 0,-2 11-125 0,-1 13-46 0,6 4-46 0,-2 12 148 16,3 8-84-16,4 5-42 15,2 11 151-15,0-14-102 16,0 2-47-16,2-1-22 16,8 0-287-16,3 0 132 0,6 11 74 0,1-19-742 0,6-7 387 0,1-1 147 15,4-6 112-15,-1-7-555 0,2 1 310 0</inkml:trace>
  <inkml:trace contextRef="#ctx0" brushRef="#br0" timeOffset="-23848.61">29704 15429 1176 0,'-20'-17'0'16,"3"11"0"-16,0 6 0 0,-2 0 0 0,2 11 0 0,-3 10 459 0,-3 4-201 0,4 9-115 0,0 5 186 15,1 5-146-15,3 4-73 0,2 3-36 0,5 8 268 16,6-7-158-16,2-5-73 0,2-1-36 0,13-6 5 16,6-5-43-16,6 2 11 0,3-15-415 0,5-3 203 15,2-6 101-15,1-4 50 0,-1-9-703 0,6 3 323 16,-10-3 201-16,-2-5-351 0</inkml:trace>
  <inkml:trace contextRef="#ctx0" brushRef="#br0" timeOffset="-23655.13">30003 15404 2659 0,'-7'-2'0'0,"0"2"0"0,2 0 0 0,3 13 0 0,-3 4 0 0,1 8 0 0,-2 5 0 0,1 7 0 0,0 2 0 0,-1 9 331 0,0 0-147 0,4 4-73 16,-1-5-162-16,0 4 54 46,3-12-10-46,0-4 45 0,0-3-1 0,0-7 1 0,0 0 9 0,0-11-9 0,-2-5 0 0,1-4-1 0,-5-5 1 0,3 0-822 16,1-10 169-16</inkml:trace>
  <inkml:trace contextRef="#ctx0" brushRef="#br0" timeOffset="-23374.56">29951 15329 1784 0,'8'-25'0'0,"0"5"0"0,8 9 0 0,2 3 0 0,2 5 0 0,1 3 0 0,1 0 0 0,2 14 0 0,1 4 0 0,2 4 374 0,-6-1-173 0,-1 5-82 0,-4 3-109 0,-3 2 0 0,-8 0 28 0,-2 6 9 0,-3-6-109 0,-6 1 49 0,-12 1 26 0,-9-2 0 0,-6 1-118 0,-7-2 81 0,1-6 26 15,0-4 68-15,0-6-37 0,2 0-54 0,3-3 0 0,1 1 356 0,12-5-159 16,8-3-80-16,4-3 340 0,6-1-199 0,3 3-99 16,0 1-93-16,16 2-45 15,9-2 0-15,6 4 0 0,4 0 0 0,4 3 0 16,6 0 0-16,-5-2 0 0,3 2 0 0,0 1 0 47,-2 0 0-47,5 0 0 0,-10-2-274 0,-5-2-4 0,-4 1 80 0,-5-3-630 0,-4-3 396 15,1 0 187-15,-12-3 109 0,-1 0-474 0</inkml:trace>
  <inkml:trace contextRef="#ctx0" brushRef="#br0" timeOffset="-23093.13">30443 15050 1108 0,'16'-21'0'0,"1"12"0"0,4 9 0 0,0 0 0 0,-2 0 0 0,-1 7 0 0,0 4 0 0,-7 6 684 0,-2 3-323 0,-4 2-162 0,-3 3-2 15,-2 5-80-15,0 5-30 0,-12-4-10 0,-7 1-93 16,-2-3 28-16,-8 0-1 0,3-3 26 0,-8 3 49 16,5-13-9-16,4 0-39 15,1-7 81-15,4-1-40 0,4-3 0 0,-1 1-32 16,11-6 166-16,2 0-88 0,4 0-44 0,0-3-22 15,10-2-21-15,12-4-22 0,9 0-16 0,5-2-61 16,1 1 16-16,3 2 41 0,3 1 0 0,1 1-682 16,-1 5 345-16,-2-2 128 0,-2 3-341 0,1 0 258 47</inkml:trace>
  <inkml:trace contextRef="#ctx0" brushRef="#br0" timeOffset="-22954.67">30586 15652 1755 0,'-7'-3'0'0,"4"-3"0"0,1 4 0 0,2-2 0 0,0 4 0 0,2-4 0 0,11 0 0 0,6 1 0 0,7 0 689 0,6-2-326 0,4 2-162 0,4-4-73 0,-1 4-111 0,2-3 21 0,1 4-1 16,-1-1-678-16,0 0 338 0,3 0 181 0,-14 2-288 16,-1 1 225-16,-7 0 111 0</inkml:trace>
  <inkml:trace contextRef="#ctx0" brushRef="#br0" timeOffset="-22696.36">31112 15386 1529 0,'0'-11'0'0,"1"2"0"0,1 6 0 0,3 1 0 0,1 2 0 0,1 0 0 0,-1 12 239 0,-1 10-106 0,0 7-48 0,-3 5 567 0,0 5-307 0,-1 0-154 0,-1 4-67 0,0-6 172 16,0 3-129-16,0-2-64 0,-3 1-38 0,-4 3-63 15,-2-11-2-15,3-4 0 16,0-7 0-16,-2-5 0 0,6-6 0 0,-3-3-40 15,4-6 25-15,1-4 26 0,0-18 1 0,1-6-96 16,8-6 59-16,7-2-27 0,2 1-25 0,2-2 0 16,2 2 6-16,3-1 28 0,1 2 105 0,3-3-44 15,-2 11 7-15,-3 5 41 16,-1 2-65-16,-2 5-7 0,-3 6 16 0,2 1-221 0,-7 7 106 0,-5 0 48 16,0 1 23-1,-4 10-757-15,-2 0 376 0,-1 0 180 0</inkml:trace>
  <inkml:trace contextRef="#ctx0" brushRef="#br0" timeOffset="-22448.03">31506 15229 1566 0,'10'-13'0'0,"5"1"0"0,0 5 0 0,1 3 0 0,2 1 0 0,-3 3 0 0,-1 0 0 0,-2 7 565 0,-3 6-263 0,-3 4-132 0,0 4-57 0,-6 0-42 0,0 3 0 0,-6 0-34 0,-6-1-67 0,-3 2 44 0,-1-6-10 0,-2-1 33 0,4-3 1 0,-2-3 0 0,2-3 0 0,-1 3-74 0,6-8 32 0,0-1 0 0,3-3 42 0,3 0 225 0,1 0-113 0,2 0-66 0,0 0-96 0,3-3 26 0,13-6-1 0,-1 2 25 0,5 1-208 0,4-2 114 0,-1 1 42 16,-1 2 26-16,2 2-742 0,-1 2 334 0,2-1 192 0,-3 2-597 0</inkml:trace>
  <inkml:trace contextRef="#ctx0" brushRef="#br0" timeOffset="-22263.52">31804 15221 1892 0,'10'-10'0'0,"0"8"0"0,7 0 0 0,-1 2 0 0,2 0 0 0,2 3 0 0,2 12 0 0,-2 5 1015 0,-1 11-489 0,-2 4-243 0,-3 3-124 0,-5 4-103 0,-3 8-56 0,-6-3 0 0,-2 4 0 0,-17 4 0 16,-8 0 0-16,-6-2 0 0,-10 8 0 0,-2-12 0 15,-6-2 0-15,-3-2 0 0,9-9 0 0,9-7 0 16,0-6-32-16,20-18-963 0,9-5 479 0,1 0 238 16</inkml:trace>
  <inkml:trace contextRef="#ctx0" brushRef="#br0" timeOffset="-22123.89">32117 15944 2795 0,'-10'-19'0'0,"0"14"0"0,10 5 0 0,3 0 0 0,8 0 0 0,1-4 0 0,-1-4 0 0</inkml:trace>
  <inkml:trace contextRef="#ctx0" brushRef="#br0" timeOffset="-19085.49">20394 16820 2025 0,'-9'-8'0'0,"-2"2"0"0,3 1 0 0,4 0 0 0,-1 3 0 0,-1-1 0 0,6 3 0 0,0-3 321 0,0 3-142 0,14 0 511 16,6 0-326-16,4 0-154 0,5 0-92 0,4 0-94 16,4 0-24-16,1 0 0 0,-1 0 0 0,4 0 0 15,-4 0 0-15,-1 3 0 0,-4 0-83 0,-2 1-227 16,0 1 182-16,-13 1 78 16,-3 5-516-16,-6-2 177 0</inkml:trace>
  <inkml:trace contextRef="#ctx0" brushRef="#br0" timeOffset="-18913.96">20419 17096 1371 0,'-15'0'0'0,"2"0"0"0,0 1 0 0,8 1 0 0,2 0 0 0,3 0 742 16,0 1-352-16,11-1-177 0,12 1-79 0,3-1 746 16,6 0-679-16,2 0-201 0,2 1 0 0,1 1 0 15,3 0 0-15,-5 1 0 0,-2 0-2 0,-3 2-283 16,2 0 160-16,-2 2-477 0,2-1 329 0,-8-3 150 15</inkml:trace>
  <inkml:trace contextRef="#ctx0" brushRef="#br0" timeOffset="-18751.39">20943 16984 3063 0,'0'0'0'0,"-3"-3"0"0,0-2 0 0,3 2 0 0,0 0 0 0,0 3 0 0,3-3 0 0,8 2 552 0,6 0-262 0,2 1-264 15,6 0-26-15,-1 0 0 0,4 0 0 0,4 0-343 16,-1 0-21-16,2 0 200 0,-2-2 101 0,0 2-490 16,-3-2 295-16,0 2 157 0</inkml:trace>
  <inkml:trace contextRef="#ctx0" brushRef="#br0" timeOffset="-18497.07">21311 16801 1111 0,'0'-13'0'0,"0"4"0"0,1-2 0 15,6 4 0-15,2-4 0 0,2 6 0 0,7 3 628 0,2-1-295 0,7 3-149 0,3 0 418 0,4 5-273 16,-1 7-151-16,0 5-71 0,-2 3 95 0,-3 2-83 16,-6 5-41-16,-2 1-250 0,-14 4 100 0,-6 1 54 15,-2 1 27-15,-18 3-77 16,-9-1 52-16,-10 4 36 47,-2-9-10-47,-7-4-4 0,0 1 0 0,1-9 31 0,3-1 281 0,2 0-318 0,13-10 0 0,5-2 0 0,10-5 0 0,7-1 0 0,7 0 0 0,0 0 0 47,10-1 0-47,16-5 0 0,7 1 0 0,6 0 0 0,5 0 0 0,1 3 0 0,0-1 0 0,-2 3 0 0,5-2 0 0,-1 0 0 0,5 2-204 0,-7 0-223 0,-1 0 155 0</inkml:trace>
  <inkml:trace contextRef="#ctx0" brushRef="#br0" timeOffset="-17970.46">22482 16602 895 0,'-10'-24'0'0,"2"0"0"0,0 1 0 0,-1-2 0 0,1 1 0 0,-2-6 337 0,1 11-154 0,-3 1-73 16,0 3-37-16,1 5 191 0,-2 7-113 0,-6 1-47 16,4 2 104-16,-1 14-85 0,0 8-42 0,-1 9-1 15,5 8 53-15,-2 8-39 0,9 1-33 0,4 4 226 16,1 2-125-16,0 4-62 16,1 0-31-16,6 10 257 0,3-13-236 0,1 1-90 15,5 2 0-15,-4-4 0 0,-1-1 0 0,0 7 0 16,-5-16 0-16,-3-1 0 0,-3-4 0 0,0-3 0 15,-9-4 0-15,-6 4 0 0,-7-16 0 0,-3-4 0 16,-3-4 0-16,-4-7 0 0,2-5 0 16,-2 0-88-16,5-2-28 0,6-12 10 31,3-3 38-31,6-2-396 0,5-4 214 0,5-3 96 0,2 1-590 0,11-1 354 0,9 2 176 0,6 2 88 0</inkml:trace>
  <inkml:trace contextRef="#ctx0" brushRef="#br0" timeOffset="-17737.93">22471 17198 1184 0,'1'10'0'0,"2"2"0"0,0 0 0 0,0 3 0 0,-2 3 0 0,1 0 769 0,1-2-370 0,1 4-181 0,2-3 188 0,3-2-184 0,3-1-92 15,2 2-38-15,1-8 137 0,4-3-96 0,2-5-50 16,4 0-25-16,1-3-202 16,2-12 98-16,-6-6 37 0,0 2-347 0,-5-4 197 15,-5 2 97-15,-3 1-150 0,-4-4 133 0,-5 8 4 16,0-1 44-16,-14 2-95 0,-5 5 49 0,-2 0 2 15,-6 2-10-15,0 5 145 0,0 0-49 0,-4 3-24 16,3 0 0-16,1 6 15 0,-1 1-48 0,11-3 9 31,0 1-294-31,4-2 147 0,5-1 73 0,4-2-542 0,3 0 298 0</inkml:trace>
  <inkml:trace contextRef="#ctx0" brushRef="#br0" timeOffset="-17537.14">22595 16658 1490 0,'-11'-10'0'0,"6"7"0"0,0-1 0 0,4 3 0 0,1-1 0 0,0 1 0 0,6 1 856 0,13 0-415 0,4 0-202 32,7 0 260-32,0 0-231 46,7 0-130-46,3 0-356 0,-4 0 116 0,2 0 69 0,1 0 34 0,-2 0-791 0,-3 0 411 0,0 0 214 0,-12 0 95 0,-6 7-512 0</inkml:trace>
  <inkml:trace contextRef="#ctx0" brushRef="#br0" timeOffset="-17234.95">22710 16743 663 0,'-10'1'0'0,"3"0"0"0,1 3 0 0,2-1 0 0,1 0 228 0,3 3-100 0,0-2-46 0,10 1 395 0,5 2-220 15,0 1-111-15,4 1 64 0,0 0-91 0,-3-1-42 16,-1 1 0-16,-4 4-128 0,-3-2 44 0,-1 2 9 15,-6 0 34-15,-1 0-61 0,0-1 31 0,-9 1 0 16,-7-3 30-16,-4 1 57 0,-3-1-33 16,0-5 0-16,-2 1 157 0,2-3-91 140,0 2-35-140,9-5-10 0,-1 0 177 0,8 0-111 0,2 0-55 0,5 0 5 0,0 0-22 0,10 0-8 0,9 0-67 0,10 0-13 0,1-2 6 0,5 0 1 0,5 1 32 0,-5 1-96 0,4-2 44 0,-1 1 30 0,-2-1-476 0,-2 0 243 0,2-1 66 0,-8 0-494 0,-5-1 310 0,-4-1 156 0,-7-2 77 0,-5 1-523 0</inkml:trace>
  <inkml:trace contextRef="#ctx0" brushRef="#br0" timeOffset="-17094.33">22601 16260 2124 0,'-5'0'0'0,"4"-4"0"0,1 2 0 0,0 2 0 0,1 0 0 0,15 0 0 0,5 3 253 0,6 3-99 0,9 0 515 0,3-2-317 0,5-3-157 16,7-1-80-16,-1 0-340 0,2 0 140 0,-9 0 55 15,-7 0 34-15,-8 0-758 16,-8 0 395-16,-12 0 198 0,0 0 107 0</inkml:trace>
  <inkml:trace contextRef="#ctx0" brushRef="#br0" timeOffset="-16949.71">22802 16273 1079 0,'-6'5'0'0,"4"0"0"0,-1 3 0 0,0 3 0 0,1 3 0 0,0 2 272 15,2 4-123-15,0 1 219 0,0 5-167 0,0-1-82 16,0 3-41-16,0 3 5 0,0-3-47 0,0-2 0 16,0-5 0-16,0-1-558 0,0-3 278 0,2-2 150 15</inkml:trace>
  <inkml:trace contextRef="#ctx0" brushRef="#br0" timeOffset="-16813.08">22976 16252 958 0,'2'0'0'0,"-2"0"0"0,2 2 0 0,-1 1 0 0,2 6 912 0,1 6-429 0,4-1-228 0,-1 10 384 16,-2 3-302-16,2 7-151 0,1 2-74 0,0 6-210 15,0-6 62-15,-2 0 36 0,2 0 1 0</inkml:trace>
  <inkml:trace contextRef="#ctx0" brushRef="#br0" timeOffset="-5333.92">23483 16935 2035 0,'-17'0'0'0,"0"0"0"0,7 0 0 0,-1 0 0 0,6 0 0 0,5 1 0 0,0 2 0 16,2 1 326-16,12-1-145 0,6 2-62 0,7-3-46 0,4 1 353 15,3-3-195-15,2 0-97 0,2 0 225 0,3 0-312 16,-5 0-47-16,-1 0 0 0,1 0 0 0,0 0 0 15,1 0 0-15,0 0 0 0,-6-2 0 0,-4 1 0 79,-4-1 0-79,-2 1 0 0,-3-1-176 0,0-2 107 0,-10 3 29 0,-3-1-381 0,-3 1 127 0,-2-3 133 0,0 3-634 0,0-1 369 0</inkml:trace>
  <inkml:trace contextRef="#ctx0" brushRef="#br0" timeOffset="-4987.85">23656 17084 1476 0,'-8'0'0'0,"-1"0"0"0,1 0 0 15,3 0 0-15,1 0 0 0,4 0 0 0,0 0 0 0,0 0 597 0,12 0-271 0,2 0-149 0,4 0-70 0,2 0 40 16,1 0-56-16,-1 0-26 0,1 6-115 0,-3 0 39 62,-2 3 24-62,-3 0-224 0,-3 2 125 0,-4 2 61 0,1 4 40 0,-7 0-37 0,0 2 29 0,-8 0-21 0,-9-2 46 0,-1 1 117 0,-3 2-100 0,2-6-66 0,-2-3 13 0,3-2 300 16,2-2-138-16,4-1-48 0,0-2 55 0,7-4-69 16,5 0-30-16,0 0-62 0,2 0 33 0,10 0 0 15,3-3 9-15,5 0-104 0,1 0 47 0,3 3 24 16,-1 0 1-16,-1 6-112 16,-1 5 77-16,-3 3 7 0,-4 2 0 0,-4 2 10 15,-5 2 17-15,-3 3-46 16,-2 4 137-16,-3-3-63 0,-14-4 0 0,-4 2 91 0,-6-4-132 0,-3-3 0 15,0-3 0-15,-2-7 0 0,2-2 0 0,-1-3 0 16,1 0 0-16,-5-8 0 0,9-8-95 0,1-6 3 16,2-5-702-16,1-5 370 0,5-6 193 0,-3-9 88 15,7 0-327-15</inkml:trace>
  <inkml:trace contextRef="#ctx0" brushRef="#br0" timeOffset="-4656.95">23542 16476 1732 0,'3'-14'0'0,"6"3"0"0,0 3 0 0,4 3 0 0,0 3 0 0,4 0 0 0,-2 2 0 0,5 0 88 0,-1 4-10 0,1 7-39 16,-2 5-1-16,0 2 1 0,0 5-1 0,-6 4 485 0,-4-1-339 0,-6 1-73 16,-2 4-36-16,0-2-361 15,-10-1 162-15,-6 2 91 0,-5-7 31 0,-6-5 5 16,-1-5-1-16,-1-3-37 0,-1-4-1 0,0-1 277 15,8-5-120-15,2 0-82 0,2 0 462 0,8 0-221 16,1 0-121-16,1-5-50 0,8 1-62 0,3-3-47 16,13 1 0-16,9-1 0 93,6 2 0-93,3 0 0 0,5 2 0 0,6-1 0 0,0 4 0 16,5 0 0-16,8 0 0 0,-8 0 0 0,1 0 0 0</inkml:trace>
  <inkml:trace contextRef="#ctx0" brushRef="#br0" timeOffset="-3982.34">24514 16630 2040 0,'-13'-18'0'0,"0"1"0"0,2 12 0 0,-1 1 0 0,0 4 0 0,-3 0 0 0,-1 9 0 0,-2 7 0 0,-1 9 0 0,1 5 284 0,-1 9-122 16,2 8-62-16,-2 2 251 0,3 9-146 0,7-9-89 15,2 2-38-15,7-2 137 16,0-4-88-16,8-4-44 0,11-3-151 0,5-12 49 16,4-5 28-16,2-5 1 0,3-5-180 0,-2-2 104 0,4 3 62 0,-7-10-671 0,-4-2 345 0,0 0 94 15,-2 0 112-15,-2 0-597 0,-1-7 332 0</inkml:trace>
  <inkml:trace contextRef="#ctx0" brushRef="#br0" timeOffset="-3785.86">24661 16702 1632 0,'-4'0'0'0,"0"0"0"0,1 0 0 0,0 0 0 0,1 5 0 0,1 7 330 0,1 2-145 0,0 6 391 15,0 4-268-15,0 4-126 0,1 3-76 0,4 3-2 16,-1 3-33-16,0 0 0 31,5 2-32-31,-3 2-250 0,-2-8 120 0,2-3 65 0,-2-2 32 0,0-5-566 0,-3-5 300 0,1-1 158 16,1-11-674-16,-3-6 325 0,0 0 206 0,0-14 104 15,-3-7-238-15,-4-10 171 0</inkml:trace>
  <inkml:trace contextRef="#ctx0" brushRef="#br0" timeOffset="-3496.64">24618 16762 1007 0,'0'-33'0'0,"0"6"0"0,1 2 0 0,5 3 0 0,2 3 0 0,4 7 0 0,4 5 251 0,2 3-106 0,4 3-53 16,3 1 315-16,1 0-175 0,0 5-102 0,0 8 26 93,-2 3-58-93,0 3-30 0,-5 2 0 0,1 4 11 0,-10 0-41 0,-8 1 1 16,-2 3-1-16,0-2 1 0,-7 1-1 0,-9 3 10 0,-5-7 21 0,-7-1-30 0,1-1-1 0,-1-3 1 0,-1-6 120 0,-5 3-51 0,5-9-39 0,2-2 168 0,6-3-99 0,1 2-76 0,2-4-62 0,2 2 0 0,10-2 0 0,5 0 0 16,1 0 0-16,1 0 0 0,14 0 0 0,6 0 0 15,3 0 0-15,3 5 0 0,3 5 0 0,3-3 0 0,1 5 0 0,-4 0 0 16,3 0 0-16,-2-1 0 62,0 2-58-62,-3-1-67 0,2 0 15 0,-8-5-273 0,-1-1 164 0,-5-1 89 0,0-3 46 0,-4-2-544 0,0 0 284 0,-4-2 168 0,-4-11-484 0</inkml:trace>
  <inkml:trace contextRef="#ctx0" brushRef="#br0" timeOffset="-3249.75">24993 16445 1887 0,'7'-12'0'0,"3"2"0"0,1 7 0 0,6 1 0 0,0 0 0 0,2 2 0 0,1 4 0 0,0 9 0 0,0 2 233 0,0 2-98 0,-2 4-38 0,-4-1-31 0,-7 2-1 0,-3-1-26 15,-3 2-1-15,-1 3-35 0,-4-2 46 0,-12-2-11 16,-3-1 63-16,-6-3-31 47,-1-2 0-47,0-1-32 0,-2 0 181 0,5-6-96 0,5-2-42 0,1-2 158 0,5-2-100 0,3 1-41 0,6-4-34 0,3 0-25 0,0 0-39 0,7 0 0 0,10 0 0 0,6 0 0 15,4-4 0-15,2-2 0 0,6 2 0 0,-1-3-9 16,5 0-20-16,1 2 43 0,-4 0-780 0,-1 2 378 16,-2 1 129-16,3 2-700 15</inkml:trace>
  <inkml:trace contextRef="#ctx0" brushRef="#br0" timeOffset="-3064.45">25258 16894 1635 0,'-15'0'0'0,"-2"0"0"0,9 0 0 0,0 0 0 0,4 0 0 0,4 0 0 0,0 0 0 0,0 0 764 0,12 1-367 0,6 2-179 16,4-3 61-16,2 2-120 0,1-2-61 0,5 0-118 15,-4 0 23-15,1 0 1 16,1 0 34-16,0 0-613 0,-1 0 307 0,1 0 162 16,-2-2 67-16,-3-1-695 0,-2-1 366 0,-1-4 86 15,-2 1 122-15</inkml:trace>
  <inkml:trace contextRef="#ctx0" brushRef="#br0" timeOffset="-2801.65">25609 16610 1484 0,'-8'-17'0'0,"2"7"0"0,2 3 0 0,2 3 0 0,2 3 0 0,0 1 0 0,0 0 0 0,0 12 521 0,5 5-241 0,5 7-121 16,-1 7 200-16,2 4-160 0,-1 8-71 0,0-4-3 16,-2 4-43-16,1-1 0 0,0 4-44 0,-2 1-61 15,-3 4 40-15,0-9-9 0,-3-1 30 0,-1-5-82 16,0-4 41-16,0-8 0 0,-1-2 49 0,-6-17 10 15,-1-5-20-15,-2 0 0 0,0-13 47 0,2-11-64 16,0-4 18-16,6-2 7 16,0-5-18-16,2 0-3 0,0-1 3 0,2 0-21 15,7-1 34-15,1 6-31 0,3 1-8 0,3 2 0 16,-3 3 0-16,6 4 0 0,3-5 0 0,-3 13-32 31,3 2-52-31,0 4 38 0,-2 3-575 0,2 2 283 0,2 0 148 0,-5 2 56 16,-3 0-601-16,-1 0 348 0,0 0 175 0</inkml:trace>
  <inkml:trace contextRef="#ctx0" brushRef="#br0" timeOffset="-2512.89">25942 16548 948 0,'0'-10'0'0,"0"2"0"0,0-2 0 0,0 3 0 0,7 5 0 0,1-3 0 0,3 5 568 0,5 0-265 0,-3 0-123 15,3 5-75-15,-1 4 148 0,-2 4-107 0,-2 3-54 16,0 1-33-16,-5 3-12 0,-4 0-9 0,-2 1-58 15,0-2 30-15,-8 0-1 0,-6-1 29 0,0 1 56 94,-4-7-9-94,2 0-47 0,0-5 0 0,-1 3 187 0,1-6-93 0,1 1-38 16,6-2-9-16,1-3-47 0,1 0 0 0,6 0 0 0,1 0 212 0,0 0-250 0,5 0 0 0,9-3 0 0,4-4 0 0,4 2 0 0,2 1 0 0,1-1-619 0,1 0 282 0,0 1 174 0,2-2 35 0,-1 4-356 0,-3-1 223 0,8-1 102 47,-10 2 66-47,-2 1-571 0</inkml:trace>
  <inkml:trace contextRef="#ctx0" brushRef="#br0" timeOffset="-2348.33">26278 16578 876 0,'-2'-12'0'0,"1"2"0"0,-2 2 0 0,3 1 0 0,0-1-1 0,0 5 0 0,3 1 553 0,5 2-258 0,4 0-130 0,4 3 387 0,-1 13-263 15,3 3-127-15,0 10 277 0,-1 3-201 0,0 7-101 78,-1 9-41-78,-7 1 46 0,-2 4-141 0,-4 2 0 0,-3 5 0 0,0 3 0 0,-16 6 0 0,-4-12 0 0,-8-1 0 0,-2-5 0 0,-5-6 0 0,4-10 0 0,-4-1 0 0,6-22-102 0,6-10 42 0,3-2-660 0,5-7 308 0,4-11 187 16,1-7 83-16,10-7-594 0,0-5 350 0</inkml:trace>
  <inkml:trace contextRef="#ctx0" brushRef="#br0" timeOffset="-2182.77">26582 16690 1615 0,'17'-7'0'0,"3"3"0"0,7 2 0 0,-2 2 0 0,4 0 0 0,0 0 385 0,3 0-173 0,2 1-88 16,7 2 562-16,-7 1-329 16,2-2-160-16,-2 1-190 0,1 1 0 0,0-2 30 0,1-1 9 0,-10-1-674 15,-2 0 332-15,-9 2 167 0,-2-2 83 0,-9 3-938 16</inkml:trace>
  <inkml:trace contextRef="#ctx0" brushRef="#br0" timeOffset="-1871.6">26741 16803 1410 0,'-12'0'0'0,"5"0"0"0,1 0 0 0,4 0 0 0,1 0 0 0,1 2 0 0,0 1 0 0,6 1 358 0,10 2-161 0,1-1-80 0,3 1 145 0,2 2-113 0,-2 2-48 16,0 0-37-16,-1 2-80 0,-3 0 25 0,-2 1 1 15,-3 1 26-15,-3 2-181 0,-4 1 86 0,-4 1 47 16,0 1-35-16,-9 2 42 0,-7-1-1 0,-4 1 19 16,-1-4 86-16,1-2-102 0,-2-3 11 0,1-2 318 15,2-1-152-15,3-1-64 16,4-6-46-16,4-1 298 0,4-1-162 0,4 0-82 16,0 0-81-16,1 0-37 0,16-6 0 0,1 1 0 15,5-1 0-15,1 0 0 0,3 1 0 0,3 0 0 16,-5 1 0-16,4 0 0 0,-5 1 0 0,4-1-131 15,-3 1 34-15,0 0 28 0,-5 1 43 0,-4 1-574 16,0-1 281-16,-6 0 141 16,-4 1 70-16,0-2-422 0,-5 2 251 0,-1-4 121 0,0-4 61 0</inkml:trace>
  <inkml:trace contextRef="#ctx0" brushRef="#br0" timeOffset="-1500.58">26735 16308 1686 0,'0'-15'0'0,"1"0"0"0,4 3 0 0,2 0 0 0,6-2 0 0,0 4 0 0,4 2 0 0,0 1 0 0,3 4 0 0,1 2 156 31,0-1-51-31,-2 2-39 0,-6 0-186 0,0 6 79 0,-7 8 38 0,-2 0-111 0,-4 6 84 0,0 0 28 16,-10 1 1-16,-6 1 25 0,-2-3 12 0,3-1 0 15,-4 3-91-15,3-6 239 0,3-4-98 0,-1-1-37 16,7-2 210-16,-2 0-115 16,1 1-33-16,6-5-42 0,2-1 35 0,0-2-34 31,6-1 1-31,10 0-74 94,4 3 49-94,1-3-10 0,7 0 0 0,-2 3-48 0,0 0 23 0,1 4 10 0,-8 1 16 0,-4 2-76 0,-5 3 38 0,-6 2 1 0,-4 0-10 0,0 4 47 0,-12-3-51 0,-11-2 0 0,-5 0 186 0,-3-3-73 0,-1-3-50 0,-4 0 33 15,4-6-8-15,4-2-38 0,-1 0 0 0,5 0-371 0,3-5 185 0,1-6 97 0</inkml:trace>
  <inkml:trace contextRef="#ctx0" brushRef="#br0" timeOffset="-690.75">27489 16300 1294 0,'-5'-17'0'0,"2"3"0"0,2 5 0 0,1 3 0 0,0 1 0 0,0 5 0 0,0 1 267 0,0 18-115 0,3 12-56 16,4 10 470-16,-3 8-254 0,-2 6-142 0,0 6 111 31,0 4-122-31,-2 2-60 0,0 11-31 0,0 15 189 0,-6-4-114 0,1 0-76 0,-3 3-67 16,1-6 0-16,2-4 0 0,0 7 0 15,2-30-223-15,0-2 109 0,3-11 76 0,0-5 38 16,0-2-358-16,0-18 185 0,0-5 25 0,0-10-177 16,0-5 147-16,3-1 50 0,1 0 35 0,3-13-523 15,4-10 289-15</inkml:trace>
  <inkml:trace contextRef="#ctx0" brushRef="#br0" timeOffset="-451.39">27738 17295 1591 0,'0'15'0'0,"-3"3"0"0,0 2 0 0,-3 4 0 0,6-4 0 0,0 1 0 0,0 0 325 0,0-3-143 0,10-4-72 0,3 3 274 0,1-10-177 0,2-2-84 0,4-5-88 0,-1 0 3 0,2-2 1 94,3-13 9-94,-8-5-90 0,1-6 40 0,-3-2 0 0,-4 0 41 0,-3-1-1 0,-4-2 10 0,-3 3-9 0,0 5-1 0,-5 2 1 0,-9 4-1 0,-1 0-149 0,-3 2-35 0,0 6 74 0,1 4-5 0,-6 4-59 0,4 1 66 0,-1 0 34 0,1 0 6 0,6 8-139 0,4 1 78 0,1-2 41 0,5 1 10 0,0 1-515 15,3-3 262-15,3-4 128 0</inkml:trace>
  <inkml:trace contextRef="#ctx0" brushRef="#br0" timeOffset="-203.05">27798 16198 1197 0,'0'-4'0'0,"0"1"0"0,-2 3 0 0,0 0 0 0,-2 3 0 0,4 12 434 0,-2 6-198 0,1 5-98 0,1 8 386 0,-3 2-243 0,3 5-111 16,0 0-70-16,0 3-167 15,0-1 52-15,0 0 28 0,0-2-1 0,0 2-172 16,0-10 94-16,-2-3 53 0,-1-8-586 0,1-3 313 16,-1-8 158-16,-3-4 85 0</inkml:trace>
  <inkml:trace contextRef="#ctx0" brushRef="#br0" timeOffset="67.06">27796 16250 1331 0,'12'-18'0'0,"3"6"0"0,1 4 0 0,2 5 0 0,3 2 0 0,-1 1 0 0,4 0 269 0,-5 3-120 16,-1 8-55-16,-2 4 220 0,-1 2-138 0,-5 3-68 16,1 4-25-16,-9 0-87 0,-2-1 1 0,0 5 42 15,-7-2-71-15,-9-1 36 0,-3 2 10 0,-1-8 25 16,-4 0-45-16,-4-5 45 0,1-4 0 0,1-3 49 15,-4 1 10-15,10-5-72 0,0-3 10 16,3 0 146-16,6 0-71 0,1 0-37 0,1 0 11 0,5 0 131 16,4 0-88-16,0 0-45 0,8 0-18 0,8 0-1 15,3 0-42-15,3 0-22 16,4 6 0-16,2-2 0 16,2 3 0-16,-1 1-92 0,5 1-14 0,-4 0 68 0,2 0 38 0,-2 1-803 15,0-1 391-15,-1 0 141 0,5-1 106 0,-9-3-612 16</inkml:trace>
  <inkml:trace contextRef="#ctx0" brushRef="#br0" timeOffset="1074.36">28329 16345 1350 0,'-11'-14'0'0,"3"2"0"0,-4 4 0 0,1 1 0 0,1 5 0 0,-2 2 0 0,-1 3 352 0,-1 14-156 0,1 6-78 0,-3 5 261 0,5 3-174 0,-4 5-84 16,5-2-40-16,-1 3 24 15,2-1-33-15,0 0 11 0,8-6-44 0,1-5-99 32,0-2 50-32,8-6 25 0,8-5-251 0,3 0 148 0,4-12 59 0,0 0-371 0,2-8 210 0,-1-7 56 15,1-3 65-15,-1-3-183 16,-5 0 111-16,-2 0 51 0,-1-1 26 0,-5 0-73 0,1-1 49 0,-2 0-10 16,-3 4 59-16,-3 2 216 15,-3 4-107-15,-1 3-55 16,0 4 433-16,0 1-245 0,-5 5-115 0,-5 0 327 0,1 13-198 0,-2 3-59 15,5 4-60-15,0 1 11 0,3-1-40 16,2 0 0-16,1-2-30 0,0 2-76 0,0-4 38 16,7-1 10-16,2-3 29 0,5-4-241 0,-1-5 121 0,3-3 59 15,2 0-252-15,2 0 120 0,-2-11 81 0,-2-5-135 47,0-2 92-47,-3-1 16 0,-4-3 31 0,2-2 35 0,-8 2-6 0,-1 0-1 0,-2-2 1 0,0 5 0 0,-3-4-10 0,-10 7 10 16,-2 4-1-16,-1 2 1 47,-1 4 0-47,-2 5 0 0,2 1-10 0,0 0 9 0,4 0 1 0,3 9 0 0,1 0 96 0,7 2-43 0,-2 0 158 0,4 2-92 0,0-1 605 0,5-1-323 93,8 0-161-93,4-1-198 0,3 0 46 0,2-5-10 0,2-1 0 0,3-4-313 0,0 0 116 0,0 0 83 0,5 0-4 0,-8 0 38 0,1-9-48 0,-4 1-114 0,-2-1 171 0,-6 3-7 0,2-2-10 0,-10 2 310 0,-1 2-145 0,-4 1-72 0,0 1-26 0,-1 2 196 0,-9 0-82 0,-5 0-65 0,2 4 23 0,1 4-37 0,0 2 68 0,3-1-45 16,1 3 210-16,5-2-128 0,1 1-61 0,2 0-29 16,0 0-192-16,3-3 80 15,11 3 52-15,0-4-297 63,3-1 157-48,2-2 83-15,1-3-2 0,2 3-124 0,-3-2 35 0,-3-1 65 0,-4-1-46 0,1 5-22 0,-7-2 52 0,-2 2 26 0,-3 2 57 0,-1 2-31 0,-1-2-1 0,-12 3 209 0,-2 0-104 0,-2 2-62 0,0-2-17 0,0 0 257 0,4-3-110 0,0 2-71 0,3-5 2 16,0 5 31-16,5-6-20 0,4 1 1 16,1-4-100-16,0 2 30 15,3-2 20-15,10 0 22 0,4 0-189 0,2 0 85 0,7-5 38 0,1-3-191 16,4-1 96-16,0 0 58 0,2-6-4 0,-1 3 12 16,1-3-3-16,0 0 1 0,-3-3-16 0,5 2 145 15,-10 0-56-15,-5 2-27 0,-1 1 0 0,-8-1 68 16,-3 5-34-16,-2-1-30 0,-6 5 208 0,0 2-104 15,-5 0-28-15,-8 3-34 0,-3 0 243 0,-4 6-109 16,0 8-74-16,1 1 7 0,0 4-35 16,3 0-1-16,5 3-35 0,-1 0-55 15,8-2 23-15,0 1 0 0,4-1 32 0,0 0-165 16,6-2 82-16,10 2 51 0,4-6-152 0,8-7 59 16,2-3 53-16,5-4-150 0,3 0 66 0,2-11 16 15,-2-6 41-15,-6-5-62 0,-2-2 41 0,-1-2 0 16,-5-3 42-1,-1-3 18-15,-9 3 10 0,-7-2-28 32,-3 2 50-32,-4-3-26 0,-2-1 1 0,-10-4-34 0,-8 6-24 0,-6 1 17 0,-1 4 20 0,-3 7-43 0,-4 4 32 0,3 10 11 15,-1 5-1-15,3 0 276 0,3 8-131 0,2 5-58 16,2 2-41-16,12 5 355 0,4-1-176 0,6 1-71 16,2 1 4-16,13 1-35 0,4-2 9 0,7-1-57 15,2-2-90-15,3-1 46 16,-2-3-1-16,3-2-623 0,2 4 332 0,-4-7 135 0</inkml:trace>
  <inkml:trace contextRef="#ctx0" brushRef="#br0" timeOffset="3595.51">30353 16815 569 0,'-1'-10'0'0,"-1"1"0"0,1 4 0 0,-2-2 0 0,2 2 0 0,-1 0 0 0,-2 1 152 0,-2 1-58 0,1-1-29 0,0 3 132 16,-4 0-85-16,-2 1-37 0,-1 0 0 0,-5 4 12 16,0 8-24-16,-5 5 8 0,-2 4-33 0,-2 8 73 15,-3 6-37-15,3 4 0 0,-3 6 35 0,0 4-27 16,6-4-9-16,4-3-35 0,8-1 33 0,5-5 0 15,6-6-33-15,0 0 78 16,10-18-44-16,13-6 0 0,9-6-35 0,4-1-29 16,4-18 30-16,5-5 9 0,-3-7-9 0,1-7-146 15,-2 0 73-15,-2-5 36 0,-1-3-311 0,1-9 155 16,-9 4 81-16,-4-1 17 16,-4-5-32-16,-3 1 9 0,-5-6 31 0,2-7 54 0,-8 9 9 0,0-3-74 31,-1 2 22-31,-4 3 167 0,-1 10-81 0,-2 4-46 15,0 26 8-15,0 12 297 0,-8 6-154 0,-1 0-44 0,4 12 89 0,-5 15-57 32,3 7-57-32,-5 12 1 0,5 7-22 0,-1 8 1 0,-2 0-26 0,5 10-17 0,0-11-9 0,1 1 26 15,2-2 0-15,2 1-33 0,0-4 0 16,0 6 43-16,2-20-11 0,11-3-80 16,3-11 40-16,0-8 0 0,4-4-95 0,-2-14 47 15,1-2 33-15,2-11 6 0,-1-12-127 0,-1-7 60 16,4-6 38-16,-3-1-54 31,-3-7 42-15,4-1 9-16,-1 1-1 0,-1-2-89 0,4-1 44 0,-4 8 15 0,-4 7 0 0,-1 8 200 0,-9 6-80 0,0 10-46 0,-3 5 257 0,-2 3-133 15,0 17-68-15,-5 8-17 0,-5 9 213 0,1 2-100 16,2 2-30-16,3-5-17 0,1 3-33 0,3-4 0 16,0-2-33-16,3-2 42 15,5 0-33-15,7-10-9 0,4-4 0 0,3-9-78 16,5-5 39-16,5 0 0 0,2-10-163 0,-1-14 94 15,-3-3 34-15,-1-4 31 0,-6-1-180 0,-4-3 92 32,1-5 17-32,-13 7 15 0,0-3 10 0,-7-2 28 0,0 3-33 0,-8-1 159 0,-8-3-76 0,-6 10-24 0,-2 5-2 0,-5 9 48 15,2 3-22-15,-1 8 0 0,0 1 197 0,5 3-109 16,3 5-33-16,4 9-33 0,1 1 117 0,10 6-166 16,-2-1 0-16,7 1 0 0,2 2 0 0,6-2 0 15,11 1 0-15,3-5 0 0,6 3 0 0,-1-5 0 16,6-4 0-16,2-4 0 0,2-2 0 0,5-1 0 15,-3-4-464-15,3 0-86 0</inkml:trace>
  <inkml:trace contextRef="#ctx0" brushRef="#br0" timeOffset="7166.84">12254 17811 1021 0,'-13'-6'0'0,"2"3"0"15,6 1 0-15,1 2 0 0,0 0 0 0,4 0 665 0,0 0-313 0,0 0-146 16,0 0-89-16,10 0 387 0,6 0-232 0,4 2-116 15,3 1 219-15,3-1-158 32,-2 2-171-32,3-2-46 0,1 0 0 0,-2 2 0 0,3-1 0 0,-2-1 0 0,-2 1 0 0,-3-1 0 15,1-1 0-15,-2 0 0 0,-4 2-129 0,3-3 87 0,-9 1 36 0,-2-1-710 16,-4 0 350-16,-4 0 109 0,-1 0 109 0,0 0-547 16,0 2 333-16</inkml:trace>
  <inkml:trace contextRef="#ctx0" brushRef="#br0" timeOffset="7433.13">12302 18081 1610 0,'-10'0'0'0,"-1"0"0"0,-1 0 0 0,7 0 0 0,2 2 0 0,3 0 0 0,0-1 74 0,0 3 0 0,8-1-25 16,9-1-10-16,4 1 1250 15,3-2-626-15,1 3-530 0,8 0-133 0,-6-3 0 16,3 1 0-16,-1 0 0 0,0 1 0 0,-2-2 0 15,4 2 0-15,-6 0 0 0,-3-2 0 0,0 0 0 16,-4 2 0-16,-4-3 0 0,2 0 0 0,-8 0 0 16,-5 0 0-16,-2 0-498 0,-1 0 189 0,0 0 134 15,0 0-503-15,-1 0 325 47</inkml:trace>
  <inkml:trace contextRef="#ctx0" brushRef="#br0" timeOffset="8458.4">13109 17887 2419 0,'-5'0'0'0,"2"-1"0"0,0 0 0 0,-1 1 0 0,0-2 0 0,3 2 0 0,1 0 408 0,0 0-186 0,0 0-92 0,3 0-47 16,9 0-23-16,0 0 10 0,3 0-33 0,2 0-1 15,1 0 1-15,2 2 0 0,1-1 203 0,2 3-88 16,-2-1-152-16,-1 0 0 0,-2-2 0 0,-2 4 0 16,1-5 0-16,-1 2 0 0,-2-2 0 0,-3 2-124 15,0-2 66-15,-3 0-286 0,-2 0 169 0,2 0-3 78,-3 0 58-78,-3 0-357 0,1-4 219 0,-1-2 111 0,1 0 55 0,0-5-526 0</inkml:trace>
  <inkml:trace contextRef="#ctx0" brushRef="#br0" timeOffset="8615.97">13625 17827 1583 0,'0'0'0'0,"0"2"0"0,0-1 0 0,0 0 0 0,0 2 0 0,1-2 705 0,8 2-325 0,2-1-176 0,4 2-84 0,5-3 124 0,0-1-103 0,7 1-52 16,2-1-17-16,2 0-2 0,-1 0 0 0,0 0-33 15,-1 0-486-15,-2 0 243 0,1-2 130 0,-7-2-599 16,-5 2 353-16,-1-1 177 0,-5 2-13 0,-4 1-573 16,-1 0 339-16</inkml:trace>
  <inkml:trace contextRef="#ctx0" brushRef="#br0" timeOffset="8981">13713 17974 1202 0,'-24'7'0'0,"4"3"0"0,6-1 0 0,-2 0 0 0,11-2 0 0,2 0 0 0,3-4 396 0,0-1-180 0,6 3-90 0,11-1-35 0,2-1 81 16,1-3-67-16,7 0-34 0,-2 0 3 0,4 2 9 16,-4-2-47-16,-1 2-221 0,-1 2 111 0,-3-3 56 15,-1 4 27-15,1 0-167 0,-6 2 93 0,-3 1 51 16,-6 1 18-16,-4 3 0 0,-1 1-61 0,0 2 37 16,-8 1-121-16,-7-1 368 15,-1 0-144-15,-2 0-47 0,0-2 387 0,2 2-198 16,4-8-75-16,2 0 99 0,2 0-106 0,5-4-53 15,1 2-27-15,2 1 10 0,0-5-36 0,5 0 0 16,9 3 0-16,0-1-1 0,3 1 1 0,0 2 9 16,0 1-95-16,-1 1-200 0,-1 2 143 0,-2 0 71 109,-5 1-392-109,1 4 154 0,-6-2 124 0,-3 2 41 0,0-1 221 0,-6 2-75 0,-8 0-38 0,-2-2-9 0,-7-2-28 0,0-2 0 0,-2 1 1 0,2-3 307 0,-6-4-138 0,0 2 6 0,0-6-65 0,3 0-701 0,-2-3 305 0,2-8 146 0,1-9-274 0</inkml:trace>
  <inkml:trace contextRef="#ctx0" brushRef="#br0" timeOffset="9244.2">13682 17426 1215 0,'0'-20'0'0,"0"9"0"0,0 5 0 0,0 1 0 0,0 2 0 0,0 3 290 15,0 0-117-15,0 0-73 0,-1 10-31 0,-7 5 117 16,-1 4-74-16,-1 5-37 0,-8 1-13 0,2 0-25 16,-4 2 0-16,0 0 68 0,-1-2-34 0,0-1 1 15,-3 3-26-15,8-8 252 0,3-4-130 0,3-4-66 16,2 2-33-16,7-6 180 0,1 0-97 0,0-3-63 16,16-4-25-16,8 0 26 15,8 0-90-15,2 0 0 0,7-1 0 0,0-5 0 16,-2 2 0-16,0 0-47 0,0 3-11 0,-1-2 48 15,1 0 33-15,-10 1-628 0,-2 2 305 0,-6 0 85 16,-3 0 98-16,-5 0-554 0,0 0 308 0,-11 0 168 16,-2 0 79-16</inkml:trace>
  <inkml:trace contextRef="#ctx0" brushRef="#br0" timeOffset="9594.27">13802 17449 2714 0,'0'0'0'0,"0"0"0"0,0 0 0 0,-1 3 0 0,1-1 0 0,0 6 0 0,0 3 0 0,0 6 0 0,0 2 432 0,0 9-189 0,3 5-107 0,1 5-50 16,-3 4-24-16,0 4 0 15,1 3-26-15,-2 1-25 0,1-7 26 0,-1-2 0 0,0-3 0 0,0-5-751 32,0-4 375-32,0 3 197 187,0-11-913-187</inkml:trace>
  <inkml:trace contextRef="#ctx0" brushRef="#br0" timeOffset="10213.61">14672 17638 773 0,'-6'-29'0'0,"1"5"0"0,-3-3 0 0,1 10 0 0,0 0 0 0,0 2 112 0,-3 1-37 0,1 3 0 0,-2 0 126 0,2 5-86 0,-4 5-39 0,2-3 0 0,0 4 117 0,-3 0-78 0,1 0-29 15,0 7-9-15,2 5 133 0,2 5-86 0,-2 2-43 16,4 5 219-16,2 8-121 0,4 1-76 0,1 6-32 15,0-1 117-15,0 7-75 16,1 1-38-16,4 9 160 0,3-8-103 0,2 3-47 0,-1 3-24 0,1 1-61 16,1-1 0-16,0 8 0 0,-3-13 0 0,0 0 0 15,-5-5 0-15,-2 0 0 0,-1-3 0 0,-1 6 0 16,-11-13 0-16,-6-5 0 16,-2 0 0-16,-5-3 0 0,-3 1 0 0,2-15-22 15,0-3-48-15,2-5 19 0,0-3 27 0,6 0-539 16,2-1 255-16,7-9 131 0,8-5 69 0,1-3-575 15,1-5 322-15,16-2 162 0</inkml:trace>
  <inkml:trace contextRef="#ctx0" brushRef="#br0" timeOffset="10485.39">14720 18260 1645 0,'0'5'0'0,"0"1"0"0,2 2 0 0,-1 2 0 0,1 2 0 0,0-1 0 0,-2 2 0 0,1 0 559 0,1 3-261 16,1-1-120-16,0-3-3 0,4 0-68 0,0-1-35 15,1-3 1-15,1 0-72 0,3-4 9 0,-1-4 28 16,3 0 0-16,-4-2 0 31,0-10 0-31,0-3 0 0,-1-3-405 0,-9 0 198 0,2-4 103 0,-2 3 28 0,0-2 7 0,-10 3-21 0,-2-1-1 0,-4 6-8 32,-1-1 0-32,0 4-3 15,-2 2 0-15,1 1-11 0,-1 1 28 0,2 6 34 0,1 0-23 0,2 0 84 0,3 0-36 0,3 3 115 16,-2 3 89-16,8-2-105 15,2 0-50-15,0 0 154 32,3-2-94-32</inkml:trace>
  <inkml:trace contextRef="#ctx0" brushRef="#br0" timeOffset="10667.4">14750 17573 1906 0,'-3'-5'0'0,"-1"-2"0"0,3 2 0 0,1 2 0 0,0 0 0 0,0 3 0 16,8 0 0-16,7 0 794 0,5-1-368 0,4-1-199 0,4-1-32 0,3 0-79 0,3-1-38 15,4-1-1-15,4 0-412 0,-6 2 182 0,-1 1 95 16,-5 0 49-16,-2 2-347 16,-6 0 197-16,-2 0 109 0,-9 7-910 0</inkml:trace>
  <inkml:trace contextRef="#ctx0" brushRef="#br0" timeOffset="10959.75">14876 17674 1273 0,'-3'0'0'0,"-4"0"0"0,4 0 0 0,0 0 0 0,3 0 0 0,0 0 0 0,0 3 236 0,10 0-100 0,2 0-38 0,6 1 147 0,-1-1-103 0,1 1-52 0,1 0-26 0,-5 3-51 0,1-1 9 0,-4 1 16 0,-4 2-181 0,-3 0 91 0,-2 3 45 0,-2-1 0 15,0 4-50-15,-9 0 43 0,-6-1 26 0,-5 2 46 16,-3-1-64-16,0-3 28 16,0 3-52-16,3-6 244 0,2-1-100 0,2-1-45 0,4-2-28 0,2-2 1 15,4 1 34-15,6-4 7 0,0 0 85 0,12 0-65 16,7 0-32-16,6 0-83 16,5-1 35-16,-1-2-9 0,2-3 24 0,1 2-247 15,-3-1 123-15,1 0 63 0,3 2 29 0,-9 1-36 16,0 0 27-16,-4 1-63 0,-4-2 37 0,-2 3-1027 15,1 0 499-15</inkml:trace>
  <inkml:trace contextRef="#ctx0" brushRef="#br0" timeOffset="11211.61">14750 17180 2819 0,'-7'-19'0'0,"4"2"0"0,3 5 0 0,0 0 0 0,11 7 0 0,11-2 0 0,6 2 0 0,5-2 356 0,4-2-159 0,7 1-69 0,-1 6 21 0,0-2-55 0,2 3-28 0,-5 1-158 0,-4 0 66 0,6 0 42 0,-17 1-9 0,-1 7-471 0,-6 2 251 0,-4 2 127 0,-9-1 62 0,2 2-789 16,-7-2 400-16,0 3 130 15</inkml:trace>
  <inkml:trace contextRef="#ctx0" brushRef="#br0" timeOffset="11334.29">14949 17158 1635 0,'-7'0'0'16,"0"0"0"-16,2 0 0 0,2 4 0 0,2 3 0 0,-1 0 0 0,2 3 289 0,0 2-126 0,0 2-61 0,2 5 132 15,4 1-97-15,1 2-40 0,-1 2-9 0,-2 0-259 16,5 0 106-16,-4 0 51 0,3 1 37 0,-2-6-607 15,0 0 311-15</inkml:trace>
  <inkml:trace contextRef="#ctx0" brushRef="#br0" timeOffset="11481.89">15155 17149 3590 0,'0'0'0'0,"0"0"0"0,0 0 0 0,0 0 0 0,2 6 0 0,1 3 0 0,1 1 0 0,-2 7 0 0,1 4 0 0,0 6 0 0,-2 4 0 0,3 5 140 16,-1 5-50-16,0 1-25 0,1 3-19 0,-2-6-143 0</inkml:trace>
  <inkml:trace contextRef="#ctx0" brushRef="#br0" timeOffset="14533.15">15948 17612 1124 0,'0'-15'0'0,"-6"3"0"0,1 1 0 0,-1 2 0 0,-1 2 0 0,-1-1 0 0,-2-1 120 0,2 5-45 0,-4-1 0 0,2 0 178 0,-1 4-106 0,-3-1-54 0,-1 2-15 0,-1 0-10 94,-1 8-27-94,-3 7 0 0,-2 6 173 0,3 5-87 0,-4 6-32 0,4 2-11 0,3 5 100 0,4 4-72 0,3 2-35 0,1 3 120 0,2 7-67 0,6-8-50 0,0 1 0 0,3 0 192 0,8-5-115 0,3 0-150 0,5-2-7 0,1-11 0 0,0-4 0 0,2-4 0 0,2-4 0 0,0 3 0 0,-3-9 0 0,-1-2-190 15,-2-1-37-15,-2-2 134 0,0 0 24 0,-1 1-769 0,-4-5 399 0,-5-1 199 16,0-2 99-16,-1 0-238 0,0 0 169 0</inkml:trace>
  <inkml:trace contextRef="#ctx0" brushRef="#br0" timeOffset="15065.25">16110 17679 612 0,'0'-12'0'0,"0"5"0"0,0-1 0 0,-2 4 0 0,2-2 0 0,-3 2 350 0,0-1-145 16,2 3-87-16,1 0-39 0,0 1 218 0,0 1-128 0,0 0-65 15,0 5 8-15,0 10-41 16,0 4 0-1,0 4 197-15,0 7-114 0,0 2-57 0,0 9-19 0,0 0 117 0,0 1-77 0,0 3-39 0,0 2 0 0,-2 3-8 16,1 7-20-16,-1-8-11 0,1 1 0 0,-1-5-161 16,0-4 81-16,1-7 40 15,1 1-121-15,0-17 76 0,0-4 43 0,0-10-472 16,0-4 237-16,0 0 72 0,0-2 69 0,0-14-459 16,0-9 257-16,1-3 129 0,1-4 64 0</inkml:trace>
  <inkml:trace contextRef="#ctx0" brushRef="#br0" timeOffset="15439.16">16029 17764 1354 0,'0'-22'0'0,"-3"7"0"0,0 1 0 0,3 5 0 0,0-5 0 0,0 5 0 16,8 2 0-16,5-2 0 0,5 4 419 0,3-3-189 0,4 1-85 0,-1 4 100 0,2 1-102 16,1 2-51-16,1 0-4 0,1 0 1 0,0 5-39 109,-8 7-9-109,-2 3-71 0,-2 2 36 0,-6 0-1 0,-4 5 36 0,-2 4 9 0,-5-1-9 0,0 1-1 0,-10 4-89 0,-4-3-12 0,-3 1 51 0,-2 3-6 0,-1-4-8 0,-2-6 8 0,0-1-1 0,-3-1 66 0,-2-7-38 0,-1 3-7 0,5-8 6 0,0-1 150 0,1-3-69 0,2-2-26 0,3-1 0 0,1 0 220 16,6 0-128-16,3-1-58 0,4-2-20 0,3-3-79 31,0 4 0-31,0-1 0 0,3 3 0 0,11 0 0 0,3 3 0 0,5 6 0 0,1 2 0 0,5 5 0 15,0 0 0-15,0 2 0 16,2-1 0-16,-1 3 0 0,6 2 0 31,-6-3 0-31,1 1 0 0,-1 1 0 0,-2-5 0 0,-3-1 0 0,2 2 0 0,-8-5 0 0,-5-4 0 0,-5-2 0 0,-1-3 0 0,-3-3 0 16,-3 2 0-16,-1-2 0 31,0 0 0-31,0 0 0 0,-3-4-2 0,-2-3-37 0,-2-4-22 0,1 2-324 0,-1 2 173 0,1-3 85 0,1 5 44 0,1-2-724 16</inkml:trace>
  <inkml:trace contextRef="#ctx0" brushRef="#br0" timeOffset="23826.8">16532 17372 1425 0,'-18'-10'0'0,"-1"2"0"0,5 2 0 0,-1-2 0 0,5 4 0 0,4-1 0 0,1 1 0 0,2 0 207 0,3 0-84 0,0 1-33 0,0-1 76 16,4-1-63-16,8 3-32 0,3-1-1 15,-1 0 3-15,3 3 10 0,-3 0-45 94,2 0 1-94,-4 0-5 0,2 3 4 0,-4 2 1 0,2 7-34 0,-4-3-10 0,-2 3 43 0,-3-1 1 0,0 3 0 0,-1-2-1 0,-2 3 11 0,0-1 22 16,0 0-2-16,-3 0-31 0,-4-1-9 0,0-2 44 0,1 2 4 0,-1-5-39 0,1-1 5 0,0 0 66 0,0-2-35 0,3 2 10 15,1-4-141-15,2-2 48 0,0 2 0 0,0 0 1 0,3-1 1 0,8 1 55 16,-2 3-9-16,2-3-88 0,0 4 33 0,0-2 1 0,-1 4 18 0,-1 2 60 15,-3 1-31-15,-3-4-15 0,-1 3-39 0,-2 3 235 16,0-1-95-16,-7 1-42 0,-6-2-69 0,-2-1-7 16,-3-2 0-16,0 0 0 0,-2-4 0 0,0-3 0 15,3-2 0-15,2 0 0 0,0 0-112 0,3-1 39 16,3-8 38-16,-1-2-634 0,8-1 294 0,2 0 168 31,0 0 85-31,2 3-260 16,6 0 171-16,3 0 77 0</inkml:trace>
  <inkml:trace contextRef="#ctx0" brushRef="#br0" timeOffset="25943.4">17065 17772 792 0,'0'-8'0'0,"0"1"0"0,-2 2 0 0,-3-2 0 0,1 0 0 0,-1 0 129 0,-1 3-45 0,-2-1-1 0,1 1 168 0,-5 1-106 0,-2-1-45 0,-1 4 122 0,-3 0-91 0,-2 0-47 0,-1 7 0 0,-2 3 110 16,-4 2-68-16,7 0-49 0,1 2 0 0,2 1 49 0,4-2-44 0,3-2 0 15,2 1-34-15,6-2-13 0,2 1 3 0,0-1 0 16,7 0-79-16,10 0 39 0,-1 1 10 0,4 0-63 15,1-4 47-15,1 2 0 0,0 0 46 0,-2 0-100 16,-1 3 34-16,-3-3 23 0,-6 1-14 0,-1 2 182 16,-4 0-82-16,-4 3-34 0,1 4-8 0,-2 0 115 15,-6 0-60-15,-11 1-35 16,-4 2 94-16,0 1-58 0,-5 2-19 0,2-3-9 16,1-4-280-16,2-2 126 0,3-1 62 0,5-4-636 15,0 1 322-15,6-9 139 0,7-3 95 0,0 0-706 16,5-5 387-16</inkml:trace>
  <inkml:trace contextRef="#ctx0" brushRef="#br0" timeOffset="26095">17057 17977 1253 0,'1'0'0'0,"1"0"0"16,1 0 0-16,-1 0 0 0,1 0 0 0,-1 0 0 0,1 0 576 0,-2 2-269 0,3 5-134 0,-2 3 61 0,1 2-88 15,0 0-59-15,-1 1-153 0,0-1 53 0,1 2 25 16,-2-4 0-16,3 4-491 15,-3-5 254-15,1-2 131 0,0-3 66 16,3-2-645-16,-2-2 334 0</inkml:trace>
  <inkml:trace contextRef="#ctx0" brushRef="#br0" timeOffset="26432.1">17186 17556 1634 0,'2'-6'0'0,"-1"0"0"0,3 1 0 0,-1 3 0 0,2 2 0 0,-3 0 0 0,3 10 0 0,-2 7 0 0,2 4 238 0,0 6-104 0,-2 1-54 15,1 6 1-15,1 3-43 16,-2-2 0-16,2 5-216 0,-2-4 104 0,0 0 56 16,0-1 27-16,-1-2-266 0,-1 3 157 0,1-13 64 0,-2-4 37 15,0-3-231-15,0-4 112 0,0-9 3 16,1 4 41-16,2-7 17 0,0 0 19 0,4-5 152 16,0-8-77-16,3 0-37 0,2-2-10 0,1 0 58 15,1-1-38-15,0 3 8 16,0-1 0-16,2 5 100 0,-1-1-58 0,-4 6-3 0,0 3 0 0,0 1 70 15,-3 0-52-15,-2 6-11 16,-1 11 172-16,-4 3-104 0,2 2-46 0,-3 5 45 0,0 2-46 0,0 0-1 16,0 2-36-16,-3-4-48 15,0-5 1-15,2 0 37 0,1-6 0 0,0-3-283 16,0 0 152-16,0-9 60 16,0-4 36-16,9 0-733 0,2-6 359 0</inkml:trace>
  <inkml:trace contextRef="#ctx0" brushRef="#br0" timeOffset="26895.86">17453 17537 1689 0,'-10'-11'0'16,"1"0"0"-16,8 4 0 0,1 0 0 0,0-1 0 0,9 1 0 0,5 0 0 0,4-1 0 0,1 4 0 0,3 3 132 31,0-3-47-31,-3 4-189 16,1 0 70-16,1 0 46 0,-6 0-9 0,-2 7-155 0,-1 3 90 0,-9 2 46 0,1 2 0 0,-2 1 6 0,-2 2-6 0,-3-1 36 0,-8 1-64 0,-5-1 152 94,2-1-81-94,-4 3-1 0,3-9 240 0,0 1-128 0,1-3-50 15,2 1-36-15,2-1 22 0,1-2-17 0,1-1 44 0,4-2 116 0,0-1-89 0,4 1-45 0,0-2 0 0,2 5-114 0,8-4 29 0,3 0 1 0,2 5 39 0,1-2-40 0,3 4 0 0,-3 4 49 0,-1-1-102 0,-2 0 44 0,-5 4-7 0,2 1 66 0,-3 1-18 0,-6 2-15 16,-1 0-34-16,0-3 213 0,-1 1-87 0,-11-3-43 15,0 2-2-15,-2-8-10 0,-3 1-5 0,1-4-10 16,-1-2 5-16,1-3-186 47,0 0 109-47,3 0 32 0,2-1-628 0,3-8 313 0,4-2 134 0,4-3-594 0,0-3 360 0</inkml:trace>
  <inkml:trace contextRef="#ctx0" brushRef="#br0" timeOffset="27245.92">17847 17763 1071 0,'-5'8'0'0,"-1"2"0"0,0 7 0 0,-2 0 0 0,-2 9 0 0,3 3 710 0,-2 3-337 0,2 3-167 0,2 7-84 0,4-1 354 0,1 5-209 0,0-7-120 16,3-2-31-16,10-2-39 0,4-6 0 0,3-2-178 16,4 0 79-16,0-13 25 15,3-4-1-15,-1-5-242 31,3-5 139-31,1 0 68 0,5-10 44 0,-7-11-267 0,-2-6 140 0,-3-2-22 0,-2 0-60 0,-4-4 65 0,-1-8 37 0,-7 4 11 32,-6-5 45-32,-1-6 1 0,-2-5 1 0,0-8-46 0,-13 10 10 0,-4-1 36 15,-8 3 0-15,-4 5 48 0,-4 8-24 0,-6 1-10 16,2 18-13-16,-1 11 371 0,1 5-177 0,5 1-70 16,1 7-51-16,-2 11 316 0,14 6-168 0,6 0-47 0,4 3 23 0,6 0-62 15,3-1-29-15,0 2-61 0,3-4-9 0,10-1 39 16,3-3 0-16,3 0-308 0,2-1 154 0,2 0 86 15,0-6 29-15,2-3-509 0,0-2 253 0,-1-1 72 16,1-3 81-16,4 2-427 16,-6-3 251-16,0-3 121 0,-2 0-317 0</inkml:trace>
  <inkml:trace contextRef="#ctx0" brushRef="#br0" timeOffset="27516.2">18428 17972 2863 0,'-13'0'0'0,"3"0"0"0,4 0 0 0,2 0 0 0,3 0 0 0,1 2 0 0,0 3 0 0,3-1 409 0,15-1-187 0,3 2-93 0,5-2 42 0,6-1-58 0,-1 0-89 0,2 0-24 0,-2-2 0 0,2 0 0 0,-2 0 0 0,4 0 0 0,-7 0-67 0,-2 0-59 0,-2 0 80 31,-2 0-410-31,-6 0 245 0,2 0 66 0,-12 0-660 0,-1 0 384 16,-5-2 193-16</inkml:trace>
  <inkml:trace contextRef="#ctx0" brushRef="#br0" timeOffset="30486.64">19121 17879 1972 0,'-11'-11'0'0,"2"4"0"0,3-2 0 0,4 6 0 0,2 3 0 0,0 0 0 0,0 5 0 0,0 7 239 0,0 5-91 0,0 4 173 16,2 4-141-16,0 3-71 0,-2 4-36 0,3-1 28 78,-3 8-23-78,0-3-8 0,0 2-32 0,0 2 0 0,-5 1 0 0,-1 0 0 0,-6 5 9 0,4-9-9 0,-2-1 0 0,1-6 1 0,-2-3-1 0,3-9 0 0,2-4 9 0,1-11-9 0,1-3 0 0,4-10 0 0,0-14-1387 16,0-7 332-16</inkml:trace>
  <inkml:trace contextRef="#ctx0" brushRef="#br0" timeOffset="30787.83">19050 17861 1261 0,'1'-30'0'0,"1"14"0"0,2 3 0 0,3 4 0 0,4-1 0 0,6 3 493 0,1 2-233 0,5 3-111 0,1 2-55 0,4 0 194 0,-1 0-125 0,4 5-53 0,-6 4 89 0,0 6-81 0,-6-1-40 0,-1 3 0 16,-5 0-265-16,1 7 121 16,-13-4 48-16,-1 7-177 0,0 0 116 0,-15 1 59 0,-4 0 29 15,-4 4 8-15,-4-8-12 0,-2-1 21 47,-4-3-75-47,-2 0 130 0,1-6-83 0,-4 0-14 0,8-5 331 0,6-2-153 0,2-3-63 0,4-1-43 0,7-3 370 0,1 3-350 0,10-3-76 0,0 0 0 16,10 0 0-16,11 2 0 0,3 1 0 0,6 6 0 15,0-2 0-15,0 1 0 0,2 5 0 16,-1 1 0-16,-1-2 0 0,2 7 0 16,-5-2 0-16,-2 0 0 0,-4 1 0 0,1 0 0 15,-6 1-177-15,4 1-124 0,-9-6 95 0,1-2-396 16,-4-4 282-16,0-3 141 16,0-5 71-16,3 0-577 0,-5-1 329 0</inkml:trace>
  <inkml:trace contextRef="#ctx0" brushRef="#br0" timeOffset="31111.97">19353 17626 1229 0,'0'-10'0'0,"2"0"0"0,1 1 0 0,4 3 0 0,5 1 0 0,5 4 122 0,1-1-42 0,5 0 0 93,4 2 232-93,2 0-142 0,-1 0-65 0,0 7-213 0,-3 2 74 0,-6 0 36 16,-1 4 9-16,-10 1 27 0,-6 5 0 0,-2 0 0 0,-10 0 0 0,-8 2-49 0,-3 1 7 0,-4-3 32 0,-1 0 138 0,3-3-87 0,-1-1-26 0,5-4-71 0,-1 3 365 0,9-7-160 0,3-3-74 0,4 2 55 0,4-4-65 0,0 1-32 0,7 2 9 0,11-4-2 0,7 0-40 0,3 1 0 31,2 2 0-31,4 2-125 0,-2 2 72 0,-5 2 22 0,-6 1-113 16,-3 5 72-16,-8 2 36 0,-5 1-7 0,-3 5 8 0,-2-4-29 15,-15 2 0-15,-5-3 66 0,-4 0 0 0,-3-4-50 0,-2 1 12 0,2-8-340 0,4-2 162 0,1-2 75 16,2-2 42-16,5-2-651 0,-2 0 327 0,11-6 177 16</inkml:trace>
  <inkml:trace contextRef="#ctx0" brushRef="#br0" timeOffset="31310.44">19732 17776 2023 0,'18'0'0'0,"-3"0"0"0,4 0 0 0,-2 5 0 0,1 7 0 0,3 2 0 0,-1 6 0 0,-3 5 786 0,1 5-374 0,0 5-187 0,-4 5 65 0,2 3-126 0,-4 8-133 16,-4-7-31-16,-4 5 0 16,-4-1 0-16,0-2 0 0,-1-2 0 0,-13 4 0 15,-5-12 0-15,-4-1 0 0,-7-7-243 0,-1-1 80 16,-3-7 100-16,-6 0 60 0,7-12-550 0,1-5 200 16,5-3 158-16,4 0-151 0,5-9 153 0,2-4 69 15,12-4 47-15,4-3-525 0</inkml:trace>
  <inkml:trace contextRef="#ctx0" brushRef="#br0" timeOffset="32045.6">20365 18154 1855 0,'0'-12'0'0,"-3"3"0"0,-1-5 0 0,-3 3 0 0,-2-2 0 0,1 1 0 0,-6 0 0 0,-2 3 0 0,-3-2 0 0,0 5 0 0,-4 5 0 0,0 1 112 0,-3 7-37 0,-1 11-1 0,2 8-27 0,6 6 26 0,2 1 0 0,8 6-36 0,4 0 122 0,5 0-61 0,0 3-21 0,0-9-9 0,11-5 7 0,8-1 1 0,2-7-39 0,5-7-139 0,2 3 79 0,-2-16 26 0,1 0-1 0,-1 0-76 16,0-14 55-16,-3-7 28 0,2-2-343 0,-7-6 169 15,-1-5 56-15,-3-4 52 0,-3-3-178 0,-1-4 99 47,-1-8 40-47,-4 3 34 0,-4-6 66 0,-1-4-1 0,0-3-40 0,0-5 150 0,0-6-84 0,0 18-29 0,-5 6 0 0,1 14 87 16,-4 13-37-16,-1 10-39 0,-1 8 23 0,1 5 501 15,-2 20-210-15,2 12-144 0,1 6 37 0,1 6-91 16,0 8-36-16,3 3-9 0,4 4 68 0,0 2-56 16,0 2-29-16,0 1 136 31,0 4-171-31,6-9-30 0,4-5 0 0,3-5 0 15,2-6 0-15,4 0 0 0,0-22 0 0,2-10-66 0,0-11 8 0,2 0 48 0,1-18-436 0,3-7 226 0,-6-9 65 16,-3-4 72-16,1-1-281 0,-5-2 164 16,2 1 81-16,1-5 8 0,-6 12 41 0,-1-1 1 15,-1 8 32-15,-5 4 298 0,0 10-149 0,-1-1-84 16,-3 13-28-16,0 0 248 0,-2 8-143 0,-7 15-71 16,-1 2 543-16,2 9-268 0,-2-2-115 0,8 3-54 15,0 2-140-15,2-2 0 0,0-2 0 0,2 5 0 16,9-9 0-16,4-5 0 0,5-4 0 0,4-6 0 15,5-9 0-15,7-5 0 16,-3 0 0-16,0-15 0 0,-1-9 0 0,-2-4 0 0,-3-2-40 16,-1-3-215-16,-10 0 118 0,-5-1 11 15,-5-4 45-15,-1-3-1 0,-5-2 45 0,0-8-45 16,-6 5 9-16,-10 0 35 0,-7 5 1 0,2 4 0 16,-7 9 0-16,-5 3-9 125,4 17 8-125,-3 5 108 0,3 3-54 0,6 4-27 0,1 11 915 0,3 2-737 0,6 1-167 0,9 6 0 0,4-1 0 0,0 1 0 0,4 2 0 0,12 0 0 0,0-5 0 0,6 0 0 0,-1-3 0 0,-1-1 0 0,6 0 0 0,-5-6 0 0,1-3 0 0,-1-3-575 0,2-1-87 0</inkml:trace>
  <inkml:trace contextRef="#ctx0" brushRef="#br0" timeOffset="36523.6">21321 18018 2121 0,'0'0'0'0,"0"0"0"0,0 0 0 0,0 0 0 0,0-2 0 0,0 1 0 0,0 1 0 0,2-2 0 0,1 0 352 0,2 0-161 0,1 1 242 16,2-1-197-16,3 0-99 15,-2 1-50-15,3-2 124 0,3 1-91 0,-1 0-77 16,0 2-43-16,1-2 0 0,1 2 0 0,0 0 0 31,-3 0 0-31,-1 0 0 0,2 0 0 0,-2 0 0 0,-3 0 0 0,2 2 0 0,-3 0 0 0,-3 0-1383 0,1 1 552 0,-1-2 397 16</inkml:trace>
  <inkml:trace contextRef="#ctx0" brushRef="#br0" timeOffset="36725.06">21390 18215 1514 0,'-7'0'0'0,"0"0"0"0,2 0 0 0,1 0 0 0,2 0 305 0,1 0-124 0,1 0-76 0,0 1 864 0,3 2-466 0,7 1-232 0,5-1-188 0,-1 1-83 0,4-1 0 16,0 2 0-16,2-3 0 0,0 3 0 0,-1-2 0 0,3 1 0 0,-4-3 0 15,-2 2 0-15,2-1 0 47,-3 0 0-47,2 0 0 0,0-2 0 0,-3 0 0 0,-4 0-1149 0</inkml:trace>
  <inkml:trace contextRef="#ctx0" brushRef="#br0" timeOffset="43310.81">21959 18249 1996 0,'-6'-4'0'0,"4"-1"0"16,-1 0 0-16,3 1 0 0,0 3 0 0,0 1 0 0,2 0 404 0,11 0-187 0,2 0-89 0,5 0 310 16,0 0-207-16,5 1-97 15,-1 1-49-15,5 0 0 0,-1 1-23 0,5-3 9 16,-6 2-33-16,2-1-236 0,-3-1 119 0,-2 0 58 0,-4 0-429 0,3 0 253 16,-11 0 113-16,0 0 40 0,-6 0-698 0,0 0 338 15,-3 0 182-15,2 0-192 0</inkml:trace>
  <inkml:trace contextRef="#ctx0" brushRef="#br0" timeOffset="43606.17">22565 18160 3335 0,'-6'4'0'0,"0"-1"0"0,0 3 0 0,4-2 0 0,0 3 0 0,2-3 0 0,0 3 0 0,2-3 456 0,10 2-316 0,7-3-140 0,3 1 0 0,3-2 0 0,8-2 0 0,-2 0 0 0,1 0 0 0,7 0 0 0,-6 0 0 0,0-3 0 0,-3-6 0 0,2 4-184 0,-7 0 95 0,6-2 71 0,-14 3 24 0,0 0-1 0,-6 2 32 0,-4 1-351 0</inkml:trace>
  <inkml:trace contextRef="#ctx0" brushRef="#br0" timeOffset="43864">22681 18288 1710 0,'-29'6'0'0,"0"6"0"0,10 0 0 0,1 0 0 0,8-2 0 0,5-1 0 0,5-3 414 0,0 2-179 0,2-5-104 0,12 3-47 0,8-5 218 47,2 0-132-47,3-1-67 0,7 0-224 16,-8 0 75-16,5 0 41 0,-6 0-468 0,-1 3 255 0,-2-1 127 0,1 2 74 0,-10 1 22 0,-4 2 0 0,-2 2 32 0,-6 2-138 0,-1 5 141 0,0 2-63 0,-14 1 10 15,-6 0-25-15,-3 1 270 0,1 1-135 0,-2-4-67 16,5 3 535-16,2-11-273 0,6-1-100 0,2-1-19 16,5-2-68-16,0 0-25 15,4-4-9-15,2 1-260 16,7-1 112-16,5 2 58 0,2-3 28 0,-1 5-304 0,-1-1 161 0,-1 1 86 16,-2 1 27-16,-5 3-96 0,-3 0-7 0,0 3 56 15,-3-1 133-15,0 0-48 0,-12 2-28 0,-4-2-27 16,-4-1 277-16,-3 0-140 0,-2-2-43 0,0-6-112 15,-4-2 28-15,0 0 27 0,0-2 37 0,-3-16-617 16,5-5 291-16,3-8 138 16,1-9 68-16,4-8-696 0</inkml:trace>
  <inkml:trace contextRef="#ctx0" brushRef="#br0" timeOffset="44149.23">22716 17694 1575 0,'0'-8'0'0,"2"-1"0"0,-1 4 0 0,0 0 0 0,-1 1 0 0,0 4 0 0,0 0 432 16,0 4-198-16,-2 6-98 0,-4 4-50 0,-1 3-3 15,-2 2-11-15,-4 0-35 0,1 1 1 0,-3 1-63 16,-1 0 32-16,-4 2 9 0,2-2 55 0,0-3-34 16,-1-2 0-16,5-3 268 0,-3 2-124 0,8-8-77 15,2 1-33-15,2-4 273 0,5-1-254 0,0-3-90 16,12 0 0-16,10 0 0 0,7 0 0 0,4-5 0 15,3-5 0-15,2 3 0 0,7-3 0 0,-7 3 0 16,0 0 0-16,-3 0-208 0,-2 0 111 0,-1 1-385 16,0 1 241-16,-13 1 43 15,-5 1 85-15,-3 1-638 0,-8 1 356 0,-2 0 180 16,-1-1 79-16,-4 2-342 0</inkml:trace>
  <inkml:trace contextRef="#ctx0" brushRef="#br0" timeOffset="44305.82">22766 17705 1095 0,'-13'-11'0'0,"4"3"0"0,1 2 0 0,4 3 0 0,0 0 0 0,1 1 0 0,3 2 0 0,0 0 483 0,0 7-223 0,0 5-111 16,5 3-56-16,1 3 380 0,1 4-208 0,-1-2-119 0,0 7 154 0,-3-1-132 15,-1 1-65-15,2 3-121 16,-2 3 37-16,0-4-9 0,-2 1 27 0,0 2-515 16,0 0 258-16,0-4 128 15,0 7 74-15,1-11-898 0</inkml:trace>
  <inkml:trace contextRef="#ctx0" brushRef="#br0" timeOffset="44786.53">23272 17938 2070 0,'0'0'0'0,"0"0"0"16,-1 0 0-16,1 0 0 0,0 0 0 0,0 6 0 0,0 2 0 0,0 2 290 0,0 7-118 0,0 5 169 0,0 5-153 0,0 9-75 0,1 3-39 0,1 2-1 0,-1 7-28 0,-1-4-9 16,0-1 0-16,0 1-431 15,-1-2 216-15,-7-3 107 0,-2 2 63 0,3-10-207 16,-4-8 126-16,4-3 63 0,-1-8-670 0,1-8 331 16,1-2 156-16</inkml:trace>
  <inkml:trace contextRef="#ctx0" brushRef="#br0" timeOffset="45124.16">23240 17942 1349 0,'0'-27'0'0,"3"11"0"0,1 2 0 0,5 2 0 0,6 1 0 0,-1 5 686 0,6-1-316 0,1 6-171 16,2 1-82-16,1 0 232 0,2 6-156 0,2 2-70 16,-7 8-170-16,-1 2 42 0,0 1-1 0,-5 4 42 15,-3 1-173-15,-3 6 96 0,-8-2 33 0,-1 0-177 16,0 3 111-16,-7-2 54 15,-9 2 28-15,-2 0-22 0,-4-6 26 0,-2-4-78 0,-5-2 25 0,2-6 254 16,-2-3-113-16,0-1-64 16,8-5 364-16,0-4-174 0,4 0-100 0,4 0-94 15,4 0-32-15,-2 0 0 0,8-1 0 0,1-4 0 16,2 0 0-16,0 1 0 0,9 3 0 0,7-1 0 16,4 2 0-16,1 0 0 0,1 5 0 0,4 7 0 15,0 0 0-15,2 5 0 0,-4-1 0 0,1 2 0 16,0 4 0-16,1-3 0 47,-3 4 0-47,2-3 0 0,-6-1 0 0,0-4-288 0,-3-3 8 0,-1-2 122 0,-2-4 62 0,0-1-532 0,-5-5 300 0,0 0 147 0,-2-2 72 0,2-10-545 0</inkml:trace>
  <inkml:trace contextRef="#ctx0" brushRef="#br0" timeOffset="45487.23">23637 17728 1649 0,'-2'-12'0'0,"1"1"0"0,1 4 0 0,0 3 0 0,3-1 0 0,5 2 102 0,5 0-32 0,2 1 8 0,-1 2 206 0,3 0-124 0,-1 0-62 32,-1 6-31-32,-1 3-168 15,0 1 77-15,-4 4 26 0,-7 1-85 0,0 2 59 0,-3-3 30 0,0 6 1 0,-4-1 167 0,-6-4-73 16,-1 0-33-16,-1-2 101 0,-1 0-67 0,1-4-40 15,4 3 9-15,-1-8 237 0,3 0-136 0,2 2-68 16,3-3-33-16,1 2 21 16,0 0-19-16,1-1-8 0,9-2-101 0,5 2 37 15,4 1-1-15,1 2 36 0,-1 3-244 0,1-1 118 16,-1 1 63-16,0 4-35 0,-3 1 44 0,-6-1-7 16,-2 3-25-16,-7 0 146 31,-1 2-80-31,-5-4 0 0,-10 0-28 0,-5-2 346 0,-5 0-297 0,-1-6-37 0,-1-2 0 0,0-5 0 0,3 0 0 0,1 0 0 15,-1 0-194-15,8-5-81 32,2-6 148-32,6 1-808 0,5-2 450 0,1 2 215 0</inkml:trace>
  <inkml:trace contextRef="#ctx0" brushRef="#br0" timeOffset="45698.67">24050 18258 2247 0,'0'2'0'0,"0"0"0"0,0 2 0 0,0 0 0 0,0-1 1011 0,0 1-487 0,0 0-375 0,0-1-149 0,0 2 0 0,2 0 0 0,1-2 0 0,1-1 0 0,-2 0 0 0,4 1 0 0,-3 1 0 0,2-4-319 0,-2 0-126 0</inkml:trace>
  <inkml:trace contextRef="#ctx0" brushRef="#br0" timeOffset="47829.15">24400 18230 2005 0,'-7'-14'0'0,"1"9"0"0,6-1 0 0,0 3 0 0,2 0 0 0,13 1 0 0,-1-3 0 0,6 3 87 0,3 0-24 0,4 1-1 0,2-1 681 0,4 2-342 0,-1 0-187 0,2 0-54 0,4 0-61 0,0 0-31 0,-1 0-39 0,4 2-230 0,-5-1 95 0,-5 1 72 15,-2 0 36-15,-4-2-615 0,-1 0 326 0,-1 0 172 16,-12 0-454-16,-2 0 274 0,-6 0 85 0</inkml:trace>
  <inkml:trace contextRef="#ctx0" brushRef="#br0" timeOffset="48197.46">24584 18352 1121 0,'-12'-3'0'0,"2"-1"0"0,4 3 0 0,2-1 0 0,2 0 0 0,0 0 496 16,2 1-234-16,2-3-112 15,12 1-56-15,2 2 80 0,2-3-68 0,3 1-25 16,-2 1-9-16,-2 1-269 16,1 1 117-16,-4 0 59 0,-1 0-105 0,-4 1 92 0,-5 8 31 0,-3 0-110 15,-1 2 66-15,0 2 34 0,-1-1 0 0,-9 5 100 16,-4-4-43-16,-1 0-91 0,-2 1 28 0,5-5 253 16,0 0-118-16,1-2-38 0,3-1-37 0,3-2 145 15,5-2-74-15,0-2-32 0,2 0-67 0,9 0 25 16,5 0 0-16,4 0-97 15,3 0 49-15,0 0 24 0,1 2 9 0,-4 4-74 16,-1 3 43-16,-3 2-2 0,-4 4 1 0,-4 1 50 0,-5 2-23 16,-3 2-34-16,0-3 281 0,-16 1-123 15,-4 0-60-15,-2-2-19 0,-6-2 38 0,0-6-35 16,1-3-1-16,-2-4-167 0,1-1 70 0,0 0 35 16,0-10 10-16,4-7-534 31,4-5 269-31,4-8 118 0,1-8 72 0,1-3-700 0,0-14 353 0</inkml:trace>
  <inkml:trace contextRef="#ctx0" brushRef="#br0" timeOffset="48487.68">24456 17590 1659 0,'2'-16'0'0,"1"3"0"0,4 5 0 0,2 2 0 0,5 0 0 0,-1 6 0 0,4-2 0 0,4 2 563 0,1 0-268 0,2 2-128 0,0 10-50 16,0-1-39-16,-5 2 0 0,5 1-31 0,-9 4-192 0,-3 1 92 0,-6 1 45 15,-5 4 0-15,-1 2-181 16,-1-1 108-16,-17-2 60 0,-2 0 30 0,-4-2-33 0,-4 0 29 0,-3-1-55 16,2-6 245-16,3-4-128 0,4 0-34 0,2-5 340 15,5-2-177-15,-1 3-69 47,9-3-53-47,6-3 112 0,1 0-74 0,0 0-37 0,10 0-21 0,10 0-54 0,5 0 0 0,3 0 0 16,1-3 0-16,2 0 0 0,2 0 0 0,3 0 0 0,-9 1-435 0,2 0 194 47,-2 1 92-47,1 1-791 0,-3 0 451 0,0 0 216 0,-3 1 122 0</inkml:trace>
  <inkml:trace contextRef="#ctx0" brushRef="#br0" timeOffset="48653.24">25154 18110 3488 0,'0'0'0'16,"-1"0"0"-16,-1 0 0 0,0 0 0 0,2 0 0 0,0 0 0 0,0 0 0 0,2 0 0 0,2 0 329 0,3 0-215 0,1 0-114 0,0 2-62 0,1 2-45 0,-2-1 72 15,2 0 46-15,-2-2-391 0,-3 3 209 0,4-2 105 16,-4 2 51-16,-1-3-1064 0</inkml:trace>
  <inkml:trace contextRef="#ctx0" brushRef="#br0" timeOffset="48962.41">25478 17856 1388 0,'0'-8'0'0,"0"0"0"0,0 2 0 0,0-1 0 0,0 0 0 0,0 4 675 0,0 1-319 0,0 0-159 0,0 1 145 0,0 1-153 0,0 0-66 0,0 3-48 0,2 11 263 0,4 2-151 0,-1 7-126 0,-2 5-61 0,1 5 0 0,-1 3 0 0,1 3 0 0,0 6 0 0,0 1 0 0,0 1 0 16,-1 10 0-16,1-4 0 16,1-1 0-16,-1 3 0 0,0-4 0 0,5-1 0 15,-2 4 0-15,-1-17 0 0,1-5 0 0,0-5 0 16,-3-9 0-16,2-6 0 0,-1-1 0 0,-4-11 0 16,1 0 0-16,-2 0 0 15,0-3 0-15,0-3 0 0,0 1 0 0,0 2 0 0,0-3 0 0,0 2 0 16,0 3 0-16,0-4 0 0,0 2-76 15,0-1-1155-15</inkml:trace>
  <inkml:trace contextRef="#ctx0" brushRef="#br0" timeOffset="51061.03">25984 18235 1509 0,'-8'0'0'0,"-1"0"0"0,1 0 0 0,5 0 0 0,-1 0 0 0,1 0 0 0,3 0 0 0,0 0 0 0,3 0 525 0,12 0-242 0,8-2-122 16,2 0 73-16,9 0-102 0,1-4-47 0,5 2 126 16,-1-1-86-16,1-1-43 0,3 0 10 0,-5 3-78 15,-2 3 1-15,-3-2 24 0,-3 2 0 0,-2 0-283 16,-1 0 152-16,-12 0 60 16,-1 0-480-16,-8 5 228 0,-2-2 147 0,-3-2 2 0,1 1-273 0,-2-2 189 15,0 0 90-15,-5 0-392 16</inkml:trace>
  <inkml:trace contextRef="#ctx0" brushRef="#br0" timeOffset="51237.55">26239 17807 1047 0,'-12'-12'0'0,"5"4"0"0,4 2 0 0,0 6 0 0,-1 0 0 0,4 0 626 0,0 14-292 0,4 10-148 16,1 5-73-16,2 8 545 0,0 7-299 0,-1 1-165 15,0 5 220-15,-4 5-414 0,3 6 0 0,-4 10 0 16,1-9 0-16,-1 0 0 15,1-4 0-15,1-3-172 0,0-7 45 0,-1 1 94 16,3-15 30-16,-1-3-842 0,-1-6 432 0,-1-1 85 16</inkml:trace>
  <inkml:trace contextRef="#ctx0" brushRef="#br0" timeOffset="52419.91">26805 18124 1830 0,'-23'0'0'0,"4"-1"0"0,-5 0 0 0,9 1 0 0,1 0 0 0,6 0 0 0,0 2 0 0,7 3 0 0,-2 0 0 0,3 1 266 16,3 1-114-16,10 2-56 0,5-1 293 0,4 2-176 15,4-2-76-15,2-2 179 0,3 0-139 0,4-1-68 16,1-5-35-16,8 3-6 0,-4-3-28 0,-1 0-1 16,1 0-14-16,-3 0-141 0,1-3 70 0,7 1 53 15,-11-5-448-15,-3-1 241 0,-1 0 117 0,-6 1 62 16,-1-2-751-16,-1 4 357 16,-14-1 193-16,-1 3-442 0,-4 1 313 0</inkml:trace>
  <inkml:trace contextRef="#ctx0" brushRef="#br0" timeOffset="52846.07">27016 18241 1170 0,'-14'0'0'0,"-2"0"0"0,5 0 0 0,1 0 0 0,3 0 0 0,2 0 0 0,2 0 320 0,-2 4-130 31,5-1-80-31,0 2-25 16,1 0 1-16,7 2-46 0,5-2 0 0,2-1-184 0,0 1 88 0,5 0 47 0,1 0 1 0,-2 0-70 0,0-2 59 0,1 4 40 0,-7-3-187 0,4 2 102 16,-8 0-44-16,1 1 57 0,-7 1-40 0,4 2 30 15,-5-1-24-15,-2 0 269 0,0 2-110 0,-14 1-50 16,-2 3-23-16,-4-4 324 16,-2 4-145-16,-2-5-84 46,1 2-9-46,1-2 116 0,2 0-57 0,5-3-58 0,3-4 147 0,4 0-98 0,2-1-48 0,6-1 0 0,0-1 3 0,10 0-10 0,11 0-42 0,2 0-56 0,1 0 28 0,4 0 0 16,0 0 38-16,0 0-232 0,-2 2 112 0,-4 4 54 16,0 3 29-16,-5 0-132 0,2 3 40 0,-10-1 47 15,-4 0-123-15,-5 3 72 0,0 0-2 0,-9-4 30 16,-7 6 212-16,-7-7-96 0,-1 0-43 0,-4-3 126 16,-2-5-73-16,2 1-39 0,-5-2-1 0,7 0-137 15,0 0 56-15,2-3 28 16,2-10 44-16,0-3-484 0,1-1 219 0,8-5 103 15,2-2-229-15,5-3 165 0,5-4 81 0,1 0 42 16</inkml:trace>
  <inkml:trace contextRef="#ctx0" brushRef="#br0" timeOffset="53224.57">27065 17597 1095 0,'0'-17'0'0,"0"5"0"0,-4 5 0 0,2 2 0 0,0-1 0 0,0 5 0 0,-1-1 319 15,0 2-144-15,-1 0-68 0,-1 9 14 0,-4 5-41 16,-1 2 0-16,-1 4-29 0,-3 2-61 0,0 0 50 15,-3 2 0-15,0 0-47 0,-3 0-1 0,-3-1 58 16,5-5-10-16,-2-3 39 0,2 0-1 0,2-5-38 16,3-1 0-16,-3-1 186 15,10-4-99-15,2-4-43 0,4 0 102 0,0 0-74 0,7 0-35 0,12 0 9 16,4 0 46-16,8 0-46 0,4 0 0 0,2 0-47 16,3-2 1-16,0-1 10 31,-3 1-9-31,-2 0-204 0,-4 0 102 0,2 2 50 0,-5 0 26 0,4 0-508 0,-13 0 252 0,0 0 76 15,-6 0-562-15,-4 0 343 0,3 0 162 0,-9 0 96 16,-3 0-398-16</inkml:trace>
  <inkml:trace contextRef="#ctx0" brushRef="#br0" timeOffset="53393.12">27148 17541 932 0,'0'-4'0'0,"-3"0"0"0,-1 2 0 0,3 2 0 0,-1 0 285 16,1 0-112-16,1 10-72 0,0 5-30 0,0 7 655 15,-2 4-343-15,1 6-172 0,-4 4-75 0,3 3 271 32,-5 4-183-32,-1 6-92 15,3 3-278-15,0 0 93 0,1 6 57 0,-2-10-782 0,5-4 410 0,1-3 203 0,0 0 103 0,0-7-932 0</inkml:trace>
  <inkml:trace contextRef="#ctx0" brushRef="#br0" timeOffset="54376.93">27718 17885 1232 0,'-20'-33'0'0,"9"12"0"0,6 10 0 0,2 4 0 0,1 5 0 0,2 2 0 0,0 0 0 0,0 0 321 0,0 11-141 16,0 8-70-16,3 10 181 0,1 3-125 0,2 8-54 0,-3-1-41 0,0 4 39 16,-1 0-35-16,-1 0-1 15,2 0-34-15,-2 6-32 0,-1-6-10 0,0 1 42 16,0-1-147-16,0-2 73 0,0 1 37 0,0 2 10 15,-5-16-319-15,0-1 167 0,-1-12 43 0,3-4-422 16,1-8 247-16,-1-3 81 0,1-3 80 0,2-21-133 16,0-5 102-16,0-2 50 15,0-10 16-15</inkml:trace>
  <inkml:trace contextRef="#ctx0" brushRef="#br0" timeOffset="54684.96">27686 17937 853 0,'1'-20'0'0,"5"5"0"0,4 0 0 0,3 6 0 0,4 3 0 0,5-4 0 0,1 9 487 0,6 1-224 0,0 0-111 16,3 0-57-16,-2 7 191 16,3 4-114-16,-6 4-71 0,-4 2-99 0,-4 3-1 0,-5 2 39 0,-5 4-219 31,-3 6 120-31,-6-3 44 0,-4 2 27 0,-12-1-45 0,-6 2 36 0,-4-5 0 0,-4 5-10 0,-3-9 78 16,-1-5-84-16,0-4 21 0,0-5 177 0,1-5-87 0,3 3-47 0,9-7-1 15,4 0 250-15,4 0-131 16,7 0-60-16,2-1 128 0,3-3-88 0,1 2-61 15,9-2 1-15,7 3-3 0,6 1-46 0,2 0-3 16,3 0-37-16,0 10 0 63,-5 2 0-63,6 0 0 0,-3 3 0 0,-1 3 0 0,5 2 0 0,-8 0 0 0,0-1-238 0,-1 3 110 0,0-3 38 0,1 3-395 15,-6-6 204-15,-1-3 122 0,-1-1 48 0,1-4-410 0,-1-5 241 0,3-3 110 0,-4 0 70 0,3-9-206 0,-4-9 132 0</inkml:trace>
  <inkml:trace contextRef="#ctx0" brushRef="#br0" timeOffset="55102.84">28137 17720 1271 0,'2'-31'0'0,"1"4"0"0,5 5 0 0,4 8 0 0,4 0 0 0,2 6 0 0,1 5 0 0,3 3 389 0,-1 0-174 0,0 0-89 0,1 11 31 15,-5-1-64-15,-1 6-26 0,-6-1-1 0,-4 6-152 31,-4-1 62-31,-1 6 42 0,-1-1-10 0,-9-4-37 0,-8 3 34 0,0-1 0 0,-3-2 86 0,-2 0-15 16,6-6-11-16,-1-2-59 0,4-2 193 0,1-3-100 16,4 1-34-16,1-1 109 0,7-6-72 0,0 3-31 15,1-4 0-15,13-1-58 0,8 0 1 0,1 2 36 16,4-2-11-16,2 2-177 0,-2 4 88 0,0 2 45 16,-4 4-178-16,-1 0 97 15,-10 4 51-15,-3 0-4 0,-8 1 15 0,-1 2-28 16,-2 1 44-16,-17-2 223 0,-4-1-109 0,-6-2-64 15,0-3-24-15,-1 0 64 0,0-2-35 0,2-4-5 16,6-2 0-16,1-2-411 0,1-2 185 0,7 0 108 16,0 0-660-16,7 0 353 0,6 0 171 0,0-2 87 15,4-2-305-15</inkml:trace>
  <inkml:trace contextRef="#ctx0" brushRef="#br0" timeOffset="55218.53">28498 18202 2366 0,'-12'0'0'0,"4"0"0"0,-1 0 0 0,4 0 0 0,-1 0 0 0,1 0 0 0,3 0 0 0,2 4 0 0,0 4 565 0,0 0-262 0,2 1-132 0,7 1-366 0,2 1 112 0,-1-1 62 0,4 1 30 0,-4 0-707 0,3-1 369 16,-1 2 194-16,1-3-378 15,0-1 267-15</inkml:trace>
  <inkml:trace contextRef="#ctx0" brushRef="#br0" timeOffset="55382.1">28824 18140 2417 0,'-8'-11'0'0,"4"4"0"0,4 4 0 0,0 3 0 0,0 0 0 0,9 0 0 0,7 0 843 0,7 3-392 15,2-1-231-15,2 1-220 0,8-3 0 0,-1 0 0 0,4 0 0 0,5 0-35 16,-1 0-39-16,-3 0 56 0,-3 0 29 0,-6 0 0 16,-5 0 29-16,-3 4 9 15,-10 5-1684-15,-8 2 797 0,-4 1 400 0</inkml:trace>
  <inkml:trace contextRef="#ctx0" brushRef="#br0" timeOffset="55693.26">28978 18243 1887 0,'-12'-3'0'0,"3"-1"0"0,1 1 0 0,4 1 0 0,4 1 0 0,0 1 0 0,0 0 0 0,6 0 0 0,9 0 0 0,2 5 0 0,2 1 0 0,3 5 481 0,-2-1-226 0,-3 5-108 15,0-3-53-15,-3 3-264 0,-1 1 115 0,-6 1 42 0,-2 0-223 0,-3-2 137 16,-2 4 70-16,-3 1 34 16,-11 1-74-16,-7-5 40 0,-4 1-48 0,-4-6 249 15,2 1-116-15,-2-4-36 0,1 1-41 0,6-7 454 16,2-2-198-16,4 0-108 0,4 0-14 0,5 0 146 15,1 0-99-15,6 0-66 0,0 0 74 0,9 0-145 16,10 0-23-16,2 0 0 16,2 0 0-16,5 0 0 0,-1 0 0 0,3 0 0 0,-1 0 0 0,0 3 0 78,3 0 0-78,-5 1-498 0,-1-1 201 0,-3 2 153 0,0-4 5 0,-3 3-300 0,-1-2 190 0,-8 0 110 0,0-2-540 0,-6 0 320 0,-4 0 160 0</inkml:trace>
  <inkml:trace contextRef="#ctx0" brushRef="#br0" timeOffset="55891.73">28771 17609 2832 0,'-15'-15'0'0,"4"4"0"0,5 2 0 0,6 8 0 0,0 1 0 0,3 0 0 0,16 0 0 0,9 0 0 0,4 0 296 0,8 1-128 0,8-1-55 15,0 0 212-15,1 0-143 0,5 0-167 0,0 0-69 32,0-1-1-17,4-5 57-15,-17 3-10 0,-7 0-596 0,-7 3 322 0,-9 0 161 0,-11 0 80 0,-1 9-866 0,-6 2 438 0,-10 0 216 0,-11 3-147 0</inkml:trace>
  <inkml:trace contextRef="#ctx0" brushRef="#br0" timeOffset="56150.06">28938 17619 1024 0,'-9'0'0'0,"4"0"0"0,0 3 0 0,-3 6 0 0,6 0 261 0,0 7-110 16,0 0-56-16,1 6 565 0,1 0-310 0,-2 8-145 15,2-2-88-15,0 1-42 0,0 2 1 0,0 0-37 16,0-3 1-16,0 0-527 16,0-4 259-16,2-7 134 0,3 0-714 0,2-7 397 15,2-7 199-15</inkml:trace>
  <inkml:trace contextRef="#ctx0" brushRef="#br0" timeOffset="56260.77">29120 17631 1468 0,'1'-9'0'0,"1"2"0"0,4 4 0 0,-1 0 0 0,0 3 0 0,3 3 0 0,-2 11 1035 0,1 5-488 0,0 5-258 0,-4 3-125 0,0 7 121 0,0 2-142 0,0 0-143 0,0 6-464 0,1-7 187 0,2 3 158 0,-3 2 79 0,-1-1-1188 0</inkml:trace>
  <inkml:trace contextRef="#ctx0" brushRef="#br0" timeOffset="66675.69">29663 17974 741 0,'-12'0'0'0,"-1"-6"0"0,8 5 0 0,-1-1 0 0,6 2 0 0,0 0 0 0,0 0 0 0,0 0 0 0,8 0 675 0,4 2-308 0,1-1-169 15,3 0-79-15,0 2-40 0,1-1 0 0,-1-2-40 0,1 0-108 0,-4 3 50 0,3-1 29 0,-1-2 0 0,-3 2-348 0,0 0 189 0,1 1 103 0,-3 0-577 0</inkml:trace>
  <inkml:trace contextRef="#ctx0" brushRef="#br0" timeOffset="66838.26">29636 18211 1395 0,'-15'1'0'0,"4"1"0"0,2 3 0 0,3 1 0 0,5-1 0 0,1-2 0 0,0 0 0 0,0 1 516 0,7-1-238 0,8 2-110 0,0-4 72 0,4-1-100 16,2 3-51-16,0-3-25 31,1 0-70-31,3 0 54 0,-3 0-8 0,-2 0-422 0,2 0 211 0,-5 0 105 0,3 0 53 0,0 0-636 15,-4 0 328-15,-2 0 95 0</inkml:trace>
  <inkml:trace contextRef="#ctx0" brushRef="#br0" timeOffset="67173.86">30170 18052 1275 0,'-18'-1'0'0,"7"-1"0"0,6 2 0 0,2 0 0 0,1 0 0 0,2 0 441 0,0 0-191 0,0 0-111 0,7 0 410 0,9 2-254 0,2-2-129 0,2 1-63 16,0-1 31-16,1 0-52 0,4 0 0 0,-1 0-83 16,0 0 0-16,0 0 40 0,3 0 10 0,-3 0-281 15,-3-1 136-15,0-1 67 0,0 1 34 0,-1-3-436 16,2 2 242-16,-5 0 13 16,-1 2-517-16,-2-3 327 15,-5 3 163-15,0 0 82 0</inkml:trace>
  <inkml:trace contextRef="#ctx0" brushRef="#br0" timeOffset="67533.9">30251 18222 1607 0,'-21'4'0'0,"7"1"0"0,6 0 0 0,3-1 0 0,4-1 0 0,-4 1 0 0,5-3 0 0,0 0 291 16,6-1-126-16,4 0-63 0,8 0-31 0,0 0 11 0,0 0-9 15,2 0-34-15,-1 0-205 0,0 0 102 16,-2 0 52-16,-2 3 35 0,-4 0-250 0,-1 2 132 15,-4 2 68-15,-4 3-30 0,0-1 15 0,-2 2 3 32,0 0-18-32,-2 3 132 0,-8-1-71 0,-4 1-31 0,1-2-37 0,0 0 363 0,2-4-141 0,0 1-79 15,3-4 197-15,3 1-122 0,4-3-41 0,1 3-28 141,0-4-71-141,0 1-1 0,8-3 26 0,6 5-139 0,-3-3 69 0,5 3 45 0,-1 0-10 0,-1 2-9 0,-3-1 15 0,0 3 1 0,-5-1-11 0,1 6-102 0,-5-3 27 0,-2 0 40 0,-2 2 182 0,-11 0-71 0,-3 3-43 0,-4-1 0 0,-2-4 142 0,-2-1-79 0,-1-3-25 0,1-1-174 0,-1-1 73 0,-3-2 38 0,8-3 21 0,0 0 6 0,1-3 26 0,6-12-22 0,0-6 0 0,-1-8-913 0,8-4 387 0,1-7 225 0</inkml:trace>
  <inkml:trace contextRef="#ctx0" brushRef="#br0" timeOffset="67873.99">30113 17642 1327 0,'-12'-16'0'0,"7"6"0"0,2 3 0 0,3 0 0 0,0 2 0 0,1-4 0 0,7 2 0 0,6 3 223 0,4 0-93 0,2 1-45 0,2 1 64 0,1 1-55 0,1 1-18 0,-5 0-9 0,1 0-124 0,-4 3 48 16,0 7 0-16,-4 1-128 0,-1 6 98 0,-8-1 34 0,-1 5 0 0,-2-1-70 0,-5 1 24 0,-9-1 38 31,0 2-24-31,-5-5 42 0,0-1-12 0,-1-3-34 0,0-4 108 0,1 1-38 0,-1-1-7 0,4-4-19 16,4-4 239-16,2 2-97 0,2-3-64 16,2 0 142-16,2 0-82 0,4 0-55 0,0-3-1 0,7-3-13 15,8-2-33-15,2 1 1 16,2 1 9-16,3 1-58 0,-2 0 0 0,2 0 48 15,1 5-90-15,-2-2 46 0,3 2 9 0,-4 0 35 16,-1 0-444-16,0 0 177 0,-2 2 116 0,2 4-507 16,-2 1 296-16,-4 0 141 0,1-3 72 0</inkml:trace>
  <inkml:trace contextRef="#ctx0" brushRef="#br0" timeOffset="68078.44">30544 17793 1844 0,'-9'-3'0'0,"4"2"0"0,4-1 0 0,1 2 0 0,0 0 0 0,0 0 0 0,3 0 316 16,9 0-143-16,4 0-67 0,3 0 191 0,3 0-129 15,2 0-65-15,3 0 110 0,-6 0-92 0,4 0-41 16,1 0 1-16,-3 0-42 0,-1 0 0 0,0 0 10 16,-3 0-182-16,-4 0-380 0,-3 0 276 0,-3 0 138 15,-3 0-562-15,3 0 268 0,-8 0 187 16,-1 2 48-16,0 2-122 0,-10 1 120 0</inkml:trace>
  <inkml:trace contextRef="#ctx0" brushRef="#br0" timeOffset="68239.01">30654 17820 107 0,'-15'4'0'0,"1"-1"0"0,5 1 0 0,3 5 0 0,1-1 636 0,1 5-299 0,1-1-139 0,3 5 153 16,0 4-156-16,0 1-78 0,0 4-39 0,0 0 262 15,2 4-140-15,-1-5-85 16,5-1-38-16,-1 0-165 0,-1-2 63 0,0-3 33 15,3 5-476-15,-4-10 249 0,1 1 129 0,-1-3 64 16,3-4-467-16,1-2 187 0,-1-3 68 0,3-3-131 16</inkml:trace>
  <inkml:trace contextRef="#ctx0" brushRef="#br0" timeOffset="68381.15">30769 17915 1027 0,'0'-6'0'0,"0"-1"0"0,0 4 0 0,0-2 0 0,0 4 219 16,0 1-89-16,0 0-46 0,0 3 0 0,0 8 442 15,2 6-233-15,1 3-132 0,0 3-61 0,0 1 105 16,-2 5-83-16,1 0-41 0,-1 3-346 0,1-3 148 16,-1 1 78-16,-1-1 39 0,0 1-690 0,0 1 357 15,0 4 182-15</inkml:trace>
  <inkml:trace contextRef="#ctx0" brushRef="#br0" timeOffset="68806.67">30052 17340 718 0,'-13'-16'0'0,"-1"5"0"0,2 8 0 0,-3 3 0 0,0 6 0 0,-3 19 0 0,3 11 0 0,-4 15 0 0,2 12 0 0,1 10 728 0,0 15-334 0,7 2-182 0,6 9-86 0,3 5 211 0,0-5-148 16,9-7-75-16,14 2-27 0,10-30-108 16,9-9 31-16,2-6 0 0,7-5-649 0,-2-4 339 15,9 5 180-15,-6-17 75 0</inkml:trace>
  <inkml:trace contextRef="#ctx0" brushRef="#br0" timeOffset="70623.79">31049 18052 1540 0,'-23'-8'0'0,"10"6"0"0,2 0 0 0,7 2 0 0,4 0 0 0,0 0 0 0,0 0 0 0,1 0 0 0,13 0 465 0,1 0-213 0,3 0-107 0,1 0 116 15,3 0-101-15,-1 0-66 0,-2 0-27 0,1 0-62 16,1 0 34-16,-4 0 0 0,3 0 10 0,-6 2-106 47,-1 0 48-47,1-1 1 0,-2-1-343 0,-3 3 195 0,3-2 108 0,-5 1 38 0,-3-1-696 0,1-1 336 0,-1 2 152 0,-3-2-313 0</inkml:trace>
  <inkml:trace contextRef="#ctx0" brushRef="#br0" timeOffset="70839.21">31427 17979 2158 0,'0'0'0'0,"0"0"0"93,-3 0 0-93,3 2 0 0,0 2 0 0,0 0 0 0,2-1 0 0,9 3 0 0,0 0 238 0,1-1-104 0,5 1-48 0,3-1 320 0,-1-2-183 0,3 0-92 0,1-1-36 0,0-2-9 0,-1 0-47 0,1 0 1 0,-1 0-451 0,-3 0 226 0,3 0 122 0,-5-1 46 0,-4 0-604 0,-2-2 319 0,-2 0 77 0,-5 1-229 0,1 0 197 0,-3 2 113 0</inkml:trace>
  <inkml:trace contextRef="#ctx0" brushRef="#br0" timeOffset="71251.11">31627 18219 1185 0,'-6'0'0'0,"-4"3"0"0,6 0 0 0,-3-2 0 0,2 2 0 0,1-2 0 0,1-1 0 0,-1 1 0 0,0-1 405 16,1 0-183-16,-1 0-81 15,2 0-56-15,1 0 30 0,-2 0-38 0,-2 0 0 0,2 0-70 0,-2-1 11 16,1 0 22-16,-1-2-1 16,-2 3-41-16,1 0 0 0,-4 0 41 0,3 0-46 0,-1 0 19 0,-2 5-1 15,2 4 29-15,-1 0 13 0,2 2-10 0,0 2-58 32,1 0 40-32,4 2 60 0,0-2-29 0,1 2 3 0,1 1-27 0,0-2 4 15,0-4-4-15,3 2 17 0,7-5-147 0,0 0 66 16,7-4 40-16,-3-3-91 0,3 0 53 0,-2-3 20 15,3-9-1-15,-2-2-205 32,2 0 84-32,-5-3 62 0,-2 2 30 0,-1 0-71 0,-1 1 42 0,-2 1-5 0,1-1-2 0,-5 5 9 0,0-1 28 0,0 3 185 15,-1 2 227-15,-2 2-185 16,0 1-79-16,0 2 33 0,0 0-38 0,-5 12-43 0,2 5 1 0,-1 0 12 16,1 7 22-16,-1 0-10 15,3 5 47-15,-1-2-62 0,2 4-31 0,0 5-1 16,0 0-265-16,0-3 128 0,-3 5 69 0,2-4 34 31,-2 1-447-31,-1 0 219 0,-1 4 67 0,-5-10-132 0,5-1 117 0,-4-3 65 16,2-6 33-16,1-2 1 0,-3-2 22 0,4-10 11 0,3-5-292 0</inkml:trace>
  <inkml:trace contextRef="#ctx0" brushRef="#br0" timeOffset="72045.62">31631 17456 1235 0,'-8'-7'0'0,"-1"0"0"0,1-1 0 0,0 2 0 0,4 1 0 0,-2 1 0 0,-4-2 0 0,5 4 0 0,-6-3 162 0,3 3-66 0,0 0-29 0,-2 2 60 0,3 0-44 0,-6 0 1 0,3 0-35 0,-1 0-10 0,-1 6 0 0,4 1 0 0,-1 1 0 0,1 1 66 0,1 1-23 0,2 2-10 0,3 0 108 0,2 0-71 16,0 3-35-16,0 0 0 0,7 3 50 0,3-3-47 16,5 2 0-16,1-1-74 0,3 1-1 0,1 1 37 15,0 2 10-15,0-4-10 0,0 1 1 0,-2 0-1 16,-1-2-194-16,-6 4-21 16,5 3 107-16,-7-5 20 93,-5 0-69-93,-1 1 38 0,-3 0 40 0,0 1-121 0,-1 2 64 0,-11-5 15 0,-4-5 25 0,-1 0-14 0,-6-4 0 0,3-7 22 0,-2 3 1 0,2-3 56 0,1-3 1 16,3-14-48-16,2 0 76 0,2-4-42 0,8-2 8 0,4-2-22 0,0-1 52 0,3 0-18 0,10 2 0 0,5-6-13 0,2 9-21 0,1-3 43 0,2 3-38 0,1-2 363 0,2 4-165 0,2-4-60 16,-5 6-52-16,0 1 110 0,1 4-72 0,-4-3-35 15,-4 3-1-15,0-5 10 0,-5 8-44 0,-8-3-1 16,-1 0 0-16,-2 2 0 15,-3-2 1-15,-10-2-20 0,-3 3-10 0,-5 2 29 0,2-1 0 0,-4 3-83 16,1 3 41-16,1-2 25 16,2 2-10-16,3 3-125 0,4-1 67 0,1 2 18 15,4 0-219-15,0 0 111 32,5 0 66-32,2 9 13 0,0 4-466 0,12 1 241 0,-1 3 122 0,5 3-220 0,4-1 175 0</inkml:trace>
  <inkml:trace contextRef="#ctx0" brushRef="#br0" timeOffset="72261.3">32060 17723 1888 0,'0'4'0'0,"0"-1"0"0,0 3 0 0,4 4 0 0,2 1 0 0,1 6 0 0,3 3 0 0,-1 5 536 0,2 4-248 15,-1 8-112-15,1-1-87 16,-5 10-48-16,0 2 0 0,-6 3 0 0,0 2-91 0,-7 9 55 0,-10-13-10 15,-5 0 46 1,-2-6-1-16,-3-3-1 0,-4-9 1 0,-4-2-677 0,9-15 322 31,0-8 110-31,3-6 98 0,5 0-338 0,6-2 202 0,3-11 91 0,7-10-363 0</inkml:trace>
  <inkml:trace contextRef="#ctx0" brushRef="#br0" timeOffset="72469.74">32321 17808 2236 0,'0'-13'-2'0,"0"4"2"0,0 4 0 0,0 2 0 0,0 3 0 0,0 0 0 0,5 15 363 0,-1 4-162 0,-1 7-80 15,-1 6-30-15,-1 4-11 0,-1 2-39 0,0 3-1 0,0 0 638 0,0 2-596 63,0 4-82-63,-1-3 0 0,-4-2 0 0,-2 1 0 0,3-6 0 0,-2-4-661 0,2 1 353 0,1-14 170 0,1-10 25 0,1-8 67 0,-1-2-156 0,0-1 81 31</inkml:trace>
  <inkml:trace contextRef="#ctx0" brushRef="#br0" timeOffset="72750.99">32378 17724 1846 0,'1'-13'0'0,"8"-2"0"0,2 9 0 0,13 2 0 0,3 1 0 0,0 3 0 0,2 0 262 0,-2 3-102 15,-2 9-64-15,-3 5 181 0,-1 1-118 0,-6 1-59 16,-1 5-31-16,-4 0-192 0,-8 0 76 0,-2 4 43 15,-9-2 1-15,-10-2-27 0,-4 0 35 0,-6-2 10 16,-4-8 50-16,-3 1-25 0,2-6 0 0,-2-3 0 16,4-2 202-16,-2 3-110 0,7-6-54 0,4-1 387 78,9 2-418-78,0-2-47 0,8 0 0 0,0 2 0 0,6 3 0 0,1 2 0 0,16 5 0 0,5 4 0 0,6 2 0 0,4 4 0 0,0 0 0 0,5 4 0 0,-1 1 0 0,-2 0 0 0,-1-1 0 0,8 6 0 0,-11-7 0 0,-1-1 0 15,-4-3 0-15,-4-2 0 0,-2 5 0 0,-8-11-590 16,-5 3 153-16,-4-3 198 16,0-6 100-16,-2-2 49 0,0-3-10 0,0-2 60 15</inkml:trace>
  <inkml:trace contextRef="#ctx0" brushRef="#br0" timeOffset="73078.12">32715 17406 2074 0,'0'-14'0'0,"0"-1"0"0,0 9 0 0,16 0 0 0,12 6 0 0,0-3 0 0,4 2 0 0,0 1 0 0,-4 0 89 0,1 6-26 0,-2 4 1 0,-2 4-26 0,-2 1 220 0,-4 2-100 0,-11-3-65 0,-4 3-166 0,-4 0 55 0,0 2 28 16,-9-3 0-16,-5 2 75 0,-5-5-9 0,2-1-38 0,-1-5 223 0,1 2-111 0,5-1-56 0,0-3-19 0,0-3-9 0,7 1-27 0,2 0-20 15,3 1 18-15,0 3 188 16,3 0-225-16,12 1 0 0,2 4 0 0,3 3 0 0,4 2 0 0,0 1 0 16,4 7 0-16,-5 0 0 0,-3 0 0 0,-2 2 0 15,-5-1 0-15,-6 3 0 16,-7-4 0-16,-2 1 0 0,-18-6 0 0,-5-2 0 16,-6-2 0-16,-6-4 0 0,2-8 0 0,1-4 0 15,2 0 0-15,2-4 0 0,4-11 0 0,1-3 0 16,15-7 0-16,9-3 0 15,1-3 0-15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1:34:33.0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1:36:22.419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2967 7954 998 0,'-5'0'0'0,"0"0"0"0,2 0 0 0,-1-2 0 0,-1 0 0 0,3 2 0 0,1-1 0 0,0 1 0 0,0 0 0 0,-1 0 308 15,2 0-124-15,-1 0-78 0,1 0-34 0,0 0 172 0,0 0-103 0,0 0-51 0,0 0 66 0,0 0-64 16,1 0-27-16,2 0 1 16,1 0 82-16,1 3-55 0,2-1-17 0,-2 2 23 0,1-1-30 0,3 2 0 31,-3-1-31-31,0 0 50 0,4 0-16 0,-3-3-9 0,2 3-24 0,-3-1 31 0,3 1 1 0,-2-1-32 15,1 0 37-15,2 1-10 16,-3-1-27-16,2 0 35 78,-4-1 1-78,7-1-37 0,-4 1-31 0,0 0-7 0,3-2 0 0,-3 2 0 0,2-2 0 0,0 0 0 0,1 0 0 0,1 0 0 0,-1 0 0 0,1 0 0 0,-2 0 0 0,4 0 0 0,1 0 0 0,1 0 0 0,-3 0 0 0,4 0 0 0,-1 0 0 0,2 0 0 16,5 0 0-16,-2 0 0 0,5 0 0 0,-1 0 0 15,6 0 0-15,-1 0 0 0,7 0 0 0,0 0 0 16,3 0 0-16,2 0 0 0,4-2 0 0,6 0 0 16,-5 0 0-16,2 1 0 15,-2-1 0-15,4 2 0 0,-5 0 0 0,10 0 0 16,-11 0 0-16,0 0 0 16,0 0 0-16,2 0 0 0,2 5 0 0,7 1 0 0,-11-3 0 0,4 0 0 0,-1-3 0 0,4 0 0 46,4 0 0-46,10 0 0 0,-8 0 0 0,2 0 0 0,6-3 0 0,-1 3 0 0,4-5 0 0,9-1 0 16,-11 3 0-16,3-3 0 0,2 2 0 0,5-2 0 0,0 2 0 0,13-3 0 0,-18 3 0 0,3-1 0 16,1 1 0-16,8-4 0 15,-2 4 0-15,12-3 0 0,-19 0 0 0,4 1 0 32,1-3 0-32,1 3 0 15,4-2 0-15,9-1 0 0,-21 6 0 0,4-6 0 0,-1 5 0 0,1 1 0 0,2-2 0 0,8 2 0 0,-16 0 0 0,-1-1 0 16,-1 1 0-16,-2 3 0 15,1-3 0 1,8 1 0-16,-16 1 0 0,1-1 0 0,0-1 0 0,-5 2 0 0,0 0 0 0,5-1 0 16,-14 1 0-16,-3 0 0 0,3 1 0 0,-6 0 0 15,4 0 0-15,3 0 0 16,-14 0 0-16,-3 0 0 0,-1 0 0 0,-3 0 0 0,0 0 0 0,-9 0 0 16,-3 0 0-16,-2 0 0 0,-6 0 0 0,0 0 0 15,-4 0 0-15,-2 0 0 0,-1 0 0 16,0 0 0-16,-7 0 0 0,-4 0 0 15,-6 0 0-15,2-3 0 0,-5-2 0 0,-1 1-25 0,1-5-66 0,0 1-747 32,-2-4 391-32,6 0 208 0,3-4-697 0</inkml:trace>
  <inkml:trace contextRef="#ctx0" brushRef="#br0" timeOffset="226.39">8014 7498 1037 0,'6'0'0'0,"2"0"0"0,6 0 0 0,1 0 0 0,4 0 0 0,3 0 638 16,6 1-300-16,5 10-150 0,6 0-68 0,-2 1 503 16,5 5-296-16,-1 3-146 15,-2 2-73-15,1 2 203 0,-1 5-251 0,-11-2-60 16,-5 1 0-16,-8 4 0 0,-8 2 0 0,-7 3 0 0,-1 8 0 0,-21-8 0 16,-14 5 0-16,-4 0 0 0,-9 0 0 0,-8 5 0 15,1-8 0-15,-7 0 0 0,-4-1 0 0,-1 1 0 31,-3 0-20-31,-16 7-1070 0</inkml:trace>
  <inkml:trace contextRef="#ctx0" brushRef="#br0" timeOffset="1252.24">5212 5486 972 0,'-5'0'0'0,"1"-1"0"0,2 0 0 0,-4-1 0 0,3 2 0 0,1 0 0 0,1 0 0 0,-1 0 344 0,1 2-153 0,1 8-67 15,0 1-48-15,0 4 205 0,0 3-122 0,0 3-60 0,0 6 65 0,1 7-53 16,2 2-42-16,5 7 137 0,-4 7-85 0,1 5-41 15,0 10 0-15,1 12 105 0,-3-2-79 16,-1 5-34 0,0 7 1-16,-1 5 46 0,1 2-40 0,-2 12 9 0,0-20-50 0,0 3 56 15,0 1-94-15,0-3 0 0,0-1 0 0,0 10 0 16,-3-22 0-16,0 1 0 0,0-2 0 0,-2 2 0 31,1 5 0-31,-1 12 0 0,2-18 0 0,0 2 0 0,2 2 0 0,-3-1 0 0,2 5 0 0,0 14 0 16,1-18 0-16,-2-2 0 0,1-1 0 0,1-3 0 15,1-2 0-15,0 10 0 16,0-21 0-16,0-2 0 0,0-1 0 0,1-1 0 16,1-3 0-16,1 8 0 0,-2-11 0 0,3 3 0 15,-3 11 0-15,3 3 0 0,-2-3 0 0,-1 2 0 16,0-15 0-16,-1-3 0 16,2-1 0-16,0 1 0 0,0 5 0 0,-1-9 0 0,1 10 0 0,2-2 0 15,-1 2 0-15,-1-4 0 16,-1 3 0-16,0-12 0 0,1-4 0 0,-1 0 0 31,1 1 0-31,-2 3 0 0,0 3 0 0,0-8 0 0,0 6 0 0,0 8 0 0,0 1 0 0,0-3 0 31,0 6 0-31,0-14 0 0,0 2 0 0,0-2 0 0,1 2 0 0,-1-2 0 0,2 8 0 0,0-8 0 16,0 5 0-16,1 5 0 16,-2-3 0-16,1-4 0 0,-1 4 0 0,-1-16 0 0,0-1-146 0,0-3 21 15,0-4 44-15,0-4 0 16,0 0-161-16,0-3 107 0,0-6 49 0,0-3-422 15,-1-5 235-15,-5-1 119 32,-1 0 49-32,1 0-191 0,-2-10 130 0,-3-11 64 0</inkml:trace>
  <inkml:trace contextRef="#ctx0" brushRef="#br0" timeOffset="1571.16">5209 5423 1332 0,'-8'0'0'0,"1"0"0"0,0 0 0 0,3 0 0 0,-4 3 0 0,0 9 0 0,1 0 250 0,-5 5-105 0,-2 10-54 0,1-1 42 15,-5 7-48-15,-5 8 11 47,4-3-58-47,-3 7-285 0,-1-3 143 0,2-1 71 0,0-2 36 0,0 3-287 0</inkml:trace>
  <inkml:trace contextRef="#ctx0" brushRef="#br0" timeOffset="1696.53">5179 5518 1793 0,'3'0'0'0,"4"0"0"0,2 0 0 0,2 2 0 0,3 3 0 0,4 2 0 0,-1 6 821 0,5-1-381 0,-3 5-206 31,0 3-97-31,4 1-169 0,1 3 36 0,0 6-1 0,0 5 46 0,1-1-1120 0</inkml:trace>
  <inkml:trace contextRef="#ctx0" brushRef="#br0" timeOffset="5070.77">5233 8078 371 0,'0'-3'0'0,"0"1"0"0,0-2 0 0,0 2 0 0,-2-1 0 0,2 0 97 0,-2 0-58 0,1 1 0 0,1 0 1 0,-2 1 13 0,2-2-14 0,-1 2 10 0,1-1-22 16,0 2 13 0,-2-3-1-16,2 3-49 0,0 0 1 0,0 0 57 0,0 0-9 0,0 0-34 15,0 0 30-15,0 0 1 0,0 0-9 0,0 0 26 16,0 0-22-16,0 0-7 0,0 3 6 0,0-1 9 47,0-1-9-47,0 3 8 0,2-2 8 0,-1 0-12 0,1 1-2 0,-1-3-2 0,3 4 3 0,-2-2 13 0,2 2-12 0,-2-2 4 15,0 0-4-15,1 1 0 0,1 0 0 0,-1 0 4 0,1-2-5 0,-1 3-1 32,-1-1 1-32,1 0-27 0,2 1-1 0,0-1 33 0,-1 1-45 0,-2-2 34 15,1 2 2-15,2-1-65 0,-1 2 36 0,-1-1-13 16,2-2 35-16,-2 4 8 0,0-2-11 0,3-1-8 31,-1 1 11-31,-3 0 29 0,1 2 0 16,3-5-33-16,-2 3 0 0,0-1 37 0,0 1-29 0,0 1 0 0,1-3-23 0,0 4 24 15,0-3-3-15,0 1-17 0,2 0 24 0,-3-1-3 47,1 1-3-47,-1-1-34 0,5 1 0 0,-6 0 24 0,4 0 11 0,0-1-32 0,-3 2 23 0,3-1-6 0,1-1 5 0,-5 0 10 0,5 1-7 0,1 2-5 16,-6-2 9-16,4 1-8 16,0 1 1-16,-1 0 6 0,1-3-2 0,0 1-1 15,-1 3-3-15,0-2-21 0,1 1 22 0,0-1 0 0,1 0 5 16,-1-1-11-16,-2 1 6 0,5 1-2 15,-4-2 1-15,2 0-36 0,0 3 38 0,0-2-6 16,0 0-10-16,-1-2 10 0,-1 3 1 0,4-1-4 16,-1 1 6-16,-1 0-7 0,-1-3 3 0,3 2-27 62,-3-1 0-62,1-3 24 0,4 4 4 0,-4-2-49 0,1 0 44 0,0 0-4 0,1-1 4 0,0 3-39 0,-1-3 36 0,-1 3-4 16,2-2-13-16,-3-1 13 0,3 5 2 0,-1-3 22 0,0-1-23 0,-4 1-1 0,4-2 1 0,0 3 34 0,-2-1-33 15,2 1 1 1,-1-2 2-16,0 2 29 0,0-1 4 0,1-1-32 0,-1 0 0 0,3 3 48 16,-2-3-38-16,0-1-6 0,2 1 31 0,-3 1-28 15,3-1 0-15,1 2 27 0,-2-1-24 0,3-1 0 32,-4 0 0-32,4 2-3 0,-3-1 4 0,2 2 3 0,0-1-3 0,-2 0-22 0,2 1 21 15,-1-1 0-15,0 2-42 0,4 0 44 0,-5-1-5 16,2 0 0-16,0 2-33 0,-1-1 31 15,2-3-3-15,0 3-5 0,-3-1 5 16,3-1 0-16,-3 0-2 0,3 2-9 0,-3-3 10 0,3 4 2 16,-3-2-3-16,0-2-4 0,0 1 4 0,1 2 0 15,0-2-22-15,-1 1 22 47,0 0-1-47,-1-2-1 0,0 1-29 0,-3 1 28 0,6 0-2 0,-3-3-17 0,-2 2 16 0,2-1 2 0,-1 2-6 0,1 0 10 0,-2-1-7 0,5-1 1 0,-5 1-3 16,2 0 0-16,-1 0 1 0,0 0 1 31,1 2 0-31,-3-5-8 0,4 4 9 0,-3-2-1 0,1 0-22 0,-1-1 21 0,2 1 0 16,0 0-8 15,-4-1 7-31,5 1 1 0,-5-3-2 0,3 4 3 0,1-3-3 0,-1 0 1 0,-1 1-1 0,0-3 9 0,0 0-8 0,3 3 1 0,-2 0-1 0,-1 0 4 141,0-3-2-141,2 0-1 0,-1 3 6 0,0-3-5 0,2 0 0 0,-1 0 4 0,0 0-4 0,-1 0 0 0,2 0 1 0,-1 0-29 0,3 0 27 0,-1 0 1 0,-1 0-1 0,1 0-42 0,1-6 40 0,0 0 0 0,0 3-28 0,0-1 27 0,0-4-3 0,-1 3 2 0,1-2-12 0,-2 3 11 0,5-3-7 0,-3 0 18 0,-2 1-14 0,2-2 1 0,-2 3-2 0,2-3-1 15,2 0 0-15,-3-1 3 0,0 1 2 0,0-2-23 0,2-1 21 0,-1 1 0 16,2-2-1-16,-3 0-28 0,1 1 28 0,-1-1 0 0,0 1-4 0,-1-2 3 15,2-1-8-15,-2 3 13 0,-2 1-7 0,-1-1 0 16,2 2 0-16,-4-4 27 0,2 2-1 0,-1 1-22 16,-2-1-2-16,1 2 29 0,0-3-1 0,0 0-21 15,-1 2 31-15,-1-1-28 16,3-1-2-16,0-1 5 0,-2-1 0 0,2-1 0 16,-1-2-3-16,2 3-42 15,-4-1-1-15,2 1 42 0,0 0 0 0,1-4-46 0,-3 4 3 0,1 2 33 0,-1 0 4 16,2 0-10-16,-2 0 7 0,-1-4-10 15,0 5 8-15,-1 0 39 0,1-1 0 0,1 2 7 16,-1-1-43-16,-1-6 0 16,2 5 0-16,-1 1 44 0,-1-2 0 0,0 2-27 0,0-3-8 0,2 0 5 15,-2 3-2-15,-1 0 8 0,0 0-7 0,2 1-15 63,-2-2 16-63,0 2 0 0,0-1-18 0,0 1 15 0,0 1 1 0,0 0-4 0,0-1 6 0,0-1-5 0,0 0 2 0,0 4 22 0,0-4-23 0,0 3 1 0,0-2-1 0,0-2 9 0,0 3-8 0,0 0 3 15,0 0-2-15,0 1-36 16,0-3 0-16,2 4 35 16,-1-4 0-16,-1 5-33 0,0-6 1 0,2 5 24 0,-2 1 11 0,0-5-12 15,0 5 2-15,0-3 20 0,0 2-20 0,0 2-6 16,0-1 4-16,0-3 40 0,0 4 1 0,0-1-34 31,0 1-3-31,0 0 35 0,-2-3-1 0,1 4-18 0,-3-2-40 0,3 2 35 16,-3-3-3-16,3 2 5 0,0-4-58 0,-4 4 25 15,4-2 0-15,-1 0 2 0,-1 1 21 0,1-3-8 16,1 1 6-16,-1-1-20 0,0 1 17 0,-1 1-9 16,0-2 8-16,-1 1 29 0,3-1-34 0,-3 1 4 15,1 1 34-15,1-1 0 0,-2 1-31 0,-1 0 6 16,2 1 18-16,0 0-19 16,-2 1 4-16,1-2-6 0,1 2 3 0,-1 0 0 0,0-2 3 0,1 2-9 31,-1 1 7-31,1 0 0 0,-1 0-1 0,1-3-7 0,0 2 6 0,0 0 0 15,-1 1-3-15,1-1 3 16,0 0-2-16,0 0 2 0,0-1-10 0,0-1 9 0,-2 3 0 0,2-3-7 16,0 4 7-16,0-3 0 0,0 0-1 0,0 3-2 15,-1-2 2-15,1 2 1 0,0 0-2 0,-1-3 9 16,1 5-9-16,0-4 1 16,-3 3 32-16,3-2-31 15,0 3 1-15,1-1-1 0,-3-2 13 0,0 1-12 0,0 0 3 0,2-1-10 16,1 3 10-16,-3-5-1 47,-1 4 0-47,3-1-40 0,-2-1 38 0,2 1 1 0,-3 0-1 0,2-1 0 0,0 0-3 0,1 3 3 15,0-4-41-15,-3 3-1 0,2-3 32 0,-1 2 3 0,1 1-6 0,-2-2 6 0,3 1-4 0,-2 0 25 0,2 0-23 0,-4-1-1 47,2 0 2-47,0 1 0 0,2 0 1 0,-3 1-1 0,0 0 5 0,1-3-6 0,1 3 11 0,-1-1-8 0,-2 1 16 0,4-2-16 0,-6 3 12 16,3-3-12-16,1 3 17 0,-3 0-14 15,2-3 14-15,-1 2 17 0,-1 1 1 0,0-3-29 16,1 3 2-16,0-1-16 0,0-1 14 0,0 2 0 16,-1-2-2-16,0 1 2 0,-1 0-3 0,3-1 2 15,-1 3 3-15,-2-3-3 16,4 2-2-16,-4-1-1 0,4 1 2 0,0 0 0 16,-4-2 1-16,5 1-37 0,-2 1-1 0,-1 1 34 15,2-3 1-15,0 0-33 0,1 3 30 0,-2-2 0 0,1-1-4 16,1 1-32-16,0-2 33 0,-3 1 0 15,4 2 7-15,-2-2-8 94,1-1-5-94,-2 0 44 0,2 4-39 0,-2-4 0 0,2 2 1 0,-2-1-1 0,0 2 5 0,1-2 5 0,-1 1-8 0,-2 2 43 0,3-2-39 0,-2 2 0 0,-1-2 2 0,-1 2-1 0,2 0 0 0,1 0 1 0,-3 0 7 0,0 0-8 0,-1 0-1 16,2 0-2-16,-1 4 23 0,1-2-21 0,1 2 0 0,-3-1 38 0,0 0-37 0,0 0 3 15,3 1-1-15,-3 1 13 0,1 0-11 0,-1-2 4 16,-1 4-4-16,2-2 1 0,0-1-1 0,-2 2 3 0,2 1-3 0,-1-3 1 16,-3 4 0-16,4-3 0 15,-1 2-2-15,0-1 1 0,0 1 1 0,1 2-14 0,-5-3 13 32,7 0 0-32,-3 1 0 0,0-2-5 0,1 1 5 0,0 0-1 0,-3-1 1 0,4 2 0 0,-2-1-1 0,2-2 0 15,-2 1 4-15,2 0-4 16,-3 0 0-16,2-1 12 31,1 2-12-31,-2 1 1 0,0-2 0 0,0 1 8 0,-3 2-8 0,4-1 2 0,-3 2-1 0,2-4-12 0,-5 4 12 0,2-1 0 16,-2 2 0-16,3-1-5 0,-3 0 5 0,3-1-1 15,0 0 0-15,-4 2 0 32,1 0 0-32,2-2 0 0,2-2 21 0,-1 0-21 0,0 0 0 0,-3 3 6 0,4-3-5 0,1 2 1 15,-3-2 0-15,4 0-6 0,-4 1 6 0,-1 1 1 16,1 0-1-16,1 0-25 0,-1 1-1 0,-2 3 23 15,2-2-4-15,-4 2 2 0,2-3 2 0,1 4 4 16,1-3-5-16,-1 2-2 16,0-2 2-16,-2 2 4 0,5-1-5 0,-1-1 0 0,1-1 1 0,-1 1 13 47,1-3-13-47,-2 4 2 0,2-5-2 0,1 3 10 0,-3-3-8 0,2 3 1 0,-2-1-1 0,-3 2 0 0,2-3 0 0,1 5 38 0,1-4-37 0,-4 1 0 15,2 3 0-15,-5 4 25 16,6-5-23-16,-2 1 0 15,-2 2-1-15,1-1-8 0,1 1 10 0,-4 2 3 0,2-1 1 0,2-1-39 16,-3 3 35-16,0-4 0 0,-2 2-19 0,-1 4 18 16,2-7-2-16,0 1-8 0,2-2 6 0,0 2 2 47,4-5 0-47,-3 2 20 0,7-5-21 0,-1-2 0 0,6-1 1 0,0-2-1 0,3 0 3 0,1 0-2 0,0 0 4 0,0 0-141 15,1 0 64-15,9-2 34 0,4-3-622 0</inkml:trace>
  <inkml:trace contextRef="#ctx0" brushRef="#br0" timeOffset="8022.57">5186 7943 125 0,'0'0'0'0,"0"0"0"0,0 0 0 0,0 0 0 0,1 0 0 0,-1 0 0 0,2 0 16 31,-1 0-1-31,-1 0 38 0,2-3-30 0,0 3-4 0,-1 0-1 0,-1 0 29 0,3-2-1 0,-2 2-24 16,-1 0 6-16,2 0 29 0,-1 0-1 0,-1 0-31 31,0 0 1-31,1 0 70 0,-1 0-26 0,0 0 4 0,0 0 21 0,0 0-29 16,0 0 0-16,0 0-14 0,0 0-7 0,0 0-9 15,0 0 0-15,0 0-29 0,0 2 29 0,0 1 0 16,-1 1 10-16,-2 1-33 0,-1-3 0 0,1 4 23 16,0 0 0-16,-2-2-14 0,1 1 17 0,-3 2-5 31,3-3-7-31,-2 3-1 0,2 0 6 0,-4-1-40 0,0 3 6 0,-1-1 29 16,1 1 1-16,-1 0-36 0,-1 0 34 0,0 2 7 0,1 2-8 0,-4-2-32 15,5 1-5-15,-4-1 34 16,2 3 0-16,-4 0-44 0,2-3 32 0,2 0 6 15,-2 1-11-15,1-1 10 16,-1 0-11-16,-4 3-18 0,6-2 27 0,-2-2-1 0,0 1 1 0,0-2-30 16,-1 3 28-16,-1 0 3 15,4-1-6-15,-3-1-25 0,3 0-6 0,-4 0 31 0,3-3-9 0,1 5-12 16,-1-4 13-16,2 1 4 47,-1-1 27-47,0 1-27 0,1-1-4 0,-1 3 42 0,-2-1-37 0,6-2 0 0,-5 0 3 0,4 2-2 0,-4 1 2 0,0-2 0 0,2-1 3 0,2 0-20 15,-4 0 19-15,4 0-2 0,-3-1 3 0,0 2-42 16,1-1 36-16,0-2 2 0,4-1-33 0,-4 2 30 31,2-1-4-31,-5 4-11 0,6-5 11 0,1 4 2 0,-4-3-4 0,2 0-1 0,-2 3 3 0,1-1 0 16,2 1-1-16,-3-1 1 0,2-1 0 0,-2 1 0 16,2 1 0-16,-6 1 26 31,5 1-25-31,-3-3 0 0,0 2 11 0,-1-3-10 0,0 3 1 0,0-2-1 0,2 1 2 0,-2-1-2 15,2-1 4-15,0 0 13 0,-3 2-12 0,6-6-3 16,-4 4 3-16,3-2-30 16,-1 1 27-16,1 0-1 15,-4 2 1-15,5-4-10 0,-2 2 6 0,2 0 2 0,-2-2 2 0,1 4-2 32,-4-2-4-32,4 0 14 0,1-1-13 0,-2 2 2 0,2-2 0 0,-3 0 14 31,1 2-12-31,0-2-1 0,3-1 3 0,-3 1-8 0,3-2 6 0,-1 2 0 0,-2 0 2 0,1 2-9 0,3-4 7 0,-2 1 0 62,0 1 8-46,1 0-8-16,-1-2-2 0,1 0 21 0,0 2-19 0,0-1 0 0,-1-2 0 0,3 0 24 0,-5 3-22 0,4-2 2 0,2-1-3 0,-2 1 11 0,-4 1-8 0,5-2 0 0,-2 1 4 0,1 0-18 0,0 0 14 0,0 1 1 16,0-2-35-16,-1 1 33 15,2-1 0-15,2 1-27 0,-3-2 25 0,1 2-4 0,-1-3 2 0,2 5-12 78,-1-5 10-78,1 2-2 0,-1 1 3 0,1-2 12 0,1-1-13 0,-1 1 1 0,-1 0 11 0,3 1-10 0,-3 0-1 0,-1-2 1 0,2 1-1 0,-1 2 4 0,1-2-4 0,0 1-22 0,-1-1 23 0,1-1 0 0,-1 2 0 0,0 1-30 0,1-1 28 0,-1-2-1 16,0 2 1-16,1-1-1 0,0 1 0 0,-1 0-4 125,1-1 3-125,-2 1 7 0,2-2-7 0,-2 3-1 0,3-1 7 0,-3-1-6 0,1 2 0 0,-1-1 4 0,0-2-3 0,2 1 2 0,-3-1-1 0,2 2 2 0,0 0-2 0,1-1-1 0,-3-1 1 16,2 3-13-16,-1-3 12 0,1 1-1 0,1 1 1 0,-3-2 5 0,3 1-5 0,0-1 0 0,-2 0 4 0,-1 2-4 0,3-2 0 0,-2 1 1 0,3-1-1 0,-1 2 2 0,-3-2-2 0,1 2 15 0,1-2-14 0,1 2 2 15,-1-1-2-15,-1-1 5 0,1 2-4 0,-1-2 0 16,2 2 0-16,-2-2 0 15,0 0 0-15,2 0 0 0,-1 0 11 0,-1 3-10 16,1-3-1-16,1 2-1 0,-3-2 2 0,4 0 0 0,-1 1 0 0,-3-1 27 16,3 0 0-16,0 2-24 15,1-2-1-15,-2 0 21 0,-1 1-20 0,2-1 4 16,1 0 7-16,-1 0-7 0,2 0-2 0,-2 0 3 62,0 0-17-62,2 0 15 0,-2 0 0 0,0 0-17 0,1 0 16 0,1 0 0 0,-2 0-2 0,2 0-31 0,-3 0 31 0,2 0-4 0,1 0 4 0,-4 0-6 0,4 0 2 0,-1 0 1 32,-1 0 45-32,2 0-44 0,0 0 1 0,-2 0-1 0,0 0 44 0,0-1-41 0,-1-1 3 0,2 1-5 0,-1-1 4 0,1-1 2 15,-1 1 4-15,1-1-20 0,-2-3 18 0,1 3-3 47,0-1 3-47,0-2-37 0,-1 1 33 0,1-4 0 0,-3 4-27 0,3-3 25 0,0 0-4 0,-1-2 4 0,-2-1-24 0,3 0 21 16,-3-2-2-16,4 2-9 31,-2-2 9-31,-2 1 1 0,1-3 0 0,1 1 6 0,-3 2-7 0,3 0 1 0,1-3-2 0,-1 1 32 16,-4-1-30-16,5 1 1 0,-2 0 20 0,2 0-19 0,-1 0 2 0,-1-1-2 15,1-3-7-15,0 3 8 16,2-2 2-16,-1 1-48 0,0-1 46 0,-2-1-1 0,1-3 1 0,3 4-43 16,-1 0 37-16,1-2 3 15,0 1-7-15,0 1-32 0,-3-2-9 0,3 5 42 16,-2-1-27-16,2 1 24 0,-1 1-6 0,-1-3 3 15,1 3 10-15,0 2-9 0,-1-2-4 0,2 1 23 16,-1 0-19-16,-2-2-3 0,3-1 4 0,1 3-9 16,-2-1 9-16,2-3 0 15,0 4 1-15,-2-5-3 0,2 4 5 0,0 0-2 16,0 0-25-16,0 1 23 0,0 1 0 0,0-5-2 16,0 8-41-16,0-3 41 15,0 1-2-15,0 0 10 0,0 1-10 0,0-3-3 0,0 3 1 0,0 1 48 16,0-3-45-16,0 1 0 15,2 0 0-15,-2-4 27 0,2 5-24 0,-2-3-1 0,1 1 5 0,1-1-5 16,0 2 13-16,0-7-42 0,-1 7-3 0,2-2 33 16,-1 0 3-16,0 3-39 0,1-2-3 0,0-3 34 31,0 5-5-31,0-3 22 0,-1 4-21 0,0-2 2 31,-1 0-6-31,2-2 34 0,1 2-30 0,-2 1 2 0,2-2 11 0,0 2-11 0,-2-1 3 0,1-3-6 0,0 2-32 0,3-2 36 63,-3 1 5-63,2-2-39 0,0 1 0 0,-1-4 28 0,2 6 4 0,-2-3 19 0,1 2-24 0,-2 1 4 0,4-4-13 0,-4 5 55 31,-1 0-44-31,1 1 0 0,-1 1 49 0,-1 2 0 0,1-2-44 0,1 3 11 0,-2-1-9 0,1 4 22 0,-2-4-20 0,1 3 48 0,1-4-17 0,-2 5 8 0,0-4-30 0,2 2-23 16,1-1-1-16,0-1 23 15,3-3 0-15,-3 4-34 0,1-2 32 0,0 0-4 16,4 0 1-16,-3-2-2 0,1 1 1 0,1 0-5 15,-1 1 26-15,-2 0-23 63,5 0 3-63,-5 0 22 0,2 2-23 0,-2-1 4 0,2 4-2 0,0-3 17 0,-2 1-15 0,1-1 3 0,0 1-4 0,0-1 16 0,-1 2-14 0,1-1 2 0,1 0 12 0,-2 0-12 16,2-1-2-16,2-1 2 0,-3 3 6 0,4-3-6 0,0 2-1 0,-2-4 12 0,5 5-11 0,-4-1 3 15,3-2-2-15,0 1 13 16,-1-1-12-16,0 2 1 15,4-1-1-15,-2 2 21 0,-3-1-21 0,4 0 2 0,-5 1 40 0,3 2-39 16,4-4 0-16,-6 3 26 94,4-1-25-94,-5 1 3 0,4 2-2 0,1-3 48 0,-2 2-44 0,2 0 3 0,-2-1-4 0,0 0 8 0,3 0-7 0,0 1 15 0,-1-2-14 0,1 3 53 0,0 0-24 15,-1 0 4-15,0 0 7 0,6 0-25 0,-3 0-6 0,-3 0 4 0,1 0 18 0,3 0-18 0,0 0-1 0,2 4 23 0,-1-2-22 0,-1 2 2 0,2-3-1 0,-1 3 15 0,0-4-15 0,3 5 10 16,-1-4-9-16,-2 2 7 0,0 0-7 0,1-2 2 16,0 2 9-16,4 1-3 0,-5 0-6 0,-1-1-1 15,0 2 2-15,-1-1-1 16,1 3 0-16,2 0-4 0,-4 0 4 0,1 2-1 0,0-3 1 0,-2 3 26 16,2 2 0-16,2-1-17 15,-3-3-8-15,2 2 9 0,-2 1-8 0,3 0 2 16,-2-2-42-16,6 3 47 15,-7-1-7-15,4 1 2 0,-2-2-33 0,2 3 0 0,-1 0 29 0,3 2-23 16,-4 0 21-16,0 0-4 16,0 0 3-1,2 2-18-15,-1 1 15 0,3 0-1 16,-3-2-6-16,1 2-1 0,-1 0 6 0,1-1-2 0,1-1-28 0,1 6 33 0,-3-4-4 0,1 1 0 0,-2 0-72 16,2-3 33-1,1 7 0-15,-4-5-20 0,0-1 22 0,-1 0-1 0,2 1 16 0,-1-3-11 16,3 3 6-16,-6-6 9 0,0-1-19 0,-2 0 28 15,0-3-21-15,-2-1 7 0,1 1-74 16,-4-4 36 0,-4-1-4-16,-1 0-167 0,2-2 93 0,-3 0 49 0,0 0 11 0,0 0-437 15,-4 0 231-15,-6 0 115 0</inkml:trace>
  <inkml:trace contextRef="#ctx0" brushRef="#br0" timeOffset="20655.66">15920 1467 1544 0,'-1'0'0'0,"-6"-3"0"0,4 2 0 0,-2-2 0 0,4 3 0 0,-1-2 617 0,2 2-291 0,0 0-144 16,0 0 241-16,10 0-197 0,3 0-95 0,5 0-46 15,2 0 251-15,3 0-275 0,4 0-61 0,-4 2 0 16,2 1 0-16,0 1 0 0,0 2 0 0,0 1-24 16,0 2-129-16,-5 0 91 0,0 2 50 0,-5 1-731 15,-2 2 329-15,-3-1 211 0,-2 6-35 0,-7-2-568 16</inkml:trace>
  <inkml:trace contextRef="#ctx0" brushRef="#br0" timeOffset="20838.18">15822 1883 1600 0,'-28'8'0'0,"10"0"0"0,3 2 0 0,7-2 0 0,7-1 0 0,1-1 221 16,0 1-83-16,15-2 731 0,12 0-416 15,7-2-208-15,6-3-104 0,3 0 123 0,5 0-264 0,-8 0 0 16,3 0 0-16,-2 0 0 31,0 0 0-31,1 0 0 0,3 0 0 0,-7 0-203 0,-4 2 81 0,2 0 80 0,-5 0-377 0,-2 1 228 16,4-3 124-16,-9 0-955 0,-2 0 493 0</inkml:trace>
  <inkml:trace contextRef="#ctx0" brushRef="#br0" timeOffset="21031.67">16889 1148 2524 0,'0'0'0'0,"0"-7"0"0,0 1 0 0,0 2 0 0,0 2 0 0,0 0 0 0,-3 2 0 0,-6 0 0 0,-7 2 529 0,0 10-245 0,-4 2-555 15,-2 4 154-15,-2 3 86 0,0 1 30 0,1 1-422 16,-2 2 230-16,0-3 115 47</inkml:trace>
  <inkml:trace contextRef="#ctx0" brushRef="#br0" timeOffset="21138.38">16458 1440 1807 0,'1'0'0'0,"-1"0"0"0,2 0 0 0,7 0 0 0,2 0 0 0,7 0 0 0,9-1 462 0,9-4-217 0,6 0-104 0,8-5-52 0,5 1 604 15,2-1-328-15,4-2-236 0,-10 5-238 0,-4 0 32 16,-7 2 57-16,-6 4 29 0,-5-1-789 0,-3 2 418 16,-15 0 194-16,-6 8-862 0,-5 3 496 0</inkml:trace>
  <inkml:trace contextRef="#ctx0" brushRef="#br0" timeOffset="21345.34">16669 1580 994 0,'-9'4'0'0,"1"3"0"0,1 3 0 0,3-1 0 0,3 2 327 0,1 2-145 0,0 2-72 0,1-1-37 0,6 1 643 0,2 0-330 0,0 0-180 109,-1-4-195-109,3 4-1 0,-3-6 27 0,-2 0 0 0,2 2 10 0,-1-5-10 0,-3 0 0 0,0-5 0 0,-2-1 0 0</inkml:trace>
  <inkml:trace contextRef="#ctx0" brushRef="#br0" timeOffset="21483.58">16645 1577 1275 0,'0'-10'0'0,"0"-2"0"0,1 5 0 0,7 1 0 0,3-1 0 0,3 4 254 0,9 0-108 0,2 0-46 0,8 0 462 0,3 3-263 0,7 0-130 0,1 0-67 0,2 0 155 0,3 0-100 0,-11 6-65 0,-2-3-28 0,-5 3 128 16,-4 2-78-16,-7-1-39 0,0 2-74 0,-10 0-10 16,-7 4 46-16,-1 1-149 0,-2 1 75 0,0 2 46 15,-13 2-9-15,0-2-238 0,-2-2 138 0,-1 5 68 16,1-7-36-16,-4 4-630 15,5-5 325-15,0-3 168 0,-2-1-252 0,4-2 210 16</inkml:trace>
  <inkml:trace contextRef="#ctx0" brushRef="#br0" timeOffset="21638.16">16696 1697 2508 0,'-14'-2'0'0,"5"0"0"0,4-1 0 0,3 0 0 0,2 1 0 0,3 1 0 0,14 1 0 0,6-3 0 0,5 2 398 0,3-2-171 15,2-1-100-15,0 1 65 0,2 0-78 0,-3 2-38 16,0-4-1-16,2 4-688 0,-7 0 320 0,0 1 166 16,-8 0-826-16,-1 0 466 0,-8 0 234 0</inkml:trace>
  <inkml:trace contextRef="#ctx0" brushRef="#br0" timeOffset="21784.06">16768 1794 1570 0,'-13'0'0'0,"0"0"0"0,3 0 0 0,3 2 0 0,1-2 0 0,6 1 0 0,0-1 166 0,5 2-64 0,11-2-33 0,5 0 1 16,4 0-24-16,0 0-9 0,3 0 0 0,-2 0 275 16,1 0-138-16,-2 0-68 0,2 0-26 0,-7 0-636 15,-3 0 296-15,-2 0 148 0,-4 0-682 0,-2 3 384 16</inkml:trace>
  <inkml:trace contextRef="#ctx0" brushRef="#br0" timeOffset="21932.29">16725 1901 1336 0,'-21'0'0'0,"8"2"0"0,4-2 0 0,3 0 0 0,3 0 0 0,3 3 262 16,0 0-103-16,3-2-65 0,14 3 353 0,3-1-204 16,4 1-103-16,2-1 46 0,5 0-65 0,-1 0-46 15,-1-1-1-15,1-2-235 0,0 2 98 0,-2-2 51 16,0 0 33-16,-4 0-541 16,-2 0 278-16,-5 0 139 0,0 0-631 0,-6-4 309 0</inkml:trace>
  <inkml:trace contextRef="#ctx0" brushRef="#br0" timeOffset="22222.51">16809 1238 1122 0,'0'17'0'0,"0"5"0"0,5 6 0 0,5 6 0 0,0 7 288 0,3 6-125 0,0 13-54 0,-3-5-41 0,0 4 1 0,-2-4-32 0,-4 1 0 16,1-5 228-16,-4 3-336 0,-1-13 50 0,-3-3-276 15,-11-4 154-15,-3-5 77 16,-5 0 38-16,-3-1 49 0,4-10 0 0,0-4-25 16,1-2 0-16,3-4 174 0,4-3-128 0,1 3-33 15,6-4-65-15,4 0 593 0,2-1-246 0,0 1-136 16,4 3 303-16,9-1-203 0,5-1-114 0,5 1-53 16,5-3 187-16,3 0-275 0,4-3 0 0,6 0 0 15,-3 0 0-15,2 0 0 0,2 0 0 0,-2-10 0 16,0 0 0-16,4 0 0 0,-9 3 0 0,-1-2-931 15,1-3 245-15</inkml:trace>
  <inkml:trace contextRef="#ctx0" brushRef="#br0" timeOffset="22499.77">17620 1221 1286 0,'-2'0'0'0,"-6"2"0"0,0 1 0 0,-1 2 0 0,-2 2 0 0,0 3 31 0,-4 2-1 0,-1 9-30 0,-6 1-88 0,-3 6 37 0,3 2 2 0,-4 1 38 0,-1 3-263 0,-2-4 119 0,1 2 59 0,-3-1-238 0,7-8 171 0,4-5 82 0,6-4 36 0,3-2 45 0,3-3 0 0,4 1 0 0,4-5 262 0,0 0-168 0,6 1-65 0,9-1-33 0,5-1 536 16,6 0-247-16,3-2-144 0,7-1 3 0,1-1 170 15,4 0-139-15,2 0-69 16,3 0 130-16,-7 0-105 0,-1-1-47 0,-2-3-304 15,-4 2 128-15,-3-1 64 0,4 2 42 0,-16 0-603 16,-1 1 312-16,-11 0 157 16</inkml:trace>
  <inkml:trace contextRef="#ctx0" brushRef="#br0" timeOffset="22670.32">17509 1451 1311 0,'-8'-5'0'0,"0"5"0"0,7-2 0 0,1 2 0 0,0 0 0 0,1 14 0 0,10 8 0 0,2 4 622 0,3 8-293 0,-1 6-137 0,1 2 177 16,-3 9-166-16,0 1-83 0,-1 3-42 0,-4-1 103 0,0 6-63 0,-6-12-46 0,2-2-340 0,-4-2 153 0,0-6 75 15,0-2 39-15,-4 1-626 32,-4-13 328-32,-2 1 168 0,2-8 83 0,-2-13-748 0</inkml:trace>
  <inkml:trace contextRef="#ctx0" brushRef="#br0" timeOffset="22805.95">17553 1752 1788 0,'-12'0'0'0,"0"6"0"0,3-1 0 0,-1 8 0 0,-3 0 0 0,1 6 0 0,0 3 303 15,-2 6-134-15,-2 2 113 0,1 0-123 0,-3 7-52 0,3-7-39 0,2-2-1 16,1-4-30-16,4-4-1 16,4-7 1-16,-1-2-828 0,5-11 409 0</inkml:trace>
  <inkml:trace contextRef="#ctx0" brushRef="#br0" timeOffset="22960.11">17672 1773 2204 0,'11'4'0'0,"0"5"0"16,2-3 0-16,4 4 0 0,0-1 0 0,-3 1 0 0,0-1 0 0,0 2 371 0,-4 0-168 0,3-1-79 0,-3 1-35 0,-4-1-10 16,0-2-42-16,-3-1-262 31,3-2 131-31,-3-5 65 0,2 0 41 0,-2 0-870 0</inkml:trace>
  <inkml:trace contextRef="#ctx0" brushRef="#br0" timeOffset="23263.3">17886 1402 2133 0,'-3'6'0'0,"0"2"0"0,-1 2 0 0,4-2 0 0,-1 4 0 0,-1-2 0 0,2 1 0 0,-1 2 0 16,1-2 231-16,-2-1-102 0,2-2-46 0,0 1-240 0,0-4 97 0,-2 1 49 15,2 0 32-15,-1-6-170 0,-1 0 92 0,0 0 47 16,2-6 23-16,0-8-241 0,0-3 141 0,0-3 57 16,0-2-114-16,2 2 64 0,5 0-29 0,2 0 27 15,2 4 375-15,3 2-163 0,2 0-85 0,1 6 341 16,0 3-170-16,2-3-99 16,-2 7 1-16,0 1 9 0,2 0-46 0,-5 3 0 0,1 10-44 0,-2 4-22 15,-8 2 21-15,-4 6 0 16,-1-1-158-16,-3 3 80 0,-8 0 38 0,-6-1-97 15,0-2 63-15,-3-7 36 0,2-2-22 0,0-2-234 16,-1-5 107-16,3 2 67 0,5-7 4 0,2-3 29 16,0 0-26-16,5 0 1 0,1 0-305 0</inkml:trace>
  <inkml:trace contextRef="#ctx0" brushRef="#br0" timeOffset="23483.39">17860 1766 1899 0,'-10'11'0'0,"0"4"0"0,6 1 0 0,-1-3 0 0,2 4 0 0,3-3 0 0,0 1 0 0,0 2 0 0,0 0 288 0,0 0-126 0,0 4 218 0,0-8-177 0,0 0-83 0,0-5-42 0,2 1 0 0,1-6-42 47,3 0 9-47</inkml:trace>
  <inkml:trace contextRef="#ctx0" brushRef="#br0" timeOffset="23535.25">18004 1780 1507 0,'4'0'0'0,"0"2"0"0,4 2 0 0,0 1 0 0,1 1 0 0,5 3 0 0,-1 1 753 16,2 1-359-16,-1 2-178 0,1 2 26 0,1-1-103 0,1 3-43 0,-3-2-663 0,3-2 302 0,-2 0 150 0,0-6 76 0</inkml:trace>
  <inkml:trace contextRef="#ctx0" brushRef="#br0" timeOffset="23911.25">18522 1267 1075 0,'-4'0'0'0,"0"0"0"0,-1 0 0 0,3 0 0 0,-2 0 0 0,1 7 46 0,1 5-46 0,-2 7 0 15,-1 3 0-15,-1 0 335 0,-1 5-149 0,-2 2-65 16,1 0-46-16,0-3 123 0,0 3-80 0,-2-4-41 47,2-4-896-47,0 0 398 0</inkml:trace>
  <inkml:trace contextRef="#ctx0" brushRef="#br0" timeOffset="24027.94">18655 1274 1320 0,'10'1'0'0,"-1"3"0"0,5 2 0 0,0 5 0 0,3-2 0 0,-1 4 0 0,4 3 278 32,-5 1-125-32,3 3-58 0,-4-3-28 0,2 5 105 0,-2 2-57 0,-4-2-44 0,-4 3 1 0,-2 0-472 15,-2 1 219-15,-2 2 109 0</inkml:trace>
  <inkml:trace contextRef="#ctx0" brushRef="#br0" timeOffset="24315.17">18483 1726 1209 0,'0'0'0'0,"0"0"0"16,0 0 0-16,0 0 0 0,6 0 0 0,12 0 0 0,6 0 0 0,5 0 191 0,7 0-76 0,5 8-29 0,-4 2 121 0,2 4-86 0,-2 3-43 15,-2 2 0-15,-10 1-81 0,3 4 10 0,-18 0 30 16,-4-2-233-16,-6 3 117 16,0-2 58-16,-15 0 29 0,-3-2-404 0,-4-7 207 15,0-4 68-15,-1-8-359 0,-1-2 211 0,3 0 115 16,0-12 50-16,4-7 23 0,5-5 37 0,3-5 44 15,4 0 0-15,3 4 0 0,-4-1 0 0,6 9 0 16,0 2 120-16,0 5-98 0,0 3-29 0,-2 5-1 16,-3 2 475-16,1 7-239 0,-7 16-52 15,0 5 350-15,-6 7-244 0,0 2-122 0,-7 5-52 0,3-1 11 47,-1-4-40-47,-2 1 0 0,4-4-42 0,0-4 10 0,11-12-10 0,4-8 1 0,5-10-1 0</inkml:trace>
  <inkml:trace contextRef="#ctx0" brushRef="#br0" timeOffset="24557.33">19269 1344 2911 0,'4'5'0'0,"-1"2"0"0,-2 6 0 0,2 8 0 0,-1 8 0 0,-2 7 0 0,0 7 0 0,0 1 0 0,-3 2 0 0,-2-4 0 0,1 1 121 0,3-2-42 0,-2 0-246 0,2-12 97 0,-4-2 54 0,2-3 26 0,-4-4-696 0,2-2 361 0,-3-5 191 0</inkml:trace>
  <inkml:trace contextRef="#ctx0" brushRef="#br0" timeOffset="24763.78">19245 1310 1969 0,'11'-12'0'0,"3"3"0"0,9 1 0 0,2 1 0 0,3 2 0 0,2 3 0 0,-2 2 0 0,3 0 0 0,-2 8 226 0,4 6-88 0,-8 2-57 16,-2 6 59-16,-5 7-54 0,-4 5-26 0,-2 6 3 15,-7 8-20-15,-5 0-9 0,0 4 0 0,-6 4 88 16,-7 0-44-16,1-2 0 0,4 2-34 0,5-15 161 16,3-5-85-16,0-7-43 15,5-5 1-15,13-8 7 0,5-3-15 0,1-13-10 16,4 0-98-16,0 0 37 0,1-17 0 0,-1-1-78 15,2-7 67-15,-8 1 19 0,-3-3 0 0,-1 2-556 16,-2-2 279-16,-5-3 93 0,-2-2 84 0,-5 0-648 16,-4-1 352-16,0-4 176 15,0-1-476-15</inkml:trace>
  <inkml:trace contextRef="#ctx0" brushRef="#br0" timeOffset="24949.79">20007 1119 1671 0,'3'0'0'0,"0"0"0"0,1 0 0 16,2 0 0-16,-2 3 0 0,-3 6 362 0,1 4-163 0,-2 6-81 0,0 7 421 0,-8 3-256 0,-6 8-123 16,-3 4-62-16,-3 2-30 62,0 0-1-62,-1 4-21 0,2-9-10 16,3-4-594-16,1-5 297 0,4-6 149 0,2-5-934 0</inkml:trace>
  <inkml:trace contextRef="#ctx0" brushRef="#br0" timeOffset="25066.99">19998 1422 1362 0,'5'8'0'0,"0"2"0"0,3 3 0 0,3 5 0 0,-3 2 0 0,1 7 0 0,2 2 678 0,-3 5-320 0,-4 4-161 0,3 6 255 15,-7-5-212-15,3-3-102 0,-3-1-51 0,0-4-436 16,0-5 193-16,0-1 103 0,0-11 38 0,0-7-321 16,0-7 186-16,-3 0 93 15,1-1-702-15,-1-10 399 0</inkml:trace>
  <inkml:trace contextRef="#ctx0" brushRef="#br0" timeOffset="25224.08">20222 1346 1157 0,'24'-24'0'16,"6"3"0"-16,3 1 0 0,9-2 0 0,-3 7 0 0,0 4 0 0,0-1 509 0,-1 2-236 0,5 0-109 0,-14 5 92 16,-2 3-109-16,-7 0-56 0,-4 2-27 0,-8 0-548 31,-4 2 269-16,-4 13 121-15,-12 7 66 0,-13 2-299 0,-6 6 182 0,-4 0 90 0,-4 3-619 0,5-7 340 0</inkml:trace>
  <inkml:trace contextRef="#ctx0" brushRef="#br0" timeOffset="25366.7">20332 1481 549 0,'3'1'0'0,"0"2"0"0,1-1 0 0,4-1 0 0,-1-1 0 0,1 0 168 0,3 0-66 0,1 0-32 0,1 0 194 0,-1 0-119 0,1 0-54 0,-2 1-27 0,-1 4 93 0,-3-1-60 31,-4 0-21-31,-1 5-296 0,-2-1 128 0,0-1 64 0,-5 2 32 0,-6-2-553 15,-2-1 277-15,-4-2 137 16</inkml:trace>
  <inkml:trace contextRef="#ctx0" brushRef="#br0" timeOffset="25578.14">20477 1327 2827 0,'0'4'0'0,"3"2"0"0,-1 1 0 0,-1 0 0 0,2 6 0 0,4 5 0 0,-1 8 0 0,3 12 0 0,-2 5 0 0,2 10 0 0,0 6 359 0,0 9-153 0,-1-8-89 0,0 2-40 0,-1-5 0 0,-2-2-41 0,-2-6 1 0,1 6-242 0,-3-16 117 0,-1-5 62 0,0-5 31 0,-5-9-463 0,-7-5 247 0,0-4 133 0,-3-11-625 0,2 0 310 16,-4-3 178-16,3-14-137 0,-2-9 159 0,-1-15 68 0,7-5 50 0</inkml:trace>
  <inkml:trace contextRef="#ctx0" brushRef="#br0" timeOffset="25693.83">21086 955 1993 0,'11'0'0'0,"0"0"0"0,6 0 0 0,-2 2 0 0,0 1 0 0,-2 4 0 0,2-3 413 0,-4 3-188 0,2-1-86 0,-4 3-56 0,-3-1-23 16,-2-1-1-16,-2 5-206 0,-2-1-688 0,0 4 444 15,-4-2 209-15,-9-1-445 0</inkml:trace>
  <inkml:trace contextRef="#ctx0" brushRef="#br0" timeOffset="25833.45">20874 1203 1208 0,'-7'0'0'0,"0"0"0"0,6 3 0 0,1-3 0 0,2 0 36 0,17 0 1 0,6 0-34 16,5 0 0-16,6 0 733 0,5-5-350 0,1-2-175 0,6-2-87 0,2-1 119 16,3-2-94-16,-8 2-62 15,-6 1-708-15,-2 2 329 0,-10 1 164 0,-5 4-880 16,-7 0 479-16</inkml:trace>
  <inkml:trace contextRef="#ctx0" brushRef="#br0" timeOffset="25965.1">21063 1281 1473 0,'-17'5'0'0,"5"2"0"0,7 1 0 0,3 1 0 0,2-4 0 0,0 2 0 0,7-2 0 0,5-1 226 0,2 2-95 0,2-2-38 0,-2-1-34 15,3-1 1-15,1-2-24 0,-2 0 63 0,3 0-528 16,1 0 240-16,-4 0 108 0,0 0-676 0</inkml:trace>
  <inkml:trace contextRef="#ctx0" brushRef="#br0" timeOffset="26170.67">21370 1274 1476 0,'5'1'0'16,"-4"1"0"-16,0 2 0 0,-1-4 0 0,0 4 0 0,-1 1 0 0,-13 1 0 0,-9-1 0 0,-1 3 0 0,-5 1 176 0,-4 3-71 0,-4 2 41 0,-3-2-59 0,-3 5-26 15,-2-2 0-15,-2 2-92 0,5-3 34 0,-3 1 8 16,17-3 25-16,11-5 116 0,4-4-57 0,9-1-30 15,4-2 0-15,0 0-6 0,13 0-24 0,10 0 1 32,5-3 88-32,9-4-44 0,2 0-1 15,5 0-137-15,-3 2 42 0,2-1 26 0,-1 2 0 0,-1 1-414 0,-2-1 210 0,7 0 114 0,-15 3 31 0,0 1-689 16,-7 0 349-16,-9 0 177 16,-9 7 88-16</inkml:trace>
  <inkml:trace contextRef="#ctx0" brushRef="#br0" timeOffset="26345.34">21036 1598 1850 0,'-2'4'0'0,"2"2"0"0,0 1 0 0,0 0 0 0,0 5 0 0,2-2 0 0,3 0 0 0,2 2 0 0,-1-2 344 0,1 1-145 0,0-1-87 0,-1-2-38 0,-1-1-432 0,-1 0 197 0,-1-4 98 0,-1 3 58 0,-1-5-656 16,-1-1 325-16,0 0 165 15,0 0-209-15</inkml:trace>
  <inkml:trace contextRef="#ctx0" brushRef="#br0" timeOffset="26596.32">21116 1589 809 0,'12'-5'0'0,"4"1"0"0,0 2 0 0,5 1 0 0,1-2 0 0,8 2 0 0,-4 1 35 0,1 0 0 0,-2 1 0 16,0 9 259-16,-4 1-129 16,-1 4-57-16,-5 0 112 0,-9 2-93 0,-1 1-45 15,-5 3-24-15,0 0 1 0,-15 6-15 0,-5-5-9 16,-5-3 0-16,-1-2 0 0,0-4 0 0,-2-2 0 15,2 1 9-15,3-9-610 0,1-3 294 0,5 0 100 16,0 0-313-16,3-3 221 94,-1-6 107-94,10-3 20 0,0 1 51 0,3 0 25 0,2-2 1 0,0 2 30 0,0 1 30 0,5 2 0 0,5-1 0 0,3 5 31 0,0 0-35 0,1 2-23 0,1 0 27 0,1-1 849 0,1 3-418 0,0 0-146 0,1 0-167 0,-1 0-42 0,2 0 10 0,-4 0-215 0,-2 0 83 0,0 0 40 0,-6 0 0 15,1 0-523-15</inkml:trace>
  <inkml:trace contextRef="#ctx0" brushRef="#br0" timeOffset="26719.5">21109 1821 797 0,'-5'2'0'0,"-2"-2"0"0,4 0 0 0,3 0 0 0,0 0 30 16,0 0-30-16,6 0 0 0,10 0 1 0,0-2 260 15,4 0-113-15,0-3-48 0,0 0-37 0,0 0-211 16,-2 1 89-16,-1 1 44 0,-5 2-529 0,1-1 247 15</inkml:trace>
  <inkml:trace contextRef="#ctx0" brushRef="#br0" timeOffset="26829.21">21029 1978 722 0,'-16'10'0'0,"5"0"0"0,2-2 0 0,3-1 0 0,1-3 0 0,5 0 0 0,0-3 0 0,0-1 78 0,0 0-43 15,6 0 0-15,2 0-135 0,4-5 58 0</inkml:trace>
  <inkml:trace contextRef="#ctx0" brushRef="#br0" timeOffset="27078.54">21120 1968 1404 0,'0'6'0'0,"0"5"0"0,0 0 0 0,0-1 0 0,0 0 0 0,9 1 0 0,3 5 0 0,5-2 65 0,3 2 10 0,1-2-40 16,4-5 0-16,1 1 0 0,4-3 0 0,-2-6 510 15,3-1-247-15,-3 0-135 0,-3-1-64 0,-5-10-633 16,0-4 284-16,-4-2 143 0,-4 1 80 0,-7-1-494 15,-3 2 212-15,-2 0 149 16,0 3 6-16,-13-3 60 0,-1 1 21 0,-3 4 8 0,-3 2-88 0,0 2-29 16,1 5 85-16,0-1 34 15,0 0 208-15,5 2-107 0,2 0-37 0,1 5 344 32,3 5-190-32,3 0-95 0,1 1-56 0,2-1 307 0,2 2-109 15,0-1-89-15,0 0-11 0,0-1-302 0,5 0 126 0,6-3 50 0,-1-3 29 0,2-4-299 16</inkml:trace>
  <inkml:trace contextRef="#ctx0" brushRef="#br0" timeOffset="27210.19">21593 1965 1495 0,'0'6'0'0,"0"-3"0"0,0 3 0 0,0-1 0 0,3 3 0 0,3 1 0 0,-1-2 301 0,-1 1-133 16,1 1-66-16,0-1 185 0,-2 1-126 0,1 1-54 15,3-3-40-15,-3-4-578 0,3 1 272 0,-1-4 138 16,6 0 67-16</inkml:trace>
  <inkml:trace contextRef="#ctx0" brushRef="#br0" timeOffset="27394.69">22233 1564 1341 0,'0'7'0'0,"0"3"0"0,0 3 0 0,0 1 0 0,0 3 291 0,0 5-128 0,-3 7-64 0,-8 3-32 16,-5 8 566-16,-3 4-290 15,-2-1-158-15,-4 2 14 32,-5-1-82-32,-2-2-42 0,-6 2 1 0,-8 6-514 0,6-18 232 0,2-4 121 0,-1-9-726 0,0-6 406 15,4-5 203-15</inkml:trace>
  <inkml:trace contextRef="#ctx0" brushRef="#br0" timeOffset="27642.03">21699 1654 1977 0,'11'6'0'0,"6"7"0"0,7 1 0 0,12 7 0 0,2 5 0 0,3 6 0 0,2 6 685 0,-1 5-325 0,-1 3-163 0,4 3-72 0,-11-6-49 15,0-9 0-15,-2-2-41 0,-4-10-120 0,-2-3 60 16,-1 3 39-16,-14-8-9 109,-3-7-847-109,-5-7 438 0,-3 0 220 0,-6-4-553 0</inkml:trace>
  <inkml:trace contextRef="#ctx0" brushRef="#br0" timeOffset="27697.4">21884 1473 2845 0,'0'2'0'0,"0"-2"0"0,0 2 0 0,5 2 0 0,6 4 0 0,5 2 0 0,4 5 0 0,2 3 0 0,1 0 0 0,0 2 81 0,2 1-15 0,-8-4-8 0,2 0-1005 0</inkml:trace>
  <inkml:trace contextRef="#ctx0" brushRef="#br0" timeOffset="55019.85">13966 4541 1228 0,'0'-7'0'0,"0"2"0"0,0 0 0 16,0-1 0-16,0-1 0 0,0 0 0 0,0-1 213 0,0-5-88 0,0 2-44 0,0-5 0 0,0-2 289 16,-2-3-171-16,2-2-81 0,-1-1 102 15,-1-4-91-15,-1 3-46 0,-2-3 10 0,-2 5-17 0,-1 3 0 16,-3 4-39-16,-4 4 71 109,-3 5-36-109,-7 5 10 0,-3 2-45 0,-4 15-12 0,-3 11 13 0,-2 6-1 0,0 4 0 0,-1 5 177 0,10-3-93 0,3 1-90 0,8-3-31 0,5-1 0 0,10-4 0 0,2 6 0 0,0-8 0 0,18 0 0 0,7-2 0 0,9 1 0 0,0-2 0 0,5 6 0 0,-5-11 0 0,-1 4 0 0,-4 0 0 0,-4 1 0 0,-3 1 0 0,0 4 0 0,-12-4 0 0,-8-1 0 16,-2 1 0-16,0 5 0 16,-16-2 0-16,-7 5 0 0,-3-10 0 0,-5-2 0 15,-4 1 0-15,-2-7 0 0,-2-2 0 0,-2-1 0 31,7-11 0-31,1-3 0 0,4 0 0 0,2-14 0 0,4-5 0 0,1-6 0 0,10-7 0 0,5-2 0 16,6-6-501-16,1 1 64 0,1-5 190 0,11 5-657 31,8 3 433-31</inkml:trace>
  <inkml:trace contextRef="#ctx0" brushRef="#br0" timeOffset="55156.24">14057 4587 2386 0,'4'0'0'0,"-1"0"0"0,2 0 0 0,2 0 0 0,-2 3 0 0,2 0 0 0,0 0 0 0,1 0 944 16,1-1-454-16,4 1-379 16,4 3-111-16,0-3 0 0,4 2 0 0,3 0 0 0,3 0 0 0,2 4 0 15,3-3-20-15,-4 3-1101 0,-3 1 568 0</inkml:trace>
  <inkml:trace contextRef="#ctx0" brushRef="#br0" timeOffset="55330.78">14122 4900 1858 0,'-27'6'0'0,"-4"6"0"0,14-2 0 0,2-2 0 0,7-2 0 0,4-1 0 0,4-2 929 0,4 1-436 0,16-4-233 0,5 0-111 0,7 0 93 15,6 0-242-15,1 0 0 0,6 0 0 0,-4 0 0 32,-2 0 0-32,3 0 0 0,-4 0-740 0,6 0 194 31,-8 0 288-31</inkml:trace>
  <inkml:trace contextRef="#ctx0" brushRef="#br0" timeOffset="55976.61">15434 4524 1259 0,'0'-12'0'0,"0"4"0"0,0-4 0 0,0 3 0 0,0-2 0 0,0 0 0 0,0-1 0 0,0-3 220 0,0-5-83 0,0 2-55 15,0-4-22-15,0-3 129 0,0 1-76 0,0-3-38 16,0-7 14-16,0 4-8 0,0 1-45 0,0 2 24 16,-3-1-24-16,-5 5 1 0,-2-4 8 0,-2 12 53 15,1 4-31-15,-3 5 1 16,-1 4-32-16,-4 2 130 0,0 0-56 0,1 17-41 16,0 5 0-16,3 3 51 0,2 5-42 0,3 2 0 15,0 7 127-15,8 0-89 0,2-3-39 0,0 4-22 16,0 2-55-16,8-1 0 0,0 8 0 0,4-9 0 15,1 8 0-15,1-1 0 94,-1 6 0-94,-1 7 0 0,-3-8 0 0,-2-1 0 0,-4 0 0 0,-3-1 0 0,0 1 0 0,0 3 0 0,-11-14 0 0,-5-4 0 0,-1-5-52 0,-3-3-61 0,-2-6 11 0,-1 2-7 0,-1-15 44 0,1-4 162 0,1-5-55 0,3 0-29 0,1-3 9 0,0-8-391 0,7-6 174 0,2-3 86 0,3-4 40 16,6 1-257-16,0-5 145 0,0-1 63 0,8 3-424 0,8-1 253 15,2 0 127-15,5-1-417 0</inkml:trace>
  <inkml:trace contextRef="#ctx0" brushRef="#br0" timeOffset="56265.83">15778 4445 837 0,'16'-33'0'0,"-1"4"0"0,-1-8 0 0,-7 8 0 0,-1-1 0 0,-5 0 0 0,-1 1 0 0,0 2 0 0,0-3 270 0,-10 13-121 0,0 2-56 15,-3 3 322-15,-2 6-189 0,1 3-95 0,-6 2-39 16,3 1 160-16,-1 7-108 0,0 8-54 0,0 5 313 16,2 3-183-16,-2 2-83 0,6 6-55 0,3 1 278 15,2 2-330-15,1 4-30 16,2 4 0-16,4-2 0 0,0 2 0 0,0-1 0 16,0 4 0-16,1-1 0 0,1 9 0 0,5-6 0 15,0 0 0-15,-1 2 0 0,0 0 0 0,2-4 0 16,-4 6 0-16,-1-11 0 0,1-4 0 0,-3-3 0 15,-1 0 0-15,0-3 0 16,-3 3 0-16,-6-10 0 0,-2-4 0 0,-3-2 0 0,-1 0-508 0,0-2 86 16,-3 4 183-16,2-6 106 0,0 0-784 0,-2 4 440 15</inkml:trace>
  <inkml:trace contextRef="#ctx0" brushRef="#br0" timeOffset="56433.39">15465 5447 1923 0,'0'3'0'0,"0"-3"0"0,3 4 0 0,-2-1 0 0,1 3 0 0,2 3 480 0,-2 3-227 0,3 2-108 0,0 6 323 0,-2 4-215 0,2 5-109 0,-1 7-44 0,-2-1 65 0,-1 1-165 0,-1 0 0 0,0-1 0 0,0-2 0 0,0-1 0 0,0-8 0 16,0-6-514-16,-3-7 152 16,-1-4 199-16,-1-5-861 0,2-2 467 0,-2-10 260 15</inkml:trace>
  <inkml:trace contextRef="#ctx0" brushRef="#br0" timeOffset="56631.85">15484 5423 1672 0,'4'-8'0'0,"2"4"0"0,4 0 0 0,0 0 0 15,5 3 0-15,0-2 0 0,6 3 520 0,3 0-242 0,3 12-111 63,0 3-70-63,1 6 552 0,-2 2-307 0,-3 5-152 0,-3 2-174 0,-2 4-16 0,-12-1 0 0,-6 1 0 0,-1 3 0 0,-20 1 0 0,-9-1 0 0,-8 1 0 0,-6-9 0 0,-6-5 0 15,-1-2 0-15,-7-2 0 0,0-3 0 0,-6 0-41 0,13-8-33 0,3-4-410 16,9-5 167-16,11 0 141 16,14-1-736-16</inkml:trace>
  <inkml:trace contextRef="#ctx0" brushRef="#br0" timeOffset="57351.16">16313 4596 1420 0,'0'-12'0'0,"0"3"0"0,0-3 0 0,0 4 0 0,0-4 0 0,4 0 0 0,4-3 0 0,3-1 0 0,6-6 326 16,-1 3-150-1,2-5-70-15,1 1-35 0,1-1-66 16,0 0 0-16,-2-1 40 0,-4 8-55 0,-5 1 23 0,-2 6 0 0,-2 1 23 0,-3 4 51 0,-1 2-17 15,-1 2-8-15,0 1 254 16,0 0-141-16,-3 3-69 0,-1 6-35 0,4 5 232 0,0 0-138 0,0 5-65 16,0 1-32-16,2 0 134 15,5 3-202-15,3 6 0 0,-2-4 0 0,0 1 0 16,-1 5 0-16,-1 0 0 0,0 4-109 0,-2 4-45 16,-3 0 90-16,-1 5-223 0,0 0 157 0,-1 4 16 15,-9-1 61-15,-3 7-420 47,-2-10 224-47,-1-2 106 0,-2-2 54 0,-2-6-5 0,-1-2 29 0,-1 1-9 0,2-12 257 0,5-6-109 0,-2-6-55 0,4-1 398 0,2-8-226 0,3 3-123 0,4-3-47 0,4 0 326 16,0-3-171-16,0-1-2 0,0 0-71 0,1 0 222 15,12-1-325-15,4 0 0 16,3-1 0-16,2 2 0 31,3-1 0-31,3 0 0 0,-3 2 0 0,-2-1 0 0,3 4 0 0,-3-3 0 0,3 2 0 0,-6 1 0 0,-1 0 0 0,-2 0-205 16,0 0-197-16,-4 0 196 15,1 0 26-15,-5 1-354 0,-1 2 249 0</inkml:trace>
  <inkml:trace contextRef="#ctx0" brushRef="#br0" timeOffset="57891.71">17367 4766 1307 0,'-3'-12'0'0,"-2"1"0"0,2-2 0 0,0 0 0 0,0-2 0 0,-3-3 0 0,3 2 364 0,-2 0-165 0,0 1-81 0,-1-3-42 0,-3 1 37 0,1 7-44 0,-2 0 1 0,-2 5 73 0,0 3-54 0,-3 2-26 0,-3 2 8 16,-1 17 50-16,0 10-43 16,-2 5 0-16,-1 9 22 0,1 3-33 0,0 8 9 15,5-3-40-15,5-4 37 0,3-2-38 0,3-2 1 16,4-4-1-16,1 4 0 31,0-14 1-31,6-7-1 0,9-7-98 0,0-7 50 0,2-4 24 0,3-4 8 0,-1-2-143 0,1-15 74 0,1-8 20 0,0-6-186 16,-2-4 95-16,5-5 59 0,-6 1 7 0,-1-7-235 15,4 0 119-15,-4-4 68 0,1-6 33 0,3-12-102 16,-6 3 73-16,2-11 31 0,-4-5-11 0,2-4-1 16,-4-1 44-16,1-5-1 0,-7 30 1 0,-3 11 1 31,-2 16-1-31,0 13 318 0,-9 14-158 0,-2 6-89 0,0 1-31 0,-1 15 525 16,0 9-233-16,1 9-140 0,1 6-18 0,0 7 202 15,6 4-157-15,-1 6-74 0,2 3 67 0,2 2-124 16,1 4-52-16,0 13 0 0,0-8 0 0,0 4 0 15,0 2 0-15,0 3 0 16,0-3 0-16,4 5 0 0,2-23 0 0,2-5 0 0,2-7-218 0,0-9 126 16,3-1 73-16,1-22-1125 15,0-9 554-15</inkml:trace>
  <inkml:trace contextRef="#ctx0" brushRef="#br0" timeOffset="58232.34">17722 4695 2761 0,'-14'0'0'0,"0"0"0"0,5 4 0 0,-4 3 0 0,4 4 0 0,1 6 0 0,-1 7 0 0,3 3 489 0,6 3-231 0,0 5-112 0,0 1 131 0,4 0-277 0,13-1 0 0,-4 1 0 0,7-9 0 0,0-6 0 0,-1-4 0 0,3-7 0 0,-2-5 0 0,1 0 0 0,-4-5 0 0,0-10 0 0,-2-8 0 0,0-5 0 0,-3-4-207 31,-1-6-90-31,-5 2 37 0,-3-5 113 0,-1-4-199 0,-2-1 156 0,0-4 77 0,-3-3 29 0,-7 7-127 16,-4 3 87-16,-5 4 45 0,-4 7 213 16,-2 8-85-16,-4 1-51 0,3 14 584 0,0 4-309 0,4 0-154 15,3 10-78-15,4 6 387 47,9-1-211-47,6 3-22 0,0 3-173 0,4-4-22 0,18 0 0 0,5-1 0 0,7-6 0 0,6-2 0 0,6-5 0 0,7-3 0 0,4 0 0 0,11-1 0 16,-6-10 0-16,0-5 0 0,-1-1-91 0,-3-1 21 15,-7 3 53-15,2 1-754 0,-20 9 351 0</inkml:trace>
  <inkml:trace contextRef="#ctx0" brushRef="#br0" timeOffset="58377.26">18681 4797 2986 0,'1'0'0'0,"2"0"0"16,-1 2 0-16,-1-2 0 0,1 0 0 0,-1 0 0 0,1 0 424 0,-1 0-199 0,0 1-96 0,2-1-557 0,-2 0 231 0,1 0 116 0</inkml:trace>
  <inkml:trace contextRef="#ctx0" brushRef="#br0" timeOffset="59194.24">6074 6470 2297 0,'-2'-11'0'0,"-2"4"0"0,1-3 0 0,3 9 0 0,0 1 0 0,0 4 0 0,1 10 0 0,5 8 0 0,3 2 371 0,1 5-171 0,-1 1-82 0,-1 3 136 16,4 1-109-16,-5-3-54 0,3 6-17 0,-4-7-46 15,1 2 9-15,0-1 1 16,-3-1-446-16,-2-3 223 0,1-1 120 0,-2-6 47 16,-1-8-637-16,0-5 340 15,-1-4 75-15,-6-3-459 0,-2-1 322 0,-1-20 174 0</inkml:trace>
  <inkml:trace contextRef="#ctx0" brushRef="#br0" timeOffset="59392.71">6016 6470 1930 0,'-10'-42'0'0,"1"15"0"0,2 7 0 0,5 1 0 0,2 2 0 0,0 1 0 0,8 3 421 0,9 6-196 0,6 0-94 0,6 3 596 32,4 1-345-32,2 1-267 0,11 2-115 0,-5 0 0 0,3 5 0 0,-1 11 0 15,-1 3 0-15,1 7 0 0,-17 2 0 0,-5 2 0 0,-10 10 0 0,-6 0 0 16,-5 4 0-16,-3 5 0 47,-17-4 0-47,-5-1 0 0,-7 0 0 0,-3-1 0 0,-4-2 0 0,-5 4 0 0,5-16 0 0,2-3 0 0,4-5 0 0,8-8 0 0,6-6-440 0,4-2-7 15,15-5 210-15,0-13 99 0</inkml:trace>
  <inkml:trace contextRef="#ctx0" brushRef="#br0" timeOffset="59561.26">6622 6593 2379 0,'0'3'0'0,"0"-2"0"0,0 2 0 0,0 1 0 0,0-1 0 0,0 2 0 0,0 4 1174 78,0-1-796-78,0 3-378 0,0 2 0 0,0 2 0 0,0 3 0 0,0 5 0 0,0 1 0 0,0 2 0 0,4 1 0 0,6 4 0 0,-4 1 0 0,7 3 0 0</inkml:trace>
  <inkml:trace contextRef="#ctx0" brushRef="#br0" timeOffset="60724.2">7007 6729 1551 0,'0'-1'0'0,"-2"0"0"0,-1 1 0 0,-4 0 0 0,2 0 0 0,0 0 0 0,-4 7 0 0,-1 10 598 0,-3 6-281 0,-3 6-130 16,-3 8-80-16,-4 5 215 0,-2 12-142 0,-3 2-72 15,-2 9-35-15,-5 9 107 0,4-10-76 0,0 0-33 16,2 0-7-16,3-10-27 0,6-2-5 0,-1 1-32 16,9-21 0-16,4-4 0 0,3-5 0 0,4-5-230 15,-1-5 114-15,-1 2 86 0,1-6 29 0,1-6-759 16,-1-1 365-16,2-2 162 0,-3 0 98 0,-6 0-522 15,4 0 314-15</inkml:trace>
  <inkml:trace contextRef="#ctx0" brushRef="#br0" timeOffset="60936.64">6468 7407 1150 0,'-8'-7'0'0,"2"5"0"0,0-1 0 0,2 3 0 0,3-3 0 0,-2 3 249 15,3 0-97-15,0 0 430 47,0 11-273-47,6 3-136 0,3 4-68 0,2 0 132 0,-1 7-91 0,1-4-59 0,0 4-25 0,-2 1 94 0,0 1-59 0,0 0-30 0,-4 0 9 0,0-4-4 16,-1 0-35-16,1-6 0 0,-4-4 100 0,0-2-137 15,2 0 0-15,0-11 0 0,6 0 0 0,1-11 0 16,10-14 0-16,6-14 0 0,9-10 0 0,5-6 0 16,7-9 0-16,8-4 0 15,4 2-71-15,5-1-40 0</inkml:trace>
  <inkml:trace contextRef="#ctx0" brushRef="#br0" timeOffset="61495.24">5979 9160 2136 0,'0'0'0'0,"0"7"0"0,0 3 0 0,0 6 0 0,0 6 0 0,4 7 0 0,1 13 430 0,4 4-195 0,2 8-89 0,-6 0 317 46,4-1-216-46,-3 3-107 0,1 0-52 0,0-4-141 0,-3 5 54 0,1-16-10 0,-2-7 45 0,1-6-532 0,-1-7 267 0,-2-7 133 0,-1-5-278 16,0-9 202-16,0-2 104 0,-10-17-874 0</inkml:trace>
  <inkml:trace contextRef="#ctx0" brushRef="#br0" timeOffset="61708.67">5916 9108 1528 0,'2'-17'0'0,"1"4"0"0,6 3 0 0,4 3 0 0,6 2 0 0,10 0 0 0,7 5 784 0,6 0-373 0,9 5-186 0,0 8-94 0,12 8 408 16,-10 3-255-16,0 2-255 0,-2 6-29 0,-11 2 0 16,-5 2 0-16,-5 8 0 0,-19-1 0 0,-11 3 0 15,-1 7 0-15,-26 1 0 0,-9 3 0 0,-12 5 0 16,-5-14 0-16,-6-4 0 16,-2-6 0-16,0-5 0 0,3-8 0 15,-4 1 0-15,14-14 0 0,7-7 0 0,9-5 0 0,10 0 0 0,13-12 0 0,8-7-105 16,4-3-1140-16</inkml:trace>
  <inkml:trace contextRef="#ctx0" brushRef="#br0" timeOffset="66630.44">19069 4504 2518 0,'-8'-3'0'0,"4"2"0"0,3 1 0 0,1 0 0 0,0 0 0 0,0 0 341 46,5 3-144-46,7 3 418 0,8 3-355 0,2-2-260 0,4 2 0 0,0-1 0 0,5 0 0 0,-3 1 0 0,2-2 0 0,-1-1 0 0,-1 2 0 0,2-1 0 16,-1 2 0-16,-4-3-75 0,-5 3-81 0,-2-2 97 16,-1 3-1186-16</inkml:trace>
  <inkml:trace contextRef="#ctx0" brushRef="#br0" timeOffset="66793.5">19081 4943 1910 0,'-17'2'0'0,"0"2"0"0,9-1 0 0,3 2 0 0,5-2 0 0,0 0 0 0,6 1 859 16,15 0-401-16,7-4-216 0,4 0-102 0,6 0 182 16,4 0-322-16,2 0 0 0,-5 0 0 15,1 0 0-15,-1-4-82 0,-2 4-16 16,3-1-424-16,3-2 288 0,-10 3 132 0,-2 0-1024 16</inkml:trace>
  <inkml:trace contextRef="#ctx0" brushRef="#br0" timeOffset="67099.22">19999 4354 2704 0,'0'0'0'0,"0"3"0"0,0-1 0 0,0-2 0 0,0 5 0 0,0 2 0 0,-4 5 0 0,-6 5 331 15,-3 3-152-15,-4 5-11 0,-3 8-66 0,-5 1-33 16,-3 4 1-16,-5 4-50 0,5-9 16 0,2-6 0 15,2-4 1-15,5-6 94 0,4-4-83 0,2-6-48 16,10-5 0-16,3-2 0 0,0 0 0 0,3 0 0 16,13-2 0-16,11-5 0 0,5 1 0 0,4 0 0 15,6 1 0-15,0 1 0 0,3 2 0 0,4-2 0 16,-4 4 0-16,0 0 0 16,0 0 0-16,-1 0 0 0,4 0 0 0,-14 4 0 0,-4 2 0 15,-7-2-132-15,-4 0-243 0,-7 2 156 16,-2-3-646-16,-10-2 419 0,0-1 204 0,-10 0-457 15,-8 0 332-15</inkml:trace>
  <inkml:trace contextRef="#ctx0" brushRef="#br0" timeOffset="67227.87">20092 4363 1535 0,'-8'-4'0'0,"2"2"0"0,2 2 0 0,4 0 0 0,0 7 363 0,0 13-164 0,0 8-72 0,3 9 403 0,6 10-247 0,-2 14-123 0,0 13-63 0,-2 12 534 0,-4 18-625 0,-1-14-6 0,0-1 0 0,-1-4 0 15,-2-8 0-15,1-7 0 0,2-2-579 0</inkml:trace>
  <inkml:trace contextRef="#ctx0" brushRef="#br0" timeOffset="70713.48">21180 4524 770 0,'-2'-17'0'0,"0"2"0"0,1 3 0 0,-2-7 0 0,3 3 0 0,-1 0 361 0,1-2-162 0,0-2-81 0,-3-1-41 0,3-4 104 0,-1 5-78 0,1-1-32 0,-1-1-1 0,-1 3-8 16,1-3 8-16,-2 5-33 0,-1 6 44 0,0 2-44 15,-1 0 0-15,-4 6 108 110,-1 0-44-110,1 3-37 0,-3 3 0 0,-1 12 129 0,-2 2-78 0,0 6-39 0,-1 5 9 0,2 3-48 0,4 5 0 0,0 3 0 0,4 4 159 0,2 1 106 0,2 6-123 0,2-2-153 0,0-1-26 0,2 0 0 0,6 3 0 0,2-1 0 0,2 9 0 0,2-10 0 0,-1-5 0 0,-3 3 0 0,-1-4 0 0,-3-1 0 0,-3 6 0 0,-3-13 0 15,0-2 0-15,-6 0 0 0,-9-1 0 0,-2-3 0 32,-4 0 0-32,-1-11 0 0,-1-3 0 0,1-8-9 0,-4 0-70 0,4-6-174 0,-4 0 102 0,5-4 49 15,2-8 33-15,1-6-445 0,4-6 238 0,5-9 120 16,3-3 50-16,6-1-538 0,2-4 304 0</inkml:trace>
  <inkml:trace contextRef="#ctx0" brushRef="#br0" timeOffset="70968.8">21494 4376 2246 0,'5'-30'0'0,"2"-2"0"0,-5 16 0 0,-2 0 0 0,0 4 0 0,-7-1 0 0,-3 6 0 0,-2 2 0 0,-2 2 271 0,1 3-116 0,-4 0-60 0,3 8 101 15,-3 6-80-15,1 4-30 0,4 5-10 0,1 2 147 16,5 4-93-16,0 3-46 16,4 1 122-16,2 4-159 0,0-2-47 0,2 0 0 0,10 2 0 0,-1-1 0 15,3 1 0-15,-3 4 0 0,2-6 0 0,-1 1 0 16,-2 0 0-16,-1 0 0 16,-3 0 0-16,-3 7 0 0,-3-8 0 0,0 1 0 15,-3-3 0-15,-12 5 0 0,0-5-763 0,-3 6 350 16,-2-9 192-16,-1-1 93 15,-2-3-657-15,1 0 374 0</inkml:trace>
  <inkml:trace contextRef="#ctx0" brushRef="#br0" timeOffset="71144.32">21149 5348 1749 0,'-8'1'0'0,"2"1"0"0,-1 2 0 0,4 2 0 0,-2 1 0 0,5 3 392 0,0 4-177 15,0 3-90-15,0 3 550 0,5 5-310 0,2 0-169 16,1 2-79-16,1 0-20 0,0 4-97 0,-1-1 0 15,1 3-104-15,-3-6-43 0,0-1 92 0,-1-4 46 16,-1-5-731-16,-3-4 388 0,1 0 203 0,-2-10-748 16,0-3 406-16</inkml:trace>
  <inkml:trace contextRef="#ctx0" brushRef="#br0" timeOffset="71326.84">21153 5366 1494 0,'0'-10'0'0,"2"3"0"0,1 2 0 0,5 0 0 15,2 2 0-15,5-1 0 0,3 4 0 0,3 0 637 0,5 0-291 0,0 8-159 0,1 7-76 0,1 5 256 16,-6 3-166-16,2 3-82 16,-4 5 33-16,-8 0-62 0,-4 3-27 0,-7 0 1 0,-1 3 26 0,-9 1-80 47,-9 6-10-47,-6-10 0 0,-4 0 0 0,-3-5 0 0,-2-3 0 0,2-6 0 0,-3-1 0 0,9-9 0 0,1-3 0 0,5-5-497 15,4-2 19-15,7 0 182 0,0-4-670 0,8-8 469 16</inkml:trace>
  <inkml:trace contextRef="#ctx0" brushRef="#br0" timeOffset="71534.31">21499 5688 2576 0,'7'4'0'0,"-1"1"0"0,1 2 0 0,0 1 0 0,-2 1 0 0,2 4 0 0,-4 1 0 0,0 0 523 0,-1 3-243 0,1 3-121 0,-2 5 234 16,0-4-393-16,2 1 0 0,-3-1 0 0,0 1 0 0,0-3-205 0,0 1 127 78,0-8-860-78,0-3 487 0,0-1 245 0,0-6 121 0</inkml:trace>
  <inkml:trace contextRef="#ctx0" brushRef="#br0" timeOffset="71748.25">21889 4821 2334 0,'1'-15'0'0,"1"1"0"0,0 3 0 0,-1 1 0 0,1 0 0 0,4 0 0 0,-3 5 0 0,0 2 0 0,0 1 315 16,-1 1-134-16,0 1-71 0,2 0-32 0,-2 0-40 15,-1 0-1-15,1 6-264 0,-2-1 132 0,0 3 66 16,0 0 43-16,0 0-372 0,0 2 198 0</inkml:trace>
  <inkml:trace contextRef="#ctx0" brushRef="#br0" timeOffset="72173.11">22369 4507 2114 0,'0'-11'0'0,"0"3"0"0,0 0 0 0,0 6 0 0,0 1 0 0,0 1 0 0,1 3 0 0,1 14 336 0,2 6-141 0,0 6-83 0,-1 4 222 0,-1 3-149 0,-1 5-74 0,2 5-37 0,-2 0 18 0,-1 2-55 0,0 1 0 15,0 3-376-15,0 2 188 0,0-1 94 0,0 3 56 16,0-10-835-16,0-7 434 16,0-3 121-16</inkml:trace>
  <inkml:trace contextRef="#ctx0" brushRef="#br0" timeOffset="72715.33">22839 4991 1514 0,'5'-20'0'0,"-2"1"0"0,2-5 0 0,-3 2 0 0,-1 0 0 0,2-2 0 0,-1 0 0 0,-1-3 258 0,-1-2-101 0,0 6 38 15,0 0-78-15,-7 6-41 0,-2 8 0 0,-6 6 113 16,-5 3-67-16,-1 1-47 0,-5 23 0 0,-1 7 59 31,-1 8-48-31,1 8-25 0,2 4 10 0,7-2 101 0,5 0-68 0,6-1-33 16,5-4 38-16,2-4-36 0,0 2 9 0,4-12-108 0,9-5 31 0,5-8 1 15,3-5 31-15,6-12-229 16,1 0 124-16,0-6 47 16,0-21 29-16,-1-5-372 0,-2-7 184 0,1-2 52 0,1-7 57 0,-6-2-327 15,-2-2 181-15,1-6 90 0,-1-5-136 0,-3-5 113 16,2-17 48-16,-5 8 37 0,0-7-35 0,0-4 31 15,-2 9 0-15,2 6-22 0,-6 7 17 0,-5 31 10 16,-2 18 28-16,0 10 331 0,-6 7-166 0,-4 1-92 63,-2 22-33-63,-1 7 467 0,1 7-239 0,0 11-60 0,2 1 322 0,-2 12-220 0,2-1-123 0,2 3 299 0,-1 5-226 0,3 0-224 0,0-1 0 15,-1 10 0-15,4-14 0 0,3 2 0 0,0-4 0 0,0-2 0 0,0-1 0 0,2 2 0 16,4-19 0-16,4-10-79 0,2-7-178 0,-1-11 147 140,3-10-983-140,5-3 506 0,1 0 279 0</inkml:trace>
  <inkml:trace contextRef="#ctx0" brushRef="#br0" timeOffset="72937.74">23330 4853 1535 0,'0'0'0'0,"0"2"0"0,-6-1 0 0,0 4 0 15,-1 4 0-15,-1 1 0 0,-2 5 956 0,4 3-464 0,-3 2-228 0,6 7-113 0,2 1-57 0,1 2-29 0,0 1 9 0,2-5-37 0,13-1 226 0,4-4-263 0,2-6 0 0,2-5 0 0,8-2 0 0,-6-8 0 0,4 0-320 0,-2-12 126 0,1-5 115 0,-5-5 58 0,2-2-432 16,-11-3 149-16,-5 1 138 0,-4-2 48 0,-2 1-63 16,-3-7 64-16,0 5 44 31,-14-1 0-31,-2 2-92 0,-7 2 64 0,-5 2 32 0,-5 2 51 0,-1 8 9 0,0 4-28 0,1 5 343 15,5 4-171-15,1-1-86 0,4 2-52 0,9 0 565 0,10 0-246 0,4 7-152 16,1-1-9-16,16-1 249 16,11 1-174-16,5-5-101 0,8 1-78 0,4-2-51 15,2 0 0-15,2 0 0 0,6 0 0 0,-8 0 0 16,2 0 0-16,-2-2-306 0,-2-2 51 0,-4 3 145 16,3-1 83-16,-12 2-1085 0,-6 0 521 0</inkml:trace>
  <inkml:trace contextRef="#ctx0" brushRef="#br0" timeOffset="73092.95">24374 5054 3931 0,'-9'-5'0'0,"3"-3"0"0,6-1 0 0,0 2 0 0,4-7 0 0,0 3-1029 16,-1-1 436-16,-2 1 279 15</inkml:trace>
  <inkml:trace contextRef="#ctx0" brushRef="#br0" timeOffset="78643.3">5991 7453 1466 0,'0'-6'0'0,"0"0"0"0,0 0 0 0,0 0-1 0,0 2-2 0,0-1 1 0,0 3 1 0,0 2 0 0,0 0 163 0,0 14-60 0,-3 6-29 0,-8 6 32 0,3 3-61 0,-7 7-1 0,1 4-54 0,-3 2 55 0,2 0-1 0,-4 4 12 15,3-3-106-15,-2 1 48 0,0-5-1 16,2-1 48-16,3-8-258 0,2 0 129 0,7-15 21 16,4-9 40-16,0-4-414 0,1-2 209 0,17-13 71 15,5-11-282-15</inkml:trace>
  <inkml:trace contextRef="#ctx0" brushRef="#br0" timeOffset="78840.77">6263 7391 915 0,'0'0'-2'0,"0"0"-1"0,0 0 1 0,0 0 0 0,0 0 0 0,0 9 0 0,0 4 363 16,0 9-161-16,-5 4-80 0,-6 8-40 0,-2 7 196 15,-5 12-107-15,-2 1-70 0,-1 2-29 0,-2 1-57 16,2-2 0-16,3-4 28 0,3-2-260 0,6-17 124 16,4-9 69-16,5-10-166 0,0-7 117 0,0-2 69 31,5-4 19-31,10-19-546 0,5-8 257 0,2-9 63 15</inkml:trace>
  <inkml:trace contextRef="#ctx0" brushRef="#br0" timeOffset="79018.58">6496 7360 1004 0,'2'-2'0'0,"2"2"0"0,-3 0 0 15,1 0 0-15,-1 6 0 0,-1 9 0 0,0 9 0 0,-1 2 363 0,-8 10-161 0,-3 6-69 0,-4 1-51 0,-2 3 0 0,2 1-40 0,-1-2 25 0,5-4-25 0,-1 1 10 0,8-13-10 0,1-9-207 0,4-4 103 0,0-12 52 0,10-4 0 0,7 0-449 0,3-16 187 0,0-13 138 0</inkml:trace>
  <inkml:trace contextRef="#ctx0" brushRef="#br0" timeOffset="79144.24">6715 7392 1241 0,'-5'6'0'0,"0"-1"0"0,0 5 0 0,0 2 0 0,-4 5 0 0,-1 6 0 0,-2 2 0 0,-2 7 211 0,1 3-85 0,-3 2 48 16,2 2-55-16,1-7-44 0,5-1 0 0,5-5-340 16,3-4 153-16,0-6 77 0,2-1 49 0,12-12-254 15,4-3 139-15</inkml:trace>
  <inkml:trace contextRef="#ctx0" brushRef="#br0" timeOffset="79305.03">6912 7445 1074 0,'2'0'-1'0,"-2"0"-1"0,0 0 1 0,1 0-1 0,1 4 1 0,-2 0-1 0,1 4 223 0,-1 2-90 0,0 5 219 0,0 6-144 0,-1 3-89 15,-7 2-37-15,-3 6-206 0,2 2 84 0,-2 0 42 32,-1 5 10-32,2-6-639 0,5-6 325 0</inkml:trace>
  <inkml:trace contextRef="#ctx0" brushRef="#br0" timeOffset="79417.25">7091 7599 1394 0,'-7'0'0'0,"3"5"0"0,1-1 0 0,-3 4 0 0,1 4 0 0,0 3 0 0,-3 5 0 0,-2 5 260 0,0 2-109 0,0 4-458 0</inkml:trace>
  <inkml:trace contextRef="#ctx0" brushRef="#br0" timeOffset="88538.68">21958 5602 1289 0,'-6'-4'0'0,"0"1"0"0,2-1 0 0,2 4 0 0,2-3 0 0,0 3 0 0,2 0 269 32,8 0-106-32,9 0 406 0,6 0-266 0,5 0-133 0,2 0-66 0,4 0 189 15,5-2-118-15,-2 2-73 0,5-2-33 0,-2 1 1 0,4-2-33 0,-2 2 1 16,2-1 9-16,-9 2 89 31,-1 0-49-31,-7 0-77 0,-2 0-10 0,-5 0 0 0,2 3 0 0,-11 1 0 16,-5-2 0-16,-5 0 0 0,-2 1 0 0,1-3 0 0,-2 3 0 0,0-3 0 15,0 0 0-15,-3 0 0 0,-2 0 0 0,-1 0 0 16,1 0 0-16,-1 0 0 0,-2 0 0 0,2-3 0 125,1-2 0-125,-1 5 0 0,1-2 0 0,-1 2-1063 0,1 0 131 0</inkml:trace>
  <inkml:trace contextRef="#ctx0" brushRef="#br0" timeOffset="89410.86">23011 5607 1111 0,'-10'-9'0'0,"3"2"0"0,0 2 0 0,4 2 0 0,2 0 0 0,1 2 0 0,0-1 0 0,0 2 166 0,9 0-63 0,11 0-32 0,8 2 325 15,3 3-178-15,9 2-80 0,1-3-55 0,3 3 201 47,3-4-122-47,3 2-62 0,6-2-30 0,5 1 75 0,-5-1-57 0,1-2-1 0,-2 2-5 0,-3-2 0 0,-5 1-44 0,6-1 11 16,-18-1-10-16,-7 1 0 0,-2-1 0 0,-7 0-221 31,-2 0 111-31,-2 0 65 16,-7 0 17-16,-4 0-119 0,-3 0 43 0,-1 0 43 0,0-1-15 0,0-3-20 0,0-2 27 0,-3 0 1 0,-3-1-19 15,2 0 1-15,0 0 20 0,1-1-349 0,1 2 175 0,-1 3 74 16,3 0 44-16</inkml:trace>
  <inkml:trace contextRef="#ctx1" brushRef="#br0">22435 12799 0,'0'0'0,"0"0"0</inkml:trace>
  <inkml:trace contextRef="#ctx0" brushRef="#br0" timeOffset="111316.26">15638 6452 1695 0,'0'-11'0'0,"0"-2"0"0,0 7 0 0,0 0 0 0,0 1 0 0,0 5 0 0,0 0 0 0,0 0 0 0,0 17 238 0,-2 7-98 16,2 4-51-16,-1 6 183 0,-1 5-116 0,1 5-48 15,1-3-40-15,0 0 79 0,0-2-54 0,0 0-26 16,1-4-1-16,9 5 12 0,2-13-9 0,1-2-30 16,3-7 9-16,5-4-9 15,1-8 1-15,6-4 63 0,-1-2-37 0,3-17 1 16,2-12-28-16,-1-4-41 0,-2-7 0 0,4-6 51 15,-10 3-9-15,-5 1-230 0,-3-1 112 0,-5 0 43 16,-1-4 39-16,-9 9-332 0,0-1 163 0,-14 3 57 16,-6 8-17-16,-7 3 22 0,-1 3 28 0,-3 11 68 15,-3 8-1-15,-1 3-31 0,0 0-1 0,0 11-43 47,-1 2-9-47,8 6 52 0,6 3 1 0,4 2-301 0,2 0 150 0,5 0 75 0,-1 5 28 0</inkml:trace>
  <inkml:trace contextRef="#ctx0" brushRef="#br0" timeOffset="112131.4">15615 6590 1308 0,'-11'0'0'0,"1"0"0"0,-2 0 0 0,1 0 0 0,3 0 0 0,1 0 0 0,3 0 0 0,1 0 0 0,3 0 494 0,0 0-218 0,5 0-124 15,15 0 359-15,5 0-237 0,5 0-118 0,4 0-58 0,3 0 47 0,-2 0-58 16,-1 0-24-16,3 0-135 15,-3 0 55-15,1 0 37 16,-7 0-9-16,-2 0-421 0,-4 0 225 0,-2 5 111 16,-3-3 57-16,-2 4-874 0,-12-2 437 0</inkml:trace>
  <inkml:trace contextRef="#ctx0" brushRef="#br0" timeOffset="112497.31">15323 6469 780 0,'6'-24'0'0,"2"7"0"0,-1 0 0 0,0 5 0 0,-4 5 459 0,-1 4-211 0,-2 1-104 0,0 2 127 0,0 0-117 0,-2 0-48 0,-10 6-38 0,-1 8 0 0,-4 2-30 0,0 2 1 32,-5 4-1-32,-1 1-47 0,2-4 19 0,0 4 1 0,-2-5-16 0,-1 2 0 0,2-1 43 0,-4-1 10 0,6-5 50 0,2-3-30 0,1 0 1 0,3-6 67 15,-1 5-39-15,8-8-29 0,4-1-34 0,2 0 235 16,1 0-116-16,0 0-57 16,9 0-20-16,10 0 56 0,1 0-47 0,3 0-36 46,4 0-49-46,-1 0 0 0,2 0 0 0,-3 2 0 0,1 1 0 0,-2 3 0 0,-2 0 0 0,-2 1-557 0,2 1 276 0,-5 1 118 0,-2-1 86 0,-3 2-448 16,-3-1 244-16,-3 2 121 0,-1 2 51 0</inkml:trace>
  <inkml:trace contextRef="#ctx0" brushRef="#br0" timeOffset="112677.82">15001 6863 2969 0,'-19'1'0'0,"-1"5"0"0,7 2 0 0,7 2 0 0,3-3 0 0,3 0 0 0,0 2 0 0,2-2 0 0,14-1 0 0,0-1 398 0,6 0-180 0,1-3-90 0,2 2-80 0,4 1-1 0,-8-3-8 0,2-1-1 0,1 4-236 0,-5-2 119 0,-1-1 58 0,2 5 39 0,-7-2-660 0,-2 0 340 0,-4 2 170 0,-3-1-665 0,-1 1 370 16,-3 1 199-16,0-4-247 0</inkml:trace>
  <inkml:trace contextRef="#ctx0" brushRef="#br0" timeOffset="112957.07">14641 6622 924 0,'-35'16'0'0,"14"7"0"0,3 8 0 0,3 6 0 0,6 3 614 0,4 3-288 0,5 3-134 0,0-12-82 0,11-2 214 16,9-3-143-16,5-7-70 0,3-5 100 0,5 2-76 15,2-15-52-15,5-4-2 16,3 0-43-16,1-4 1 0,-1-13-1 0,3-2-435 31,-13-3 213-31,-6-7 111 0,-5 0 56 0,-8-2-177 0,-6-1 78 0,-3-5 72 0,-5 6-66 0,-8 0 47 16,-11-3-39-16,-6 3 31 0,-4 1 188 0,-4-2-88 15,-3 8-29-15,-4 8 159 0,-3 5-83 0,0 5-48 16,-1 6 4-16,1 0 55 16,8 9-24-16,5 11-27 0,9 5 16 0,7 1-322 0,11 3 145 15,3 5 70-15,12-5 33 0,21-3-656 16,7-2 311-16</inkml:trace>
  <inkml:trace contextRef="#ctx0" brushRef="#br0" timeOffset="113227.35">16707 6229 1496 0,'3'-9'0'0,"3"2"0"0,-4 5 0 0,-1 0 0 0,-1 2 0 0,-1 6 0 0,-15 8 546 0,-4 3-255 0,0 7-126 16,-8 3 208-16,1-3-172 16,-2 5-82-16,-4-2-40 0,0 0 22 0,-1 2-32 0,-4-1 11 0,9-5 34 47,2-4-38-47,5-5 0 15,8-2-38-15,4-4 69 0,2-1-107 0,8-5 0 0,0 1 0 0,8 1 0 0,9-1 0 0,4 0 0 16,3 2 0-16,1-1 0 0,1-1 0 0,-1 1-193 0,0 2 47 0,-3 1 60 0,5 2 57 0,-9 0-916 15,-1-1 453-15,-3 4 227 0</inkml:trace>
  <inkml:trace contextRef="#ctx0" brushRef="#br0" timeOffset="113400.89">16246 6834 1856 0,'-25'0'0'16,"4"2"0"-16,3 5 0 0,10-1 0 0,5 2 0 0,3-1 0 0,0 2 900 15,11 2-431-15,9 0-206 16,8 1 180-16,5-1-443 0,4 0 0 0,2 1 0 0,5 0 0 0,-1-1 0 0,-3-2 0 0,0 0 0 16,-4-2 0-16,1-1 0 0,-3 2 0 0,5 0-153 0,-14-4-316 0</inkml:trace>
  <inkml:trace contextRef="#ctx0" brushRef="#br0" timeOffset="114956.98">16897 6546 1649 0,'0'0'0'0,"0"0"0"0,0-1 0 0,0 0 0 0,0-2 0 0,1 3 0 0,10-3 0 0,5 2 671 0,6-2-317 0,5 3-158 16,8-5-79-16,5 1 218 0,7-1-139 0,-1 2-84 15,1 0-37-15,3 0-61 16,-8-1 24-16,2 1 0 0,0 2-121 0,-13-2 56 16,-5 3 32-16,-4-3-541 0,-8 3 287 0,-3 0 143 15,-5 0 82-15,-6 0-927 0,0 0 456 0,-6 3 229 16,-8 2 114-16</inkml:trace>
  <inkml:trace contextRef="#ctx0" brushRef="#br0" timeOffset="115228.14">17256 6523 1042 0,'-9'0'0'0,"-2"0"0"0,5 0 0 0,-3 2 0 0,2 2 0 0,3 1 0 0,-1 2 0 0,-2 1 403 0,0 1-187 0,2 4-90 0,1 3 112 0,-4 1-101 0,-3 5-50 0,-2 2-14 0,1 1 9 0,-5 2-44 0,-3-1 0 0,-1 0 22 16,-2-2-22-16,-5 3 9 0,5-9-9 0,-1-4 110 15,4-2-56-15,3-3-26 0,5-4-1 0,1 0 244 16,8-5-140-16,3 0-66 0,0 0 120 0,3 0-130 16,16-3-93-16,5 2 0 0,5-4 0 0,5 0 0 15,0 0 0-15,2 2 0 0,1 0 0 0,5 0 0 16,-8 0 0-16,-1 2 0 0,-1 1 0 16,-2-2 0-16,0 2 0 0,3 0 0 15,-12 0-161-15,1 0 1 16,-8 0-609-16,0 0 365 0,-4-2 184 0,-1-1 81 0,-7 1-483 0,-1-3 291 15,-1-4 147-15,0-2-305 0</inkml:trace>
  <inkml:trace contextRef="#ctx0" brushRef="#br0" timeOffset="115385.72">17313 6624 2246 0,'-13'-3'0'0,"2"2"0"0,-3 1 0 0,6 0 0 0,2 1 0 0,1 9 0 0,4 3 0 0,1 5 0 0,0 5 405 0,0 3-189 0,1 5-88 0,7 5 247 0,0 3-168 0,0 3-85 16,-2 6-32-16,0-7 52 0,-3 2-142 0,0 1 0 31,-1-2 0-31,0-2 0 0,-2 6 0 0,0-10-204 0,0-6-98 0,0-2 170 16,0-10 85-16,0-8-881 0,-2-1 388 0,-1-9 255 0</inkml:trace>
  <inkml:trace contextRef="#ctx0" brushRef="#br0" timeOffset="115600.15">16985 6061 2098 0,'-16'-18'0'0,"6"5"0"0,7 10 0 0,3 0 0 0,0 1 0 0,6 2 0 0,13-1 702 0,9 1-323 0,5 0-175 0,3-2-83 0,4-1 78 0,2 3-80 0,6 0-31 0,-6-3-67 0,3 3-21 0,-4-1 0 0,-2 1 0 0,-4 0-288 0,1 0 160 0,-15 0 78 0,-6 1 44 0,-5 7-726 0,-5-1 378 15,-5 3 79-15</inkml:trace>
  <inkml:trace contextRef="#ctx0" brushRef="#br0" timeOffset="115784.68">17139 6101 2262 0,'-15'3'0'0,"4"2"0"0,1 2 0 0,5 5 0 0,0 0 0 0,3 2 0 0,1 6 0 0,1-3 0 0,0 5 548 0,1 0-255 0,6 2-127 0,1 2-64 0,2 3-23 0,-2-5-9 0,1 0-717 0,2-2 343 0,-1-2 171 0,-1-2 86 0,2-2-903 0</inkml:trace>
  <inkml:trace contextRef="#ctx0" brushRef="#br0" timeOffset="115898.35">17280 6149 2365 0,'0'-7'0'16,"0"5"0"-16,0-3 0 0,0 3 0 0,0 2 0 0,1 0 0 0,4 0 0 0,4 12 0 0,-1 4 831 0,-2 4-397 0,2 6-198 0,0 2-234 0,-3 4 36 0,-2 1-13 0,3 3-25 0,-1 2-326 0,1 4 157 15,-3 3 112-15</inkml:trace>
  <inkml:trace contextRef="#ctx0" brushRef="#br0" timeOffset="121192.54">11699 4032 1614 0,'-22'1'0'0,"-1"1"0"0,4 1 0 0,2 2 0 0,6-1 0 0,3-1 0 0,3-1 0 0,5 0 0 0,0-2 0 0,0 0 514 16,0 0-242-16,2 0-117 0,5 0 115 0,6 0-115 15,0 0-58-15,2 0 196 0,0 0-132 0,0-2-61 32,-1 0-30-32,3-1 160 0,-3 3-230 0,6 0 0 0,-6 0 0 0,2 0 0 15,0 0 0-15,1 0 0 0,-2 3 0 0,4 1 0 0,-2-1 0 0,2-1 0 16,0 4 0-16,0-3 0 0,2 0 0 0,4 0 0 15,0-1 0-15,1-1 0 0,0-1 0 16,3 0 0-16,2 0 0 0,-3 0 0 0,0 0 0 0,0 0 0 109,-3-3 0-109,0 0 0 0,2 0 0 0,-8 0 0 0,0 2 0 0,-3-1 0 0,0-1 0 0,-2 3 0 0,4 0 0 0,-3 0 0 0,-5 0 0 0,1 0 0 0,1 0 0 0,1 0 0 0,2 0 0 0,-1 0 0 0,-2 0 0 0,3 0 0 0,-1 0 0 0,4 0 0 0,1 0 0 0,-4 0 0 0,3 0 0 0,-2-2 0 0,3-1 0 16,-2-1 0-16,5 1 0 0,-4 1 0 16,0 0 0-16,0 1 0 0,2 0 0 0,-1-2 0 15,6 1 0-15,-5 1 0 0,-1 1 0 0,4-2 0 16,-1 2 0-16,-1 0 0 0,5-1 0 0,-6-1 0 16,2 2 0-16,-2 0 0 0,4 0 0 0,-3 0 0 15,4-3 0-15,-6 3 0 0,1 0 0 0,0 0 0 16,1 0 0-16,-1 0 0 0,6 0 0 0,-4 3 0 15,-1-1 0-15,2 1 0 0,2 0 0 0,0 1 0 16,4-1 0-16,-3-1 0 16,2 1 0-16,-2-1 0 0,4-2 0 0,2 0 0 15,-2 2 0-15,0-2 0 0,-1 0 0 0,2 0 0 16,-1 1 0-16,6 3 0 0,-6-4 0 0,-1 5 0 16,2-1 0-16,0 2 0 0,2-3 0 0,6 3 0 15,-8-1 0-15,2-1 0 0,-2 2 0 0,3-1 0 16,-1-1 0-16,6 2 0 15,-6-3 0-15,2-1 0 0,-2 1 0 0,1-1 0 0,1-1 0 16,5-1 0-16,-5 1 0 0,0 1 0 16,1 1 0-16,0-3 0 0,0 0 0 0,7 2 0 15,-10 0 0-15,1 1 0 0,2-3 0 0,0 0 0 16,-1 2 0-16,8-1 0 31,-10 1 0-31,1-1 0 0,0 2 0 0,4-3 0 0,1 2 0 0,3-1 0 0,-6-1 0 0,0 0 0 0,2 0 0 0,0 0 0 16,-1 0 0-16,8 0 0 31,-9 0 0-31,0 0 0 0,2 0 0 0,-1 0 0 16,2 0 0-16,5 0 0 0,-7 0 0 0,2 0 0 0,-2 2 0 0,1 3 0 0,1-2 0 0,6 1 0 15,-9 1 0-15,1-2 0 0,2 1 0 0,0-1 0 16,2-1 0-16,7 0 0 47,-8-2 0-47,1 0 0 0,5 0 0 0,-3 0 0 0,8 0 0 0,-10 0 0 0,0 0 0 0,3 0 0 0,0 0 0 0,0 0 0 0,7 1 0 0,-11 1 0 47,5 1 0-47,1-2 0 0,0 2 0 0,1 0 0 0,9-1 0 0,-12-2 0 0,4 1 0 0,0-1 0 0,1 0 0 0,2 0 0 0,8 0 0 0,-7 0 0 15,-3 0 0-15,6 0 0 63,2 0 0-63,-4 0 0 0,11 0 0 0,-12 0 0 0,-1-1 0 0,2-1 0 0,2-1 0 0,0 0 0 0,8 2 0 0,-10-2 0 0,0 1 0 0,2 1 0 0,1-3 0 0,0 1 0 0,7-1 0 0,-11 4 0 15,4-3 0-15,2 1 0 0,0-1 0 0,-1 3 0 0,9-3 0 0,-12 2 0 16,0-1 0-16,0 1 0 0,2-1 0 16,1-1 0-16,11 3 0 0,-14-1 0 15,4 0 0-15,-1 0 0 0,1-1 0 0,-1-2 0 16,11 1 0-16,-16 1 0 0,6-3 0 0,-1 3 0 16,3-3 0-16,1 1 0 0,7-1 0 0,-14 2 0 15,2-3 0-15,-2 5 0 0,2-2 0 0,0 0 0 16,10 3 0-16,-12-2 0 0,2 2 0 0,-3 0 0 15,2 0 0-15,9 0 0 16,-14 0 0-16,2 0 0 0,0 0 0 0,3 0 0 16,1 0 0-16,7 0 0 0,-10 0 0 0,1-3 0 15,0 3 0-15,1-4 0 0,-1 1 0 0,8 0 0 16,-10 1 0-16,4-2 0 0,-1 2 0 0,1-1 0 16,0 3 0-16,8-3 0 0,-13 0 0 0,2 1 0 15,-2 1 0-15,2 0 0 0,3-1 0 0,8-1 0 47,-11 3 0-47,0-2 0 0,0-1 0 0,2 1 0 0,-1-3 0 0,7 3 0 0,-12 0 0 0,2 1 0 0,2 0 0 0,1-2 0 0,-1 1 0 0,7 2 0 16,-12 0 0-16,1 0 0 15,-2 0 0-15,1 0 0 0,-1 0 0 0,8 2 0 16,-9 2 0-16,0-3 0 0,1 3 0 0,3-4 0 16,-3 0 0-16,9 3 0 93,-11-1 0-93,1-2 0 0,-2 0 0 0,4 2 0 0,-2-2 0 0,9 1 0 0,-12 1 0 0,5 0 0 0,-1-2 0 0,-1 5 0 0,1-4 0 0,3 2 0 0,-8 0 0 0,0 0 0 0,-2-1 0 0,1 1 0 0,9 1 0 0,-10-3 0 0,2 0 0 0,1 2 0 0,2-3 0 0,-3 0 0 0,8 0 0 16,-13 0 0-16,2 0 0 0,-2 0 0 0,-2 0 0 0,0 0 0 16,3 3 0-16,-11-2 0 15,1 2 0-15,-5-3 0 0,3 3 0 0,-5-1 0 16,5-2 0-16,-7 3 0 0,-2-1 0 0,-2-2 0 0,0 1 0 0,-2-1 0 15,3 1 0-15,-5-1 0 0,-2 0 0 0,-1 0 0 16,0 0 0-16,-4 0 0 16,3 0 0-16,-4 0 0 0,0 0 0 0,-1 0 0 15,-1 0 0-15,-1 0 0 0,0 0 0 0,0 0 0 16,0 0 0-16,0 0 0 0,0 0 0 0,0 0 0 16,-6 0 0-16,-1-1 0 0,0-2 0 0,-3-2 0 15,3 2 0-15</inkml:trace>
  <inkml:trace contextRef="#ctx0" brushRef="#br0" timeOffset="131312.32">25320 1586 915 0,'0'0'0'0,"0"0"0"0,-2 0 0 0,2 0 0 0,0 0 340 15,-1-2-142-15,1 2-83 0,0 0 203 0,0 0-139 16,0 0-70-16,0 0 127 0,0 2-89 0,0 7-59 16,5 6-24-16,0 2 48 0,5 7-36 0,-2 6 10 15,1 6-47-15,1 3-54 0,-1 5 28 0,-1 3-1 16,0 0 27-16,1 6-34 0,-5-11-9 0,-1-1 43 15,1-8-29-15,-3-4-1 0,1-1 30 0,-2-4 73 16,0-13-44-16,0-5-16 0,0-5-22 0,0-1 110 16,0 0-52-16,0-2-12 0,-3-18-10 0,3-2-53 15,0-7 26-15,0-6 0 16,0-5 0-16,0-3-171 0,6 4 80 0,5-2 46 16,1 2-31-16,4 1 24 0,-2 1-1 0,4-4 53 46,1 12-22-46,1 2-36 0,2 6 28 0,-1 4 102 0,0 5-50 0,3 3-25 0,-7 7-36 0,2 2 0 0,-4 0 0 0,-1 3 0 0,-2 5 0 0,3 4 0 16,-8-1 0-16,0-3 0 0,-1 4 0 0,-3-1 0 16,1-3 0-16,0 2 0 0,-3-4 0 15,1 0 0 1,-2-1 0-16,0-3-211 0,0 2 42 0,0-3 51 16,0 1 52-16,0-2-524 15,0 0 276-15,-2 0 138 0,1 0 68 0,-1 0-678 0</inkml:trace>
  <inkml:trace contextRef="#ctx0" brushRef="#br0" timeOffset="131686.01">25805 1439 1961 0,'-4'-9'0'0,"0"2"0"0,-1 0 0 0,5-1 0 0,0 5 0 0,0-5 0 0,1 4 0 0,9-1 322 0,4 2-133 0,3 3 4 0,2-3-78 0,-2 3-38 0,2 0 0 0,0 0-78 0,1 0 10 0,-3 3 29 0,-4 4 0 0,2 1-211 0,-7 2 105 0,3 2 54 0,-6 0 35 0,-1 2-187 0,-1 1 102 0,-3-1 49 0,0 0 2 0,-5 0-29 0,-2-1-33 0,-4-2 396 0,1-2-161 0,-3 1-85 0,3-2-39 0,-2 0 247 16,2 1-98-16,2-4-82 0,2 1-5 0,0-4 163 15,3 0-261-15,3-1 0 0,0 4 0 0,0-5 0 16,3 0 0-16,8 0 0 0,0 0 0 0,1 0 0 16,2 0 0-16,0 0 0 31,3 0 0-31,-3 0 0 0,2-3 0 0,2 3-730 0,-5-2 300 0,-3 2 196 0,2 0 98 0,-5 0-276 16,0 0 187-16,-2 0 84 0,-4 0 59 0</inkml:trace>
  <inkml:trace contextRef="#ctx0" brushRef="#br0" timeOffset="131921.38">25169 1606 1375 0,'-16'0'0'0,"0"2"0"0,2 5 0 0,-1 5 0 0,3 3 0 0,2 6 194 0,1 6-77 0,6 5-39 15,1 9 366-15,1 19-192 0,1-6-112 0,0 6 108 16,5-2-105-16,10 0-52 0,-1-6-26 0,4 4 64 16,0-15-50-16,3-4 0 15,4-6-40-15,2-1-233 0,7 1 126 0,-1-11 49 16,3-3 29-16,4-2-282 0,6-4 155 0,5-3 78 16,4-4-929-16</inkml:trace>
  <inkml:trace contextRef="#ctx0" brushRef="#br0" timeOffset="132167.72">26291 1556 2275 0,'0'-6'0'0,"0"-1"0"0,1 4 0 0,6 1 0 0,-1 2 0 0,4 0 0 0,3 9 0 0,1 8 796 15,6 5-379-15,0 5-189 0,5 7-13 0,-1 0-215 16,-5 4 0-16,-1-1 0 15,-6 4 0-15,-1 3 0 16,-5 11 0-16,-6-9 0 0,0 5 0 0,-10 0 0 0,-12 0 0 16,-5-6-268-16,-5 6 120 0,-1-17 80 0,-1-6 51 0,0-8-557 31,0-5 267-31,1-8 135 0,-3 0-131 0,7-7 138 0,5-9 63 0,5-17-519 0</inkml:trace>
  <inkml:trace contextRef="#ctx0" brushRef="#br0" timeOffset="132429.01">26458 1310 1946 0,'25'-20'0'0,"1"5"0"15,7 2 0-15,-4 6 0 0,-2 3 0 0,-1 2 0 0,-2 2 0 0,-2 0 0 0,2 3 517 0,-5 9-243 0,-6-1-119 0,2 4-58 0,-6 2-101 0,-2 1-1 0,-3 1 53 0,-4 0-203 0,0-1 97 0,-6-2 48 0,-7 1-15 0,-4-2 32 0,-1 0 10 0,1-6 21 0,1-2 153 31,-3 0-77-31,3-1-56 0,3-2-1 0,-3-1 319 0,8-3-174 0,4 0-111 0,0 0-91 0,4 1 0 32,0-1 0-32,0 1 0 0,10-1 0 0,5 0 0 0,5 0 0 0,1 0 0 15,4 0 0-15,0 0 0 16,3 0 0-16,-1 0 0 0,0 0 0 0,1 0 0 0,-2 0 0 0,5 0 0 16,-7 0 0-16,1 0 0 0</inkml:trace>
  <inkml:trace contextRef="#ctx0" brushRef="#br0" timeOffset="132603.56">26977 1666 2532 0,'-15'7'0'0,"6"-2"0"0,4 2 0 0,3 0 0 0,2-2 0 0,0 0 0 0,7 0 433 0,9-2-203 0,5 1-96 0,3-4 212 0,5 3-154 0,-2-1-128 0,5 0-64 0,-5-1-131 0,4 2 17 0,-6 0 75 0,2 0 38 0,-1 0-851 0,0 2 453 0</inkml:trace>
  <inkml:trace contextRef="#ctx0" brushRef="#br0" timeOffset="132739.57">27014 1910 2559 0,'-22'3'0'0,"8"-1"0"0,9 4 0 0,5 0 0 0,0-1 0 0,1 0 0 0,17 0 454 0,6-1-212 0,8-2-103 0,1 0 398 16,1 0-537-16,1 1 0 0,2-2 0 0,-3 2 0 15,-3 1 0-15,-2-1 0 0,3 2-212 0,-4 2-228 16</inkml:trace>
  <inkml:trace contextRef="#ctx0" brushRef="#br0" timeOffset="133474.66">28002 1769 1004 0,'0'-9'0'0,"0"0"0"0,-2-1 0 0,2-2 0 0,-1 0 0 0,1 0 0 0,-5 0 0 0,4-1 284 16,-1-1-122-16,0 1-61 0,-3-6 35 0,1 4-53 15,-5 2-1-15,4 1-43 0,-3-1 38 0,-2 3-37 16,-4 1 9-16,2 6 38 0,-5 3-47 0,0 0-1 15,-5 10 0-15,-4 10 65 0,-1 10-23 0,2 7-9 16,2 4-33-16,1 5 124 0,2 3-62 0,9 0-31 16,-2 6 186-16,10-10-113 15,3-3-52-15,0-1-26 0,7-5 65 0,10-4-45 16,1-3 9-16,1-11-64 94,2-7 9-94,0-6 1 0,0-3-1 0,2-2-116 0,-2 0 68 0,-2-9 19 0,-3-10 0 0,1-1 29 0,-1-8-259 0,2 0 99 0,-1-8-337 0,-4 4 222 0,-2-3 65 0,2 0 69 0,-6 3-19 0,5-1 32 0,-8 10 8 0,-1 4 95 0,-1 3-27 0,2 8 0 0,-4 4-26 0,0 4 325 15,0 0-158-15,-9 17-83 0,5 7-35 0,0 2 433 0,-1 2-171 0,4 4-120 16,1-2 179-16,0-1-294 0,0 1-37 0,6-2 0 16,2 1 0-16,7-2 0 46,-2-5 0-46,1-6 0 0,1-1-118 0,2-5 58 0,1-3 49 0,0-2-321 0,-2-5 127 0,1 0 108 0,-1-5-29 0,0-10-726 0,0-2 407 0</inkml:trace>
  <inkml:trace contextRef="#ctx0" brushRef="#br0" timeOffset="133743.94">28202 1463 921 0,'0'-17'0'0,"-3"5"0"0,3 4 0 0,0 1 0 0,0 0 0 0,1 3 631 0,8 1-287 0,2 3-157 0,3 0 353 0,-1 0-250 0,1 0-125 0,-2 5-63 0,2 2-22 0,-4 3-9 0,-1 3-32 0,-4 2 0 0,-1 1-183 0,-4 4 101 0,0 0 37 0,0-1-190 0,-14 1 117 0,1-1 60 15,-4-2 29-15,0 3 28 0,-2-7 1 0,2 0-86 0,-1-1 321 16,4-2-157-16,-1-3-54 16,3 2-23-16,0-3 284 0,8-5-173 0,3 0-151 15,1-1 0-15,1 0 0 0,15 0 0 0,3 0 0 16,5-1 0-16,5-3 0 0,-1-3 0 0,4 1 0 15,-2 2 0-15,1-1-163 16,-1 1 69-16,-1 1-1096 0,1 1 569 0</inkml:trace>
  <inkml:trace contextRef="#ctx0" brushRef="#br0" timeOffset="134390.22">28758 1564 842 0,'0'-11'0'0,"0"4"0"0,2 3-1 0,3 4 0 0,3 0 0 0,-1 8 447 0,3 12-205 0,2 8-100 0,0 6 81 15,3 10-91-15,-4 5-34 16,-2 1-11-16,2 2-14 0,-5 4-1 0,-3 3-30 0,-1 9 11 0,-2-11-96 15,0-3 41-15,-2-5-1 16,-6-6 6-16,-2-9 0 31,-1 0 48-31,1-21-11 0,1-6 138 0,1-7-69 0,-1-1-34 0,0-15 116 0,3-9-68 0,2-6-49 47,4-9 1-47,0-2 98 0,0-7-67 0,5 0-35 0,7-9 10 0,0 9-83 0,4 1 40 0,0 2 1 0,3 1 27 0,-2 3-26 0,6-1-10 16,-1 13-29 31,0 4 0-47,-3 9 0 0,3 7 0 15,-4 6 0-15,1-1 0 0,-2 5 0 0,-5 2 0 0,1 10 0 0,-2 2 0 0,-3 0 0 0,5-1 0 0,-7-1 0 0,3-2 0 0,-4-2 0 0</inkml:trace>
  <inkml:trace contextRef="#ctx0" brushRef="#br0" timeOffset="134643.54">29134 1495 1267 0,'0'-13'0'0,"0"1"0"0,3 2 0 0,7-4 0 0,3 7 0 0,3-1 308 0,5 4-133 0,2 3-68 0,4-2 232 0,-4 3-154 0,0 0-72 0,-2 8-37 16,-2 5-10-16,-3 1 0 0,0 5-15 15,-10-1-11-15,-2 2-146 0,-4 2 73 0,0-3 37 16,-5 3-104-16,-9 1 81 0,-2-9 24 0</inkml:trace>
  <inkml:trace contextRef="#ctx0" brushRef="#br0" timeOffset="134696.4">29320 1630 2549 0,'-23'14'105'0,"1"-4"-32"0,1-4-78 0,-4 1 289 0,4-5-143 0,3-2-55 0,3 0-31 0,1 0 289 0,5 0-152 0,0 0-85 0,5 0-107 0,4 0 0 0,0-2 0 0,9 1 0 0,10-2 0 0,3 1 0 0,1 2 0 0,4 0 0 0,4 0 0 0,-2 0 0 0,0 0 0 0,2 0 0 0,-5 0 0 0,-3 5 0 0,-3-4 0 0,-2 2 0 16,-3-3 0-16,-2 3-50 0,-7-3-59 0,-3 0-314 0,-2 0 159 0,-1 0 112 0,0-3-546 0,-2-4 319 15</inkml:trace>
  <inkml:trace contextRef="#ctx0" brushRef="#br0" timeOffset="136601.56">29959 1471 1418 0,'-5'-25'0'0,"-1"8"0"0,2 2 0 0,0 1 0 0,-1 7 0 0,-2 4 0 0,-2 1 0 0,-4 2 210 0,-1 4-84 0,-6 14-32 0,0 11 142 0,-2 9-98 15,-2 8-47-15,-5 9-1 16,3 6 73-16,-3 8-50 0,6-4-41 0,4-3 200 78,5 6-114-78,4 0-58 0,2 4-19 0,8-20 52 0,2-3-45 0,11-8-1 0,10-5-44 0,3-7-88 0,5-3 55 0,0-14-11 0,4-5-138 0,2-4 87 0,4-3 42 0,-3 0 1 0,7-10-587 0,-4-8 254 0,-3-6 167 0,-2-2-480 16,0-2 307-16,-2-3 153 0,5-4 65 0,-15 1-286 15,2-1 188-15,-6-5 93 0</inkml:trace>
  <inkml:trace contextRef="#ctx0" brushRef="#br0" timeOffset="137254.85">30293 1767 1877 0,'0'-21'0'0,"-4"-3"0"0,-3 10 0 0,-3 4 0 0,2 2 0 0,-4 5 0 0,1 1 0 0,-5 2 0 0,1 0 0 0,-1 13 0 0,-1 6 0 0,4 3 0 0,-4 5 294 0,0 6-115 0,1 0-74 0,3 2-32 0,2 4 0 0,2-3-32 0,3 0 1 0,2 2 219 0,4-8-114 0,0-4-53 0,3-3-42 0,8-5-10 0,10-5-1 0,0-1 11 0,2-10-165 0,3-2 77 0,3 0 38 0,-2-7 1 0,-1-8-223 0,5-2 133 0,-7-6 15 15,-4-1-169-15,3-3 93 0,-6-2 65 0,2-3-14 16,-5 3 10-16,-5 2 9 0,-3 3-1 0,-3 2 110 16,-2 8-36-16,-1-1-10 46,0 10-26-46,-10 5 272 0,-3 0-131 0,-4 10-51 0,1 8-39 0,0 4 379 0,6 1-191 0,-3 1-55 0,6-1 118 0,2 0-109 0,1-3-56 0,4 3-16 16,0-7 5-16,0-2-43 0,6-3-1 0,6-3-72 16,6-3 36-16,1-3 10 0,3-2 27 0,4-2-179 15,-2-13 88-15,0-3 45 0,0-2 0 0,-1-2-197 16,-5-2 106-16,-3 0 15 16,-2 0-81-16,-3-1 53 0,-5 2 44 0,-2-4-17 0,-3 5 8 0,0 2-19 15,-5 1 51-15,-8 2 45 0,-5 7-46 0,0-1-10 16,-1 10 11-16,-1 1 127 0,1 0-61 0,2 1-22 15,4 8 1-15,-3-1 159 16,7 1-88-16,6-2-27 0,3 2 116 0,0-3-67 0,2-1-43 0,10 1 2 16,6-6-18-16,5 0-11 15,2 0 0-15,4 0-63 0,0-6 32 0,5-4 21 16,-2 2 17-16,-2-3-118 0,1 1 43 0,-4-1 29 16,-1 3 0-16,-1 0-48 0,-10 3 16 0,-5 2-1 15,-3 1 98-15,-5 1-30 0,-2 1-11 0,0 0-20 16,-11 4 264-16,-3 8-123 0,-2-1-47 0,-2 4 116 15,0 0-202-15,3 0 0 32,1-1 0-32,3 2 0 0,2-2 0 0,4 0 0 0,2 0 0 0,3-2 0 0,0 0 0 0,1-2 0 15,9 1 0-15,6-2 0 0,0 2 0 0,3-3 0 16,0 0 0-16,0 1 0 0,1-2 0 0,-6 3 0 16,1 2 0-16,-6 0 0 15,-5-2 0-15,-2 6 0 0,-2-1-85 0,0-1 18 16,-10 3-35-16,-7-2-117 0,0-5 88 0,-3 2 44 15,-2-1-214-15,3-5 130 0,-1-1 53 0,4-3 43 16,3-2-415-16,6 0 224 0,4-4 112 0,3-7-438 16,0-5 266-16</inkml:trace>
  <inkml:trace contextRef="#ctx0" brushRef="#br0" timeOffset="137632.13">30932 1451 1132 0,'2'-25'0'0,"4"7"0"0,0 6 0 0,4 1 0 0,-3 7 377 16,2 1-168-16,0-1-74 0,0 4-52 0,0 0 194 0,4 0-119 0,-5 11-58 15,3 0 59-15,-2 1-50 16,-1 6-39-16,-2 0 0 0,-4 1-14 0,0 0-15 15,-1 4-1-15,-1-2-36 0,0-4-11 0,0 2 47 16,-5-3 1-16,-3 0-33 0,-3-4 0 0,2 1 42 16,-1-2-9-16,-1-5-2 0,2 0-2 0,-1-4-38 78,3 1 83-78,-5-1 0 0,6-2-50 0,1 0-4 0,1 0 103 0,-2 0-41 0,4-2-1 0,2 0-64 0,0-1-10 0,0 0 26 0,2-2-1 0,8 1-40 0,-2 1 0 0,7 2 0 0,-1 0 0 0,3-2-136 0,1 2 34 0,2-1 52 0,0 2-242 0,6 0 122 15,-2 0 84-15,5 0-4 32,0-1-618-32,3 1 333 0,1 0 167 0,3-3-463 0</inkml:trace>
  <inkml:trace contextRef="#ctx0" brushRef="#br0" timeOffset="137984.19">31284 1697 800 0,'-11'4'0'0,"5"-3"0"0,2 4 0 0,-1 2 0 0,2-2 0 0,2 2 367 0,1 3-153 0,0 2-92 0,0 0-40 0,0 8 420 0,4-1-231 0,2 5-115 0,-2 5-48 0,2 0-39 0,3 3 1 0,-4 1 90 0,4-3-88 0,0 0-1 0,4 3-20 0,-3-9-199 0,5-3 94 0,0-3 47 0,2-6 1 0,2-3-126 0,6-1 97 0,-3-8 33 0,6 0-1 0,-2-13-144 0,-1-9 74 0,4-2-7 15,-1-7 11-15,-2-3 28 0,-4-2 18 0,-1-5-27 16,-5 2 58-16,-4-2 1 0,2-5-41 0,-11 5 14 15,-3 3-2-15,0-2 18 16,-7 2-14-16,-13 4-63 0,-3 5 24 0,-5 9 5 16,2 9 31-16,-4 6 167 0,4 4-81 0,0 1-40 15,0 1 308-15,7 11-158 0,8 1-84 0,0 2-27 16,6 2 247-16,1 0-134 0,1 3-59 0,3-6 16 16,3 3-48-16,6-2 0 0,5-1-47 0,1 3 41 15,2-8-82-15,4-1 0 0,0-1 0 0,0-2-71 31,1-1-10-31,2 0 71 0,-1-2-726 0,3-2 371 0,0 0 130 0,4 0 110 16,-1-6-780-16</inkml:trace>
  <inkml:trace contextRef="#ctx0" brushRef="#br0" timeOffset="138141.76">31775 1792 1794 0,'-10'0'0'0,"7"0"0"0,3-1 0 0,0-1 0 0,0 0 0 0,6 1 0 0,6-1 0 0,4 0 500 0,2 0-235 0,2-2-114 15,3 1-55-15,0-1 135 0,2 1-96 0,4-3-38 16,-2 4-649-16,2-1 296 16,1-1 148-16,3 2 73 0,-2-1-844 0</inkml:trace>
  <inkml:trace contextRef="#ctx0" brushRef="#br0" timeOffset="138379.13">32303 1601 1507 0,'-26'0'0'0,"4"-5"0"0,-4 5 0 0,8 0 0 0,-2 0 0 0,1 6 165 0,-1 5-63 16,-2 3-22-16,9 1 248 0,5-1-145 0,1 3-72 16,2 2-36-16,5-1 265 0,0 3-142 0,0-3-84 15,9 0 76-15,2-1-75 0,8-1-38 0,-2 0 0 16,7 0-54-16,-2-5 16 16,0-2 0-16,0 3-83 0,-1-5 41 0,-1 3 0 15,-1 0 52-15,-5 0-193 0,-5-2 91 0,-3 1 46 0,-5 3-128 0,-1 0 76 16,0 1 11-16,-10 0 27 15,-9-1-228-15,-3 1 115 0,-5 0 25 0,-3 0 39 16,-4 0-284-16,6-2 163 16,-1-3 76-16,5-5-451 0,4-2 264 0,5-1 131 0</inkml:trace>
  <inkml:trace contextRef="#ctx0" brushRef="#br0" timeOffset="138590.57">32401 1832 2629 0,'2'0'0'0,"3"0"0"0,-2 0 0 0,2 0 0 0,-3 0 0 0,1 8 0 0,-1 2 0 0,-1 4 0 0,-1-1 330 0,0 6-136 0,0 0-82 0,0 3-66 0,-1-3-7 0,-3 3 0 0,2 0-303 0,-1-6 147 0,2-1 78 15,-1-3 39-15,2-4-575 0,0-4 308 0,0 1 162 16,0-5 67-16,0-3-705 47,0-11 352-47,0-7 176 15</inkml:trace>
  <inkml:trace contextRef="#ctx0" brushRef="#br0" timeOffset="138897.73">32472 1511 973 0,'1'-6'0'0,"0"0"0"0,2 5 0 0,2-2 0 0,2 3 0 0,-1 3 40 0,-1 10-40 0,3 6 1 15,-4 6 309-15,0 4-135 16,-1 5-68-16,0 4-25 0,-1-6-62 0,-1 2 19 0,2 2 0 0,-3-2-258 16,0 0 126-16,0-1 72 0,0-8 24 0,0-3-312 15,0-4 154-15,0-3 78 0,0-7 39 0,0 1-113 16,0-6 67-16,0-3-15 0,-3 0 273 0,3 0-117 15,-1 0-47-15,1-3 164 16,0-1-99-16,0 0-34 0,0 2-34 0,0-2 414 109,0 4-200-109,1-1-40 0,6-1-77 0,-1-2 85 0,4 3-74 0,0-3-39 0,0 1-82 0,2-3 55 0,-1 2-10 0,-1 0 0 0,0-2 0 0,2 2 0 0,-4 2 10 0,3 0-100 0,-3 2 46 0,-1 0-1 0,0 0 45 0,-2 4 45 0,2 7-73 0,-3 2 18 0,0 2-1 0,-3 2 36 16,0 4 0-16,0-1-34 0,1-1-100 0,-2-1 46 0,0-1 12 0,0-4 42 31,0-3-360-31,0-2 166 0,0-1 75 0,0-7-450 0,0 0 242 0,0 0 129 0,0-8 65 0,0-9-203 0</inkml:trace>
  <inkml:trace contextRef="#ctx0" brushRef="#br0" timeOffset="139213.18">32725 1509 1557 0,'1'-11'0'0,"7"0"0"0,3 2 0 0,5 4 0 0,4-1 0 0,3 6 209 0,-1-3-85 0,7 3-33 0,-6 0-10 16,-2 0 139-16,-2 11-90 0,-2 2-47 0,-3 1-173 16,-5 7 74-16,-7-1 22 0,-2 1 0 0,-2 3-105 15,-12-2 69-15,-2 2 43 0,-5-4-171 0,-4-1 88 16,2-5 44-16,-1 1 0 0,-1-5-9 0,-4 3 0 15,8-9-14-15,2 1 336 16,1 0-158-16,7-3-69 0,2 0-31 0,-2-1 343 16,11 1-156-16,0-2-91 0,0 0-32 0,13 0 106 15,5 0-81-15,4 0-29 0,3 2 69 0,1-2-60 16,1 1-30-16,2 1-64 0,0-2-150 0,3 1 69 16,-7 2 53-16,4-3-678 15,-3 1 340-15,0 1 192 16,0 0 31-16,3 1-773 0</inkml:trace>
  <inkml:trace contextRef="#ctx0" brushRef="#br0" timeOffset="139710.39">33166 1728 1521 0,'-16'0'0'0,"5"0"0"0,4 0 0 0,4 0 0 0,3 8 0 0,-4 4 0 0,4 3 0 0,-6 4 174 0,1 3-74 0,2 2-30 0,0 3 190 0,1 4-111 0,0 0-56 0,2 4-18 0,0-5 5 0,0-5-1 0,0 0-41 0,2-3 0 0,2-4-32 15,6-1 10-15,-1-9 21 0,4-2-113 0,-3-6 56 16,5 0 29-16,1-6 1 16,4-7-26-16,-2-8 10 0,-1-3 0 0,-1-2-222 0,1-2 115 0,-2-1 39 15,-1-3 35-15,-5 1-133 16,0 0 74-16,-6-3 13 0,-1 3 26 0,-2 0-60 0,0-4 31 15,-5 11 9-15,-12 4 193 0,-3 6-76 16,-1 7-38-16,-4 4 0 0,-1 3 130 0,5 0-70 16,2 15-45-16,3 2 305 0,5 2-159 0,-2 3-40 15,9 0-56-15,4 0 200 0,0-2-114 0,0 1-56 16,4-7-29-16,7 6-65 47,-1-8 37-47,6-3 0 0,0-1-346 0,3-4 174 0,1-4 85 0,3 0 53 0,0 0-732 0,1-2 325 0,-1-9 189 0</inkml:trace>
  <inkml:trace contextRef="#ctx0" brushRef="#br0" timeOffset="139905.87">33381 1535 1927 0,'0'0'0'0,"0"0"0"0,1 0 0 0,7 0 0 0,0 0 0 0,5 7 0 0,0 6 0 0,4 5 534 0,-1 10-252 0,1 3-123 0,-3 10 478 0,-6 7-300 0,-2 8-282 16,-6 10-55-16,-6-3 0 0,-11 2 0 0,-11-2 0 0,-3 0-180 0,-7 0-112 0,-7 2 174 0,6-16 73 0,-5-2-516 0</inkml:trace>
  <inkml:trace contextRef="#ctx0" brushRef="#br0" timeOffset="144316.13">26792 4095 911 0,'-1'-11'0'0,"-6"3"0"0,5 0 0 0,-2-1 0 0,1 0 0 0,0 2 0 0,1 0 0 0,0 3 0 0,0-1 165 0,1 2-64 0,-1-3-22 15,2 5 110-15,0 0-75 0,0-2-39 16,0 3 61-16,0 0-40 0,0 0-33 0,0 0-1 0,0 3-24 15,2 4 0-15,1 2 0 0,3 1 10 0,0 3 198 16,-1 3-104-16,5-2-52 16,-3 7 109-16,2 0-80 93,1 3-32-93,-1 0-8 0,-1 0-3 0,0 1 0 0,0 1-38 0,-2-1 0 0,3 5 10 0,-3-4-10 0,-2 2 0 0,3-1-21 0,-6-1 21 0,2-2 0 0,-1 1 10 0,-2-6-18 0,0-3 8 0,0-5 0 0,0 0 0 0,0-5-30 0,0-1 39 0,0-5-20 0,-3 0 35 0,0 0-36 16,0-2-17-16,-1-7-9 0,4-6 0 0,0-5 0 0,0 0 0 16,0-7 0-16,2 2 0 0,7-7 0 0,0-2 0 0,4 0-125 0,-2 2 40 0,1-1 37 15,3-2 27-15,-1 4-92 32,0-6 49-32,0 10 2 0,0 2 116 0,-3 5-47 0,1 3 0 0,1 4 44 15,-3-1-43-15,1 10 14 0,-4 1-43 0,4 3 147 0,-3 0-64 0,4 0-16 16,-2 0 1-16,0 7 15 0,0-1-15 0,0 2-47 15,-1-2-6-15,3 2-13 0,-4-1 6 0,-1-3 42 16,-2 1-227-16,0-2 97 0,-2 0 53 0,1 1-104 16,-2-2 73-16,-1-2 13 15,-1 1 24-15,0-1-228 0,0 0 116 0,0 0 48 0,0 0 39 0,-3 0-476 47,-1-1 252-47,1-1 127 0</inkml:trace>
  <inkml:trace contextRef="#ctx0" brushRef="#br0" timeOffset="144661.2">27300 3846 1164 0,'-1'-4'0'0,"-1"0"0"0,1 0 0 0,1 0 0 0,0-2 26 0,0 4 0 0,4-3-26 0,9 5 0 0,1-3 293 15,4 2-127-15,-1 1-63 0,4 0-33 0,2 0 436 16,-1 0-239-16,-2 4-114 0,1 3-137 0,-4 3 22 15,0 2 1-15,-3 0-97 0,-5 0 44 0,-5 4 26 63,-3-2 0-47,-1 2 27-16,0-2 0 0,-5 2 9 0,-10-3-81 0,2 0 142 0,-4-3-66 0,-2 1 0 0,1-5 283 0,-2 1-136 0,4 0-74 0,0-4-38 0,4-1 36 0,4 0-114 0,-4 1 0 0,7-3 0 0,3 1 0 0,2-1 0 15,0 1 0-15,2-1 0 0,10 2 0 0,4 1 0 16,6-3 0-16,1 0 0 15,1 0 0-15,4 0 0 0,0 0 0 0,0 0 0 32,-2 0 0-32,-1 0 0 0,-4 0 0 0,1 0 0 0,0-3 0 0,-10 0-219 0,1-1-27 0,-7 1 104 0,-2-1 52 0,-1 0-439 15,-1-1 235-15,-2 1 132 0,0 0 62 0,-2 4-286 16,-6-3 174-16</inkml:trace>
  <inkml:trace contextRef="#ctx0" brushRef="#br0" timeOffset="144884.12">27807 4201 1485 0,'-4'-2'0'0,"-3"0"0"0,-2-3 0 0,4 2 0 0,2 1 0 0,2 0 312 0,1 0-137 0,0 2-60 0,1 0 677 0,12 0-378 16,3 0-188-16,4 0-84 0,4 0 112 0,-2 0-238 15,3 2-16-15,3 0 0 0,-1 0-51 0,0 1 29 16,-2-3 30-16,1 5-623 0,-2-4 322 0,-4 2 165 16,-1 3 83-16,-6 0-1028 0</inkml:trace>
  <inkml:trace contextRef="#ctx0" brushRef="#br0" timeOffset="145138.44">27794 4434 1680 0,'-12'1'0'0,"6"2"0"0,1 2 0 0,2 1 0 0,3-2 160 0,0 3-51 16,1-1-41-16,12-1 859 0,10 1-444 0,4-3-223 0,0 0-112 0,5-3-52 15,-3 0-96-15,2 0 0 16,1 0 0-16,-1 0-274 0,2 0 68 0,5 0 131 16,-6 0-1079-16,-2 0 576 93</inkml:trace>
  <inkml:trace contextRef="#ctx0" brushRef="#br0" timeOffset="145606.19">28687 4241 948 0,'-2'-17'0'0,"-2"6"0"0,2-1 0 0,-3 0 0 0,0 1 0 0,-3 0 0 0,1-2 364 0,-2 5-169 0,0-1-78 0,-3 2 140 0,0 2-111 0,-3 3-54 0,-1 0-18 0,-1 2 56 0,-3 0-47 0,2 11-23 16,-3 7 0-16,-1 3 108 31,-3 7-56-31,6 4-43 0,1 3 127 0,2 0-80 0,2 6-40 0,3 0 201 47,2 3-110-47,4-5-70 0,5-4-30 0,0 0-7 0,3-4-60 0,4 1 0 0,8-13 0 0,4-4 0 0,2-6 0 0,-1-4 0 0,3-5 0 0,5 0 0 0,-5-5 0 0,-2-12 0 16,2-7-239-16,-3-2 94 0,3-4 40 0,-2-3 58 15,-4 1-344-15,-4-2 177 0,2-1 89 0,-4-2 8 16,-3 2 40-16,2 0-9 0,-7 9 49 0,-1 5 0 15,-2 6 0-15,0 6 0 0,-2 4 126 0,-8 3 357 16,3 2-226-16,-3 16-127 0,3 6 339 0,1 3-206 78,2 0-55-78,2 7-154 0,2-4-17 0,0 3 0 0,2-4 0 0,6 1 0 16,1-2 0-16,5 4 0 0,-1-8 0 0,2-1 0 0,1-3 0 0,1-3 0 0,1-5 0 0,4 1-564 0,-6-6 191 0,3-5 176 0,-3 0-618 0,0 0 389 31,-5-5 194-31</inkml:trace>
  <inkml:trace contextRef="#ctx0" brushRef="#br0" timeOffset="145863.5">28848 3967 1871 0,'0'-14'0'0,"0"4"0"0,1 2 0 0,4 1 0 0,4 0 0 0,1 4 0 0,5 1 0 0,-1-1 447 15,5 3-205-15,0 0-103 0,-1 4 174 0,2 5-139 0,-2 3-59 0,-4 3-285 16,-3 2 103-16,-6 1 52 16,-2 0 26-16,-3 3-263 0,0-1 154 0,-8-2 63 15,-9-2 35-15,-1-2 22 0,-3 0 5 0,-3-2 0 0,2-1-66 0,2-3 318 16,0 0-140-16,4-2-92 16,2-3 205-16,2 0-99 0,4 3-62 0,5-5 30 15,3 0 16-15,1-1-137 16,13 0 0-16,8 0 0 0,4 0 0 0,6 0 0 0,-1 0 0 0,4 0 0 15,2 0-191-15,0 0 85 0,4 0 81 0,-4 0-1144 16,-3 0 567-16</inkml:trace>
  <inkml:trace contextRef="#ctx0" brushRef="#br0" timeOffset="146701.79">29672 4159 1221 0,'-1'-19'0'0,"-3"6"0"0,0 2 0 0,1 2 0 0,-1 2 0 0,-2 2 0 0,-4-2 223 0,1 7-98 0,-3 0 281 0,-6 12-185 0,-2 5-92 0,0 9-46 0,-5 6 9 0,2 0-55 0,4 7 0 0,-1-1 0 0,3 1 280 0,4-1-140 0,0 1-61 0,8-5-44 16,3-2 33-16,2-3-34 0,0-6 1 0,7 0-84 0,6-3 34 0,2-9-9 0,5-8 23 0,1-3 1 0,3 0 0 0,4-7 0 0,0-9-286 0,-1-5 138 0,-1-3 30 0,-2-3 52 0,1-1-333 15,-3-3 173-15,2-2 41 0,-5 6 63 0,-5 1-44 16,-3 2 46-16,0 2 23 16,-3 0 226-16,-6 12-96 0,0 3-54 0,-2 4-26 0,0 3 336 0,-8 3-162 15,-4 14-67-15,2 6 201 0,-1 1-114 32,4 4-74-32,-1 0-32 0,5-1 3 15,0 0 10-15,3-5-54 0,0-2 0 0,3-3-58 0,9 0 30 0,1-8-1 0,4 0-120 0,3-9 70 16,4 0 39-16,0 0 1 0,0-14-179 0,4-7 100 31,-2 1 19-31,-7-2-74 0,1-6 46 0,-4 3 36 0,-6-4-9 0,-1 1 17 16,-4-4-22-16,-3 3 32 0,-2 4-8 0,-4-4 36 0,-11 5-2 0,-4 7-27 15,-3-1 143-15,1 10-63 16,-4 7-26-16,-2 1 1 0,3 0 165 0,3 6-94 16,-2 3-28-16,8 6 36 46,4-4-31-46,4 4-24 0,4-1 24 0,3 1-186 0,0-1 86 0,3-3 26 0,13 1 28 0,6-4-527 0,3-5 238 0,6-2 128 0,5-1-500 0,0 0 306 0,4 0 149 0,2-10 75 16,1-2-199-16,5-2 137 16,2-4 59-16,-8 1 43 0,-6 1 0 0,-4 1 34 0,-6 1 0 0,-5-1 0 15,-6 4-9-15,-11 5 9 16,-4 2 98-16,0 4 386 31,-16 0-242-31,-8 0-130 0,-2 2 983 0,-3 12-510 0,0-1-256 0,3 2-128 0,4 0 311 0,-1 3-243 0,12-1-232 0,1 0 0 16,6 0 0-16,4 0 0 0,0 0 0 0,2 2 0 15,16-5 0-15,3 3 0 0,7-5 0 0,0 4 0 16,4-5 0-16,1 4 0 0,-6-4 0 0,-5-1 0 16,-4 2 0-16,-6 0 0 0,-8-1-84 0,-4 3 6 15,-2-2-25-15,-18-1-46 16,-6 1 55-16,-5-2 28 16,-6-1 1-16,0 2-183 0,3-4 111 0,0-4 50 15,5-1 25-15,6-2-543 0,4 0 284 0,2 0 132 0,11-2-242 0,6-15 198 16</inkml:trace>
  <inkml:trace contextRef="#ctx0" brushRef="#br0" timeOffset="147053.85">30539 4050 1575 0,'6'-17'0'0,"7"4"0"0,2 2 0 0,1 4 0 0,2 4 0 0,2 0 0 0,0 3 71 0,2 0 10 0,1 10-45 15,-2 8 414-15,0 1-207 32,-1 4-103-32,-5 6-52 0,-1 1-15 0,-13 1-37 0,-1 1 0 0,0 1-166 0,-15 2 83 0,-7-1 41 0,-7 6 10 0,-1-7-44 15,-5-2 37-15,-3-4 1 0,1-2 38 0,3-3 14 16,-1 2 6-16,7-13-78 16,3-2 315-16,6-3-139 0,3-6-66 0,8 0-25 15,0 0 158-15,8 0-97 0,1 0-44 0,17 0 103 16,5-2-183-16,6-1 0 0,5 2 0 0,1 1 0 15,4 0 0-15,2 0 0 0,2 0 0 0,0 0 0 16,7 1 0-16,-8 2 0 0,-1-1-320 0,-2-2 23 16,-1 0 155-16,0 0 20 0,1 0-323 0,-8-5 208 15,-4-4 101-15,1-3-506 16,-5-3 303-16,-3-6 152 16,4-3 66-16,-7-3 47 0,-2-4 0 0</inkml:trace>
  <inkml:trace contextRef="#ctx0" brushRef="#br0" timeOffset="147390.96">31199 4211 1912 0,'-4'-13'0'0,"-2"2"0"0,4 2 0 0,-2-1 0 0,1 8 0 0,-3-1 0 0,3 3 0 0,0 3 0 0,-4 9 0 0,-1 5 0 0,2 4 0 0,2 4 0 0,-4 1 0 0,6 5 0 0,-4 2 0 0,3-1 0 16,2-1 0-16,1 2 792 0,0-1-378 0,0-3-189 0,0 1 54 0,6-6-206 0,8-3 0 0,4-4-37 0,4-5 0 0,5-5 0 0,9-5 9 0,-2-2-35 0,3-5-10 0,1-11 0 0,-1-4 0 0,-3-2-377 0,3-5 127 0,-10-1 73 0,-3-1 78 0,-7 0 20 0,-7-2 43 0,-6 0 0 0,-3-7-9 0,-1 3-184 0,-17 0 96 0,-12-4 49 0,-3 1-165 0,-9-1 106 0,-5 0 45 0,0 10 35 15,-3 10-76 17,7 2 52-32,3 7 25 0,5 8 1 0,2 2 299 15,10 0-132-15,6 15-71 0,5 6 396 0,5 4-232 0,3 3-89 0,1 2-72 0,2-1 583 0,6-1-293 16,7 1-146-16,7-2-23 0,5-3-159 0,1 3 0 31,0-8 0-31,6-5 0 31,4-4 0-31,1-2 0 0,4-8 0 0,6 0 0 0,-5 0 0 0,-2-15 0 0,-3-4 0 0,-6 0 0 0</inkml:trace>
  <inkml:trace contextRef="#ctx0" brushRef="#br0" timeOffset="149059.65">7290 6267 1407 0,'0'-10'0'0,"-1"2"0"16,-1 2 0-16,2 2 0 0,0 2 0 0,0 0 0 0,2 2 0 0,5 0 255 0,4 9-113 0,-1 8 181 16,3 0-142-16,2 7-72 0,-4 2-36 0,6 5 27 47,-5 0-36-47,0 4 0 0,-1-1-26 0,-3 0-29 0,0 1 29 0,-3 1 9 0,-2-5-9 0,-1-6 7 0,0-5-7 0,-2-5 0 0,0-3 72 0,0-2-26 15,0-10-10-15,-7 0 65 0,-1-7-50 0,3-13-26 16,0-4 0-16,2-7-44 15,3-1-8-15,0-2 26 0,0-2 1 0,1 0-70 0,9 0 35 0,3-4 9 16,0 7 25-16,2 1-8 0,0 3 8 16,2 1 1-16,-3 4-29 0,4 2 9 15,-4 11-11-15,-3 2-248 0,0 7 118 0,-1-1 67 16,0 3 25-16,-3 0-565 0,0 0 274 0,-3 3 143 16,-1 2 67-16,3 1-253 0,0-1 163 0,-2-1 74 15</inkml:trace>
  <inkml:trace contextRef="#ctx0" brushRef="#br0" timeOffset="149379.54">7636 5992 2204 0,'0'-9'0'0,"0"-1"0"0,0 3 0 0,1-2 0 0,3 1 0 0,4 1 0 0,2 1 0 0,4-3 0 0,0 7 438 0,1-1-200 0,2 3-100 0,0 0-50 0,1 0-25 0,0 7 9 0,-3 5-35 0,-6 3-109 0,-3 2-82 0,-2 2 96 0,-4 1 48 0,0 2-153 0,0-6 95 0,-9 2 53 0,-1-5 8 94,-3-2 13-94,0-1 20 0,2-1-84 0,0-4 28 0,3-1-77 0,-4-2 41 0,6-2-33 0,0 0 32 0,1 0-13 0,3 0 44 0,2 0 64 0,0 0 865 0,2-6-428 0,9-1-213 0,3 0-179 0,2 1-73 0,1-1 0 0,2 0 0 0,1 0 0 0,0 3 0 0,2 0 0 0,-4 1 0 47,1 2 0-47,-3-1 0 0,1 2 0 0,-4 0-363 0,3 0-168 0,-8 0 253 0</inkml:trace>
  <inkml:trace contextRef="#ctx0" brushRef="#br0" timeOffset="149566.04">7838 6287 1530 0,'-13'4'0'0,"-1"-2"0"0,6 2 0 0,1-1 0 0,7 1 0 0,0-4 222 0,0 3-92 0,13-3 627 15,6 0-359-15,1 0-171 0,3 0-99 0,0 0-4 16,3-3-42-16,-2 3-1 16,-2-4-43-16,3 1-667 62,-5 1 330-62,-3 0 167 0,0 2 86 0,-4 0-959 0</inkml:trace>
  <inkml:trace contextRef="#ctx0" brushRef="#br0" timeOffset="149687.03">7822 6476 2404 0,'-14'5'0'0,"2"-4"0"0,-1 3 0 0,9 0 0 0,0-1 0 0,4 1 0 0,0 2 0 0,8-4 257 0,8 1-101 15,5 1-63-15,3-2 394 0,1-2-224 0,1 1-113 0,3-1-56 0,2 2-278 16,-4-2 107-16,-3 0 57 0,1 0 29 0,-5 3-1 16,5-1 30-16,-3 1 9 0,-4 1-1608 0</inkml:trace>
  <inkml:trace contextRef="#ctx0" brushRef="#br0" timeOffset="150402.38">8449 6389 1947 0,'0'-14'0'0,"0"2"0"0,0-3 0 0,-2 3 0 0,0-2 0 0,-1 2 0 0,1 2 0 0,1-3 0 0,-4 0 254 0,2 2-113 0,0 4-52 0,0-3 36 16,0 7-44-16,1-3 0 31,-2 1-35-31,2 5 115 0,-1 0-62 0,2 0-31 0,-3 0 0 0,2 0-49 0,-1 3 27 0,-1 6-9 16,1-1-113-16,-2 1 57 0,1 0 27 0,0 1-131 16,-3 2 89-16,0-2 30 0,1 2-6 0,-1-4-57 15,0 1 15-15,2-1 30 0,-5 3-26 0,5-5 42 16,-1 1-34-16,3-3 26 0,-2 2-31 0,2-2 157 15,0-2-59-15,2 1-30 16,-4-1-8-16,5 0-17 0,-2-1 19 0,2 1-166 0,0-2 76 0,0 0 35 16,0 0 4 15,0 0-74-31,0 0 43 0,0 0 21 0,0 0-21 16,0 0 23-16,0 0-14 0,0 0 25 0,0 0 120 0,2 0-68 0,-2 0-32 0,3-2 1 0,-3 2 166 0,0-1-87 15,0 1-29-15,0-2 64 0,2 2-39 0,-2-2-29 16,0 2 7-16,0 0-117 15,0 0 52-15,0 0 4 0,0 0 53 0,0 0-120 16,0 0 48-16,0 0 26 0,0 4-25 0,0 0-38 16,0 3 18-16,-5 0 23 0,3 5 93 0,-1 0-36 15,0 0-22-15,0 5 209 0,0 0-105 0,2 2-54 16,-1 2-16-16,0-1 85 0,2 2-39 0,0 3-23 16,0-3 9-16,0-3-117 0,0-3 49 0,5 1 1 15,2-4 35-15,5 1-73 0,-2-5 32 0,1-6 1 16,4-3-190-16,-3 0 104 0,3-2 28 0,1-11-102 15,-3-5 59-15,2-5 44 0,-2-3-9 0,1 1-6 16,-5-6 12-16,4-2-8 16,-5 3 35-16,0-2 46 0,-3-1 0 0,1 4-45 15,0 0 48-15,-2-2-33 0,-3 10 15 0,1 7-30 110,-2 3 377-110,0 6-175 0,0 2-69 0,0 3 248 0,-4 7-157 0,-2 10-77 0,3 5-27 0,1 3 111 15,1 3-70-15,1-1-49 0,0 3 0 0,1-1-62 0,7 1-14 0,0-1 0 0,5 0 0 0,-1-6 0 0,2-1 0 0,3-3 0 0,2-3-60 0,0-2 35 0,1-3 40 0,-4-6-554 0,1-3 267 0,-3-2 92 0,1 0 79 0,-3-7-553 0,1-4 299 0,-5-3 164 0,-2-4 78 0</inkml:trace>
  <inkml:trace contextRef="#ctx0" brushRef="#br0" timeOffset="150676.65">8632 6099 850 0,'-2'-13'0'0,"-3"2"0"0,3 4 0 0,2-1 0 0,0-2 0 0,0 5 562 0,2-1-262 0,10 1-132 0,3 5 230 0,2-1-180 78,-1-2-82-78,1 3 121 0,-1 0-110 0,-1 3-55 0,-1 3-28 0,-4 5-170 0,2 3 80 0,-7 3 27 0,-3 3 0 0,-2 1-144 0,0 0 90 0,-9 4 54 0,-5-5 12 0,-1 0 0 0,-2-2 23 0,0-1 202 16,3-4-103-16,-3 1-77 0,3-6-4 0,4-1 106 0,-1-1-69 0,5-4-19 0,0 0-1 0,5 0 52 0,1-2-123 0,1 0 0 16,11-2 0-16,6-5 0 0,2 1 0 0,3-1 0 15,1 2-257-15,0 1 72 0,0-1 110 0,2 3-772 16,0 0 409-16,1 1 182 0,-3 1 114 0,-2 0-290 16,0 3 198-16</inkml:trace>
  <inkml:trace contextRef="#ctx0" brushRef="#br0" timeOffset="151479.45">9157 6393 1480 0,'-7'-6'0'0,"-1"0"0"0,2-2 0 0,-1 1 0 0,-3-2 0 0,1 2 0 0,-1-2 0 0,0 4 244 16,0-2-104-16,-2 4-52 0,-1 1 106 0,-5 0-69 15,1 2-49-15,-3 6 43 0,0 8-41 0,-3 7 0 16,2 6-42-16,-4 5 78 0,8-2-43 0,5 4 8 15,1 3-42-15,6-2 217 0,2 2-99 0,3-6-65 16,2-4 74-16,11-1-64 16,5-6-31-16,6-3-208 0,3-4 97 0,2-9 34 15,0-4 1-15,1 0-396 0,-1-12 217 0,1-5 110 16,-1-5 26-16,-4 2-257 0,-4-4 97 0,-1-3 93 16,-4 1-9-16,-1-3-130 31,-1 2 100-31,-4 2 65 0,-5 3 149 0,-2 4-47 0,-1 2-23 0,-2 6 396 0,0 0-219 0,-2 10-96 15,-10 0-53-15,0 0 370 0,-1 17-159 0,1 2-108 0,2 3 29 0,5 3 55 16,1-2-83-16,1 2-42 16,3 1 0-16,0-4-55 0,0 6 23 0,9-10-9 15,2-1-145-15,3-2 73 0,3-5 35 0,2-3-249 16,1-5 151-16,2-2 63 0,1-1 7 0,0-14-270 16,-4-5 117-16,1-1 83 0,0-4-18 0,-8 0 1 15,-3 1 39-15,-1 0 0 0,-3-2 39 0,-4 3 26 16,-1-7-8-16,0 5-18 0,-5 2 96 0,-7 0-48 15,-4 3-24-15,-3 4 1 0,-2-1 158 0,2 10-85 16,-1 6-17-16,1 1 275 0,0 0-135 0,1 0-83 16,4 10-9-16,2-1 41 15,5 4-48-15,4-1-24 0,3 1-1 0,0 3-79 16,2-5 23-16,7-2 0 0,7 1-33 0,4-6 32 16,2 3 1-16,6-7-254 0,1 0 135 0,4 0 41 15,3-4 44-15,4-10-336 0,1 1 146 0,5-8 65 16,-7 3 65-16,-4-1-7 15,-2-2 31-15,-4 3-1 0,-5 3 31 0,-3-1 44 0,-10 6-17 0,-9 5 0 16,-2 2 271-16,-2 2-149 16,-16 1-75-16,0 0 456 0,-5 4-246 0,-3 6-69 15,1 4-77-15,2 0 248 47,1-1-157-47,0 4-119 0,10-4-74 0,1 1 0 0,3-1 0 0,5 0 0 0,3-1 0 0,0 5 0 0,0-7 0 0,9 1 0 0,9-1 0 0,4 1 0 0,2-1 0 0,2 0 0 16,-2 0 0-16,-1-3 0 94,0 3 0-94,-6 1-14 0,0-2-46 0,-2 6-6 0,-11-1 27 0,-2 1 85 0,-2 1-32 0,0 3-12 0,-11 0-23 0,-6 1-4 0,1-4 4 0,-6-1 21 0,2-2 121 0,-2-1-58 0,-3-2-63 0,1-1-97 0,3-3 27 0,1-2 43 15,1-4 0-15,3 0-653 0,1 0 312 0,7-4 170 0,4-8 81 0,4-6-650 0,0-6 365 0</inkml:trace>
  <inkml:trace contextRef="#ctx0" brushRef="#br0" timeOffset="151995.07">9761 6307 1427 0,'15'-10'0'0,"0"5"0"0,1 0 0 0,4 3 0 0,-1 0 0 0,5 1 0 0,4 1 0 0,-2 0 745 16,0 6-354-16,1 8-180 0,-1 2 208 0,-5 4-193 16,1 4-88-16,-10 0-38 31,-4 1-33-31,-6 4 0 0,-2 1-34 0,-8 5-19 0,-11 5 29 0,-10-4-8 0,-5 0-20 0,-1-3-15 0,-2-1 0 0,4-5 0 15,-1-2 0-15,10-8 0 0,5-4 0 0,5-6 0 16,3-1 0-16,7-5 0 16,2-1 0-16,2 0 0 0,9-1 0 0,16-8 0 15,2-7 0-15,7 0 0 0,3-2 0 0,2-1 0 16,2 2 0-16,3-4 0 0,1 0 0 0,-1 1 0 16,4-4 0-16,-12 3-13 0,-2 2-264 15,-5 0 121-15,-2-1-135 0,1-1 119 0,-15 5 72 0,-5 0 2 16,-7 4 30-16,3 0 1 0,-4 0 31 0,0 6 102 15,-7 0-47-15,-1 6-27 16,0-3-1-16,2 3 442 0,-3 0-235 0,1 3-126 16,1 9 18-16,4 1 327 0,0 5-417 0,3-1 0 15,0 7 0-15,0-2 0 32,1 0 0-32,6 0 0 0,5 0 0 0,1-3 0 0,4 0 0 0,7 4 0 0,1-7 0 0,2-4 0 15,5-4 0-15,1-7 0 0,-1-1 0 0,4 0 0 0,-5-12 0 0,-3-9 0 16,0-1 0-16,-8-3 0 15,-5-2 0-15,0-3-29 32,-9-2-95-32,-5 3-264 0,-1-2 175 0,0-5 88 0,-13-3 44 0,0-5-8 0,-5 4 52 0,-1 1 0 0,-6 2 1 0,0 6-221 15,0 4 111-15,-3 5 45 0,8 12 38 0,1 6 271 16,3 4-122-16,4 0-60 0,3 9 554 0,2 6-314 16,7 1-86-16,0 7 200 0,0-1-380 0,1 0 0 15,8 4 0-15,4 0 0 0,3-4 0 0,-3-2 0 16,6 1 0-16,-1-5 0 15,0-1 0-15,5 1 0 0,-5-9 0 0,3 0 0 16,-1-7 0-16,1 0 0 0,1 0-680 0,-5-7 54 0</inkml:trace>
  <inkml:trace contextRef="#ctx0" brushRef="#br0" timeOffset="162367.29">14779 7502 1534 0,'-20'0'0'0,"1"0"0"0,-3 0 0 0,7 2 0 0,2 1 0 0,2 1 0 0,2-3 0 0,3 1 243 0,0 0-93 0,4-2 313 15,2 0-212-15,0 0-106 16,0 0-53-16,0 0 284 0,0 0-159 0,2 0-94 0,1 0-42 0,3 0 77 16,2 0-60-16,4 0-98 0,-1 0 0 0,3 0 0 15,1 3 0-15,5-3 0 0,0 2 0 0,7-1 0 16,-1-1 0-16,7 0 0 0,5 0 0 0,5 0 0 15,6 0 0-15,10 0 0 0,0-3 0 0,12-5 0 16,10-1 0-16,14-1 0 0,5 1 0 0,18-3 0 16,-16 5 0-16,3 0 0 0,-2 0 0 0,-1 4 0 15,-5 1 0-15,7 0 0 16,-25 2 0-16,-4 0 0 0,3 0 0 0,-3 0 0 16,2 0 0-16,9-1 0 0,-16-6 0 0,2-5 0 15,4-5 0-15,-1 0 0 47,1-1 0-47,4 0 0 0,-20 5 0 0,-1 1 0 0,-6 2 0 0,-6 3 0 0,-3 4 0 0,0 1 0 0,-15 0 0 0,-1 2 0 16,-5 0 0-16,-2 0 0 0,-4 0 0 0,1 0 0 15,-8 0 0-15,-1 3 0 0,-1-2 0 0,-5-1 0 16,0 3 0-16,0-3 0 16,-1 0 0-16,-2 0 0 0,0 0 0 0,0 0 0 62,0 0 0-62,0 0 0 0,0 0 0 0,0 0 0 0,0 0 0 0,0 0 0 0,0-4 0 0,0-1 0 0,0-1 0 0,0 1 0 0,0-1 0 0,0 3-231 0,-2-3-274 0</inkml:trace>
  <inkml:trace contextRef="#ctx1" brushRef="#br0" timeOffset="60230.96">21467 12191 0,'0'0'16</inkml:trace>
  <inkml:trace contextRef="#ctx0" brushRef="#br0" timeOffset="169960.27">11460 6745 1788 0,'-4'-9'0'0,"2"2"0"0,2 5 0 0,0-2 0 0,0 4 0 0,2 0 0 0,4 7 0 0,2 8 0 0,1 8 503 0,1 2-222 0,-1 5-126 0,0 5 31 0,-2 2-74 16,0 6-36-16,0 3-69 0,-3 10 10 0,-1-3 22 16,0 1 0-16,1-2-414 15,-2-5 207-15,0-6 104 0,0-1 61 0,1-17-693 0,-2-12 351 0,-1-8 77 16,0-3 120-16</inkml:trace>
  <inkml:trace contextRef="#ctx0" brushRef="#br0" timeOffset="170163.72">11488 6604 2242 0,'1'-17'0'0,"8"3"0"0,3 5 0 0,10 4 0 0,6 4 0 0,14 1 0 0,0 0 0 0,5 12 0 0,4 6 361 0,-2 6-161 0,4 8 206 15,-11 1-188-15,-5 5-90 0,-6 4-44 16,-6 3 34-16,-9 2-40 0,-4 11 10 15,-12-7-80-15,-9 2-8 0,-16 2 0 0,-4 0 0 32,-6-2 0-32,-9 1 0 15,5-14 0-15,-2-4 0 0,0-8 0 0,2-7 0 0,2-4 0 0,-1-4-58 0,12-5-242 16,7-7 159-16,4-1 80 0,11 0-478 0,4 0 255 0,0-3 89 0</inkml:trace>
  <inkml:trace contextRef="#ctx0" brushRef="#br0" timeOffset="170356.2">12126 7204 3931 0,'-3'0'0'0,"1"0"0"0,0 0 0 0,0 0 0 0,-2 6 0 0,1 1 0 0,2 4 0 0,-1 4 0 0,2 3 0 0,0 6 0 0,0 2 0 0,0 3 0 0,0 2 0 0,2 1 0 0,6-3 0 0,1-1-946 0,2-5 483 0,0 1 261 0,0-10 116 0</inkml:trace>
  <inkml:trace contextRef="#ctx0" brushRef="#br0" timeOffset="170467.61">12351 6764 2403 0,'0'-12'0'0,"0"2"0"0,0 4 0 0,1 0 0 0,2 4 0 0,3 1 0 0,2 1 0 0,-1 0 206 0,3 3-83 0,0 12-42 0,3 2-646 16,0 5 301-16,1-1 140 15</inkml:trace>
  <inkml:trace contextRef="#ctx0" brushRef="#br0" timeOffset="170605.24">12376 7189 2670 0,'-13'0'0'0,"-2"3"0"0,8 2 0 0,1-2 0 0,3 1 0 0,3-1 0 0,0 0 0 0,1 3 0 0,10-4 218 0,3 0-89 0,6 2-46 16,1-4-155-16,4 3 55 0,1-2 38 0,-1-1-821 15,1 0 416-15,1 0 208 0</inkml:trace>
  <inkml:trace contextRef="#ctx0" brushRef="#br0" timeOffset="170937.35">12928 6445 2745 0,'-20'-12'0'0,"0"1"0"0,3 10 0 0,-2 1 0 0,-2 1 0 0,-3 15 0 0,-3 5 0 0,0 6 0 0,7-1 0 0,3 3 0 0,4 0 277 0,3 0-119 16,7-1-60-16,1 3-17 0,2-7-42 0,5-2 0 15,14-2 0-15,0-4-103 0,4-4 51 0,2 4 36 16,-2-10-131-16,-4 2 74 0,-2 0 36 0,-4 4 1 31,-5 1 116-31,1 6-45 0,-8 0-8 0,-1 3-81 0,0 7 0 0,-8 3-13 16,-5 2 1-16,1 7 8 0,0-5 21 0,3 3 21 15,2-3-20-15,4 3 460 0,3-1-463 0,0 4 0 16,0-7 0-16,6-3 0 0,2 3 0 0,2-1 0 16,-1-2 0-16,-1 4 0 0,-3-8 0 0,-4 0-137 15,-1-1-42-15,0-2 18 16,-2-5 72-16,-10 6-451 0,-2-11 255 0,-2-6 123 0,1-3 62 0,1-2-340 16,1-4 201-16,1 0 90 0,5-11-452 0</inkml:trace>
  <inkml:trace contextRef="#ctx0" brushRef="#br0" timeOffset="171145.79">13122 6800 2070 0,'-8'-16'-3'16,"-2"1"2"-16,4 8 0 0,-2 6 1 0,0 1 0 0,-1 0 421 0,0 16-190 0,-1 6-87 0,6 6 216 0,1 3-160 0,3 3-80 15,0 6-41-15,0-2 200 16,4 7-247-16,6-7-32 0,8-2 0 0,-2-1 0 15,7-2 0-15,-1-3 0 0,3 1-391 0,-3-13 167 16,1-2 132-16,-3-9-575 0,1-5 277 0,-6-2 185 16,2-2 31-16,-7-14-189 0,-4-6 162 0,-3-6 81 15,-1-2 41-15</inkml:trace>
  <inkml:trace contextRef="#ctx0" brushRef="#br0" timeOffset="171378.17">13260 6803 763 0,'0'-10'-1'0,"0"3"1"0,0 2 0 0,0-1 0 0,0 6 422 0,0 0-192 0,2 6-96 15,1 11-47-15,3 2 154 32,2 7-106-32,-1 4-48 0,-2 1 171 0,0 3-110 0,0 1-54 0,-2 1-18 0,-2-5-56 0,2 0 18 93,-2-4 1-93,-1-3-65 0,0-4 32 0,0 1 11 0,0-15 21 0,0-6-37 0,-4 0 38 0,3-12 0 0,1-13 0 0,0-7 9 32,0-3-10-32,4-6 0 0,7-1-100 0,3-2-1 0,3 3 28 0,1-3 29 0,2 8-188 0,-2 5 99 0,1 7 45 0,2 7-358 0,-3 5 182 0,1 7 91 0,-5 5 34 0,-2 12 32 0,-4 12 4 0,0 4 0 0</inkml:trace>
  <inkml:trace contextRef="#ctx0" brushRef="#br0" timeOffset="171622.52">13520 7028 1988 0,'-7'4'-2'0,"0"1"0"0,3 3 0 0,-3 0-1 0,0 4 1 0,2 0 0 0,0 0 0 0,2 5 0 0,-2-1 229 15,2 4-96-15,-2 3 221 0,0-1-163 0,1-2-76 16,1 0-38-16,0-2-261 0,0-2 111 0,0 0 66 16,0-8 18-16,1 0-570 0,0-7 299 0,2-1 150 125,0 0 84-125,0-9-765 0</inkml:trace>
  <inkml:trace contextRef="#ctx0" brushRef="#br0" timeOffset="171820.99">13662 6836 1828 0,'-5'0'0'0,"-3"0"0"0,3 0 0 0,0 1 0 0,0 7 0 0,-3 5 0 0,2 4 357 0,2 3-151 0,1 5-88 0,3 2 237 0,0 3-159 0,0 0-79 0,10 0 178 0,3-1-119 0,5-7-73 0,1-4-33 0,1-7-104 0,5-4 37 0,0-7-1 0,3 0 45 0,-6-4-240 16,3-17 116-16,-5-4 57 15,-2-4-257-15,-3-5 158 0,-2 0 88 0,-8-2-153 16,-3 1 91-16,-2-1-33 0,-2 0 48 0,-11 1-74 47,-3-3 47-47,-7 10 39 0,-5 5-1 0,-4 5 72 0,-2 8-43 0,0 5 0 0,-2 3-10 0,9 2 222 0,6 4-106 0,2 12-53 0,9 0 250 0,4 2-121 15,5 3-78-15,1-3-51 0,8 0-3 0,8 1 26 16,5-4-18-16,2 1-162 0,2-3 79 0,4-4 61 16,-3-3 1-16,1 0-664 15,-1-3 323-15,5-1 122 0,-7-2 98 0</inkml:trace>
  <inkml:trace contextRef="#ctx0" brushRef="#br0" timeOffset="172021.46">13897 6641 1410 0,'0'-8'0'0,"0"-3"0"0,0 3 0 0,3 0 0 0,5 5 0 0,6 0 0 0,-1 3 730 0,5 0-346 15,1 11-174-15,5 7 171 0,-2 8-176 0,-3 10-83 0,0 3-43 0,-6 6 237 16,-2 5-222-16,-5 6-94 15,-6-5 0-15,0 3 0 0,-14 0 0 0,-10-3 0 16,-2 0 0-16,-4 2 0 0,-1-12-21 0,0-7-662 16,-2-5 337-16,4-8 185 0,2-8-4 0,4-3-688 15,10-10 412-15</inkml:trace>
  <inkml:trace contextRef="#ctx0" brushRef="#br0" timeOffset="173648.64">14270 6770 1733 0,'-10'-9'0'0,"0"-1"0"16,8 6 0-16,2 2 0 0,0 2 179 0,0 0-71 0,6 0-35 0,5 0 662 0,3 2-353 0,3 2-173 0,2-1-85 0,-3 0 220 0,2 1-300 0,0-1-44 0,-2 1 0 0,-1 2 0 16,-2 1-130-16,-1 2 75 0,0 3-916 0,-1 3 513 15,-5 2 243-15</inkml:trace>
  <inkml:trace contextRef="#ctx0" brushRef="#br0" timeOffset="173777.29">14296 7210 2728 0,'-18'8'0'0,"2"1"0"0,2-1 0 16,5-2 0-16,6-1 0 0,3-3 0 0,0-2 512 0,0 0-237 0,0 0-119 0,3 0 104 0,8 0-260 0,3 0 0 16,0 0 0-16,4 0 0 0,1 0 0 0,3 0 0 15,0 0-268-15,2 4-209 0</inkml:trace>
  <inkml:trace contextRef="#ctx0" brushRef="#br0" timeOffset="174314.37">18208 7170 2803 0,'0'-1'0'0,"0"-3"0"15,0 2 0-15,0 2 0 0,0 0 0 0,2 0 0 0,1 2 0 0,3 8 0 0,-1 1 872 0,3 0-616 0,-5 2-256 16,1 1 0-16,-2 2 0 16,0 2 0-16,-2 6 0 0,-2 2 0 0,-13 6 0 15,-3 3 0-15,-3 5 0 0,-4-2 0 0</inkml:trace>
  <inkml:trace contextRef="#ctx0" brushRef="#br0" timeOffset="175706.42">20496 6633 1439 0,'-5'-9'0'0,"2"5"0"0,0 0 0 0,1 4 0 0,2 0 0 0,0 4 0 0,3 7 442 0,7 3-208 0,8 8-98 0,1 5-49 0,2 2-25 0,2 7 0 0,0 8-16 0,-4 2 348 0,-1 4-179 0,0 9-89 0,-4 1 11 0,-2 2-49 0,-1 4-17 0,-6-13-9 0,-4-7 6 0,-1-6-1 0,0-9-29 0,0-2 8 0,-5-20 65 0,0-6-111 0,2-3 0 0,-1 0 0 0,3-10 0 0,1-14 0 0,0-12 0 0,9-6 0 0,13-6 0 0,4-3 0 0,6-2 0 0,5-5 0 15,3 9 0-15,3 1 0 0,3 2 0 0,3 3 0 16,1 6 0-16,5 0 0 0,-11 19 0 16,-6 6 0-16,-6 12 0 0,-7 0 0 0,-3 0 0 0,-2 7 0 0,-10 5 0 15,-3 1 0-15,0 0 0 16,-3 0 0-16,-2-1 0 0,-1 0 0 0,-1-5 0 16,0 2 0-16,0-3-560 0,0-2 89 0,0-3 216 31,-3 3 100-31</inkml:trace>
  <inkml:trace contextRef="#ctx1" brushRef="#br1" timeOffset="70350.75">16210 13989 0,'0'0'0,"0"0"15</inkml:trace>
  <inkml:trace contextRef="#ctx0" brushRef="#br1" timeOffset="180893.76">5307 7978 1141 0,'-1'0'-3'0,"-1"0"1"15,0 0 0-15,1 0-1 0,-1 0 1 0,2-3 148 0,-3 3-51 0,1-1-1 0,1 1-15 0,-2-2 1 0,2 2-25 16,1-2-11-16,-2 2 68 0,2-1-34 0,0 1 0 15,0-2-33-15,0 2 72 0,0-1-41 0,0 1-1 16,0-2 14-16,0 2 0 0,0 0-32 16,0-3 41-16,0 3-1 0,0 0-52 15,2-1 1-15,2 1 52 0,2-2-41 0,-3 1-12 16,4-2 0-16,0 3 55 0,0-2-54 0,0 0-1 16,1 1 12-16,0-1-16 0,2 0 4 0,-1 0 1 15,1-3 23-15,-3 3-24 0,5-3 12 0,-4 1-30 16,3 0 18-16,-2 0 1 0,2-1-1 0,-1 2-18 15,2-1 30-15,0-1-12 0,-2-1-26 0,3 0-19 16,-1 2 0-16,0 0 0 0,3-1 0 0,-3 0 0 16,0-2 0-16,0 4 0 15,1-2 0-15,-2 0 0 0,4 1 0 0,-5-1 0 16,0 2 0-16,0-1 0 47,0 1 0-47,-1 1 0 0,3 0 0 0,-1-3 0 0,-4 5 0 0,6-4 0 0,-4 3 0 0,3-3 0 31,2 1 0-31,-3 1 0 0,4-1 0 0,-4-1 0 0,2 1 0 0,2-2 0 0,1 3 0 0,-4-1 0 0,1-4 0 0,0 6 0 16,-1-3 0-16,-1 1 0 0,5-1 0 0,-5 1 0 0,1 0 0 0,0-1 0 15,2-1 0-15,2 1 0 0,-1-2 0 0,-1 2 0 16,0-3 0-16,2 1 0 0,1-1 0 0,2-2 0 16,-2 3 0-16,0-1 0 31,1 1 0-31,1 0 0 0,-2-1 0 0,5-2 0 0,-5 2 0 0,2 3 0 0,1-1 0 0,-3-2 0 0,3 3 0 0,4-3 0 15,-7 0 0-15,3 1 0 16,0 1 0-16,0-1 0 0,0-2 0 0,5 1 0 16,-5-2 0-16,1 1 0 0,0-1 0 0,2 1 0 15,-4-1 0-15,5-1 0 0,-5 0 0 0,-1 4 0 63,0-2 0-63,0 0 0 0,0 1 0 15,4 1 0-15,-6 0 0 0,-1 1 0 0,1-1 0 0,3 3 0 0,-3-3 0 0,5-1 0 0,-4 4 0 0,1-2 0 0,0-1 0 0,0 4 0 0,1-3 0 0,3-1 0 0,-4 1 0 0,0-2 0 16,1 3 0-16,0 2 0 0,0-4 0 0,4 0 0 16,-6 1 0-16,1-1 0 15,0-2 0-15,2 2 0 0,0-1 0 0,2-2 0 0,-2 0 0 0,0 1 0 16,0 0 0-16,0-1 0 0,0 1 0 0,2-2 0 16,-4 3 0-16,2-2 0 0,1 1 0 0,2-1 0 15,2-4 0-15,-2 4 0 94,2-1 0-94,0-2 0 0,2-1 0 0,2 2 0 0,4-4 0 0,-5 3 0 0,2 0 0 0,-2-1 0 0,0 4 0 0,-1-1 0 0,4-2 0 0,-7 5 0 0,-4-3 0 0,0 4 0 0,1 1 0 16,-4-2 0-16,5 1 0 0,-5 1 0 0,-3 0 0 0,3 0 0 0,-1 1 0 0,0-1 0 0,3-2 0 0,-5 2 0 0,-2 1 0 0,0-1 0 0,0 2 0 0,-5 0 0 15,5 0 0-15,-8 1 0 0,0 0 0 0,-2 2 0 16,-1 0 0-16,1 0 0 0,0 0 0 0,-2 0 0 15,0 0 0-15,0 0 0 0,0 0 0 0,0 0 0 16,0 0 0-16,-2 0 0 16,-1 0 0-16,-2-3 0 0,3 3 0 0,-1-1 0 15,-4 1 0-15,2 0-522 0</inkml:trace>
  <inkml:trace contextRef="#ctx1" brushRef="#br1" timeOffset="80497.48">27892 13457 0</inkml:trace>
  <inkml:trace contextRef="#ctx1" brushRef="#br0" timeOffset="86679.26">28487 13357 0</inkml:trace>
  <inkml:trace contextRef="#ctx0" brushRef="#br0" timeOffset="196570.13">20175 6653 1511 0,'0'-9'0'0,"0"1"0"0,0 3 0 0,0-2 0 0,0 4 0 0,0-1 276 0,0-1-110 0,0 4 108 0,-6 1-119 0,-4 0-58 47,-2 6-30-47,-7 10 44 0,-7 4-28 0,-4 6-8 0,-5 6-38 0,0 4 47 0,-3 1-46 0,-2-1-1 0,-2 1 10 0,9-9 45 0,2-2-27 0,4-8-1 15,6 0 114-15,8-9-71 0,-1 0-25 0,14-9 85 16,0 0-65-16,2 0-86 156,13 0-16-156,9-1 0 0,5-1 0 0,2-4 0 0,2 6 0 0,1-3 0 0,1 3 0 0,-2 0 0 0,5 0 0 0,-8 0 0 0,0 0 0 0,-4 6 0 0,-1 2 0 0,3 2 0 0,-12-3 0 0,-1 3 0 0,-7 2 0 0,-3-1 0 0,-5 1-21 0,0 1-1287 0,-2 1 640 0</inkml:trace>
  <inkml:trace contextRef="#ctx0" brushRef="#br0" timeOffset="196677.84">19718 7195 2519 0,'-27'0'0'0,"12"2"0"0,4 1 0 0,5 1 0 0,4-4 0 0,2 6 0 0,3-6 0 0,18 0 0 0,9 0 890 0,8 0-426 0,3 0-406 0,1 0-58 0,5 0 0 31,-8-3 0-31,0 0 0 0,-1 3 0 0,0 0 0 0,-2 0 0 0,5 0 0 0,-12 3 0 0,-1 3 0 16,-6 1 0-16,-5 0-873 0,-8 1 300 0,-1 0 264 16,-8 1 111-16</inkml:trace>
  <inkml:trace contextRef="#ctx0" brushRef="#br0" timeOffset="196993">19028 6941 1636 0,'-36'7'0'0,"13"9"0"15,3 4 0-15,5 7 0 0,3 7 0 0,6-1 379 0,1 6-161 0,5-2-94 0,3-2-42 0,14 0 495 16,7-5-269-16,3-2-134 0,12 1 84 0,-1-9-114 15,6-8-113-15,2-5-31 0,1-7 0 16,2 0 0-16,7-7 0 0,-14-12 0 16,-2-9 0-16,-6-5 0 0,-4-6 0 0,-9-7-87 15,-1-4 63-15,-14 4 27 0,-6-1-74 0,0 0 45 16,-14 0-32-16,-10 1 92 47,-4-4-62-47,-7 12 18 0,-10 5-23 0,-4 9 258 0,-5 4-150 0,-1 14-75 0,-4 3 0 0,13 3 0 0,1 15 0 0,8 10 0 0,4 2 0 0,10 2 0 0,4 3-46 0,15-3-25 15,4-1-386-15,7-2 227 0,12-2 96 0,6-1 62 16,5 2-943-16</inkml:trace>
  <inkml:trace contextRef="#ctx0" brushRef="#br0" timeOffset="199541.35">7802 8378 805 0,'-2'0'0'0,"2"0"0"0,0 4 0 0,0 4 0 0,0 7 0 0,3 5 0 0,7 4 443 0,5 7-202 0,-4 7-102 0,3 9-42 0,-2-2 48 0,-2 6-54 0,1 4-27 0,-3 1-77 0,-3 0 25 15,0 2 10-15,-4-9-18 0,-1-6 0 0,0-7 34 16,0-5-1-16,-1-8 46 15,-4-4 8-15,1-13-53 16,1-6 0-16,0 0 148 0,0-10-74 0,2-13-28 31,1-9-9-31,0-6 117 0,0-6-77 0,6-1-38 0,6-2 29 0,0-2-25 47,3 5-9-47,0 4 21 0,2 0-27 0,1 4-1 0,-2-1-27 0,6 1 65 0,-2 9-38 0,-3 6-43 0,4 5-22 0,-6 7 0 0,3 4 0 0,0 0 0 0,-3 5 0 0,-2 0 0 0,-2 5 0 0,1 2 0 16,-3 3-123-16,2 0 24 0,-7 0 40 0,2-1-415 15,-1-2 211-15,-2 1 118 63,-1-3 29-63,2 0-513 0,-2-2 300 0,1 1 146 0,-2-4 73 0</inkml:trace>
  <inkml:trace contextRef="#ctx0" brushRef="#br0" timeOffset="199705.64">8372 8592 1596 0,'-7'0'0'0,"-1"0"0"0,3-1 0 0,0-1 0 0,5 2 894 0,0-3-429 0,0 1-214 0,10 1-106 0,7-3 355 0,3-1-420 0,0 3-80 0,6-2 0 0,-2 1 0 0,2-1 0 0,2 3 0 0,-2-2 0 0,-1 3-97 0,-1 0 19 0,-2 0-817 0,-4 0 457 0,-1 0 229 0,-2 5 119 0</inkml:trace>
  <inkml:trace contextRef="#ctx0" brushRef="#br0" timeOffset="199864.22">8404 8818 3009 0,'-18'5'0'0,"6"1"0"0,0 2 0 0,4-5 0 0,3 4 0 0,1-1 0 0,4-2 0 0,1 0 0 0,14-3 815 0,7-1-708 0,1 0-107 16,5 0 0-16,-1 0 0 0,1 0 0 0,-1 0 0 15,-4 0 0-15,2 0 0 0,2 0 0 0,-5 0-331 16,-3 0-160-16,-1 3 264 0</inkml:trace>
  <inkml:trace contextRef="#ctx0" brushRef="#br0" timeOffset="200722.92">9150 8672 628 0,'3'0'0'0,"-2"0"0"0,1-1 0 0,-1-3 0 0,1 2 0 0,1-2 0 0,-1 0 392 0,0-2-177 0,0 2-88 16,-2-4-44-16,1 1 167 0,-1-5-96 0,0 2-62 16,0-2 23-16,0-2-38 15,0-2-1-15,-5-1-27 0,-2-1-1 0,-2 1-9 16,-3 1 0-16,-1 2 30 0,-1 1 0 0,-6 5-31 15,-2 0 11-15,0 8 25 0,-4 0 0 0,-2 11-36 16,0 11 108-16,-3 9-45 0,4 8-36 0,4 4 130 63,3 5-78-63,4 3-39 0,5-3 0 0,5 4 95 0,6-9-73 0,1-2-30 0,17-9-57 0,3-6-13 0,8-7 0 0,0-3 0 0,3-14 0 0,-2-2 0 0,3-3 0 0,-2-18 0 0,-3-1 0 0,3-9-56 15,-7 1 38-15,-6-6-362 0,-3 0 170 16,-4-2 103-16,-3 0 9 0,-3 0-20 15,-3 9 37-15,-2 2-1 110,0 3 43-110,-6 7 380 0,-7 5-190 0,3 2-105 0,-2 10-37 0,0 0 285 0,2 12-135 0,-2 8-86 0,4 4 43 0,2 6-116 0,4 0 0 0,2 5 0 0,0-2 0 0,2-1 0 0,8 4 0 0,3 3 0 0,0-8 0 0,5-4 0 0,0-1 0 15,4-1 0-15,-1-4 0 0,3-3 0 0,-4-9-66 0,-5-4-712 0,1-5 370 0,0 0 184 0,-4-3-184 0,5-9 174 0,-9-5 103 0,4-4 46 0</inkml:trace>
  <inkml:trace contextRef="#ctx0" brushRef="#br0" timeOffset="201060.6">9625 8254 1018 0,'-8'-9'0'15,"2"3"0"-15,0 0 0 0,3 2 0 0,3-2 0 0,0 1 632 0,0 1-298 0,10-2-148 0,8 2-74 0,3 1 446 32,6-2-251-32,4 1-139 0,5 1-65 0,5 2 301 0,7-2-295 0,6 0-109 0,16 0 0 0,2 2 0 15,7 0 0-15,6-2 0 16,3 3 0-16,1 0 0 0,12 0 0 0,-20 0 0 15,-4 0 0-15,-3 0 0 0,-11 3 0 0,-6-1 0 16,3 1 0-16,-24 0 0 0,-4-2 0 0,-7-1 0 16,-6 0 0-16,-2 0 0 31,-3 0-1-31,-12-1-175 0,-2-2 69 0,0 0-45 0,-6-2 53 0,-9 1 30 0,-5-1-10 0,-5 1-159 0,1 1 100 0,-3 1 49 16,-4 0 25-16,-5 1-589 0,2 1 313 0</inkml:trace>
  <inkml:trace contextRef="#ctx0" brushRef="#br0" timeOffset="201423.8">9600 8347 1238 0,'-1'0'0'0,"-6"0"0"0,-1 2 0 0,5 7 0 0,0 2 532 16,3 5-248-16,0 6-123 0,0 9-62 0,0 8 228 0,0 4-149 0,3 6-71 15,2 6-34-15,1 0 232 0,-3 2-134 0,2 6-57 16,-3-9 4-16,-1-4-40 0,1-1 0 0,-2-4-121 16,0-7 40-16,0 2 9 0,-2-18 32 0,-2-8-136 15,-3-4 68-15,1-6 34 0,-5-4-1 0,2 0-1 16,-2-4-4-16,-3-13 0 31,0-2-31-31,-1-5-134 0,2-1 57 0,-4-6 49 0,4 4-134 0,1-2 84 0,-2-5 29 0,1 10-10 16,2-2 27-16,-3 4-9 15,6 8 37-15,-4 6 188 0,5 5-95 0,0 1-46 0,-3 2-33 0,3 4 113 16,1 14-54-16,1 4-31 0,1 4 4 0,-4 3 165 16,1 5-56-16,5-4-57 0,-4 3-156 0,2-3 54 15,-1-3 34-15,3 3-495 0,-3-4 241 0,3-8 126 16,2-5 40-16,0-3-606 16,0-7 331-16,7 0 167 0</inkml:trace>
  <inkml:trace contextRef="#ctx0" brushRef="#br0" timeOffset="202164.34">10021 8696 1206 0,'-7'-21'0'0,"1"1"0"0,-3-2 0 0,4 4 0 0,-3 4 0 0,2-1 452 0,-1 3-209 0,-3 4-103 0,3-1-43 0,-3 9 214 0,0 0-137 0,0 0-69 0,-3 15-35 0,-1 7 45 0,-2 6-30 0,1 4-10 0,1 2-17 0,-1 4 0 0,2 4-22 0,1-1 133 16,5-6-70-16,4 0-33 0,2-4 1 0,1-2 49 15,0-7-41-15,3 3 9 16,9-13-54-16,4-3-123 0,4-6 62 0,0-3 33 94,5-2 0-94,2-9-256 0,-3-8 139 0,1-7 52 0,-2-1 43 0,-2-3-15 0,1 3 24 15,-2-3-59-15,-4 3 35 0,-4 6-112 0,-4 1 62 0,-2 6-253 0,-2 2 152 0,0 2 66 0,-4 8 46 0,0 2 439 0,-2 6-201 0,-7 10-99 0,0 4-51 0,1 5 390 0,2 2-198 0,1-6-47 0,4 6-9 0,1-8-58 0,0 1-38 0,0-1-65 0,1-2 14 0,9-6-1 16,2-3 4-16,3-5-178 0,-2-3 89 16,6 0 68-16,-2-3 21 0,-2-13-265 0,1-4 133 0,-1 0 25 15,-5-6 47-15,4 1-128 0,-8 1 77 0,0-4 35 16,-3 4 77-16,-2-4 0 15,-1 2-43-15,0-2 54 0,-1 8-23 0,-11 2 0 16,2 4-31-16,-6 7 233 0,1 2-110 0,-3 2-34 16,2 3-32-16,-1 0 257 0,4 9-130 0,-2 3-37 15,6 2-42-15,-2-4 28 32,9 2-35-32,2 0 0 15,0-3-159-15,0 1 67 0,9-3 33 0,6 0-75 0,3-6 50 0,4-1 29 0,3 0-1 0,2 0-360 0,2-3 178 0,1-7 52 16,-1 3 56-16,1-5-190 0,-2-2 111 0,-2 4 56 15,-2-1 18-15,-8 3 49 0,-3-1-12 0,-5 4 1 16,-5 2 225-16,-1 1-113 0,-2 1-65 0,0 1 453 16,-13 0-241-16,-3 10-97 0,-2 1-66 0,1 2 256 15,-1-1-173-15,3 3-144 0,2 0 0 0,3-3 0 16,2 2 0-16,3-3 0 0,2 4 0 0,3-2 0 16,0-1 0-16,2 0 0 0,9-3 0 0,3 1 0 15,3 2 0-15,3-2 0 16,-1-3 0-16,4 0 0 0,-2 0 0 0,-2 1-108 15,0-1 30-15,-7 2-27 0,-3 0 40 0,-5 0-34 16,-2 3 31-16,-2-1 0 0,0 3 24 0,-14-4 1 16,-1-1 8-16,-3 0-1 0,-1-1-206 15,-4-2 104-15,3-3 42 0,3-3-536 0,1 0 298 0,2 0 149 16,4-14 75-16</inkml:trace>
  <inkml:trace contextRef="#ctx0" brushRef="#br0" timeOffset="202703.79">10538 8613 933 0,'14'-6'0'0,"1"2"0"0,-1 2 0 0,4 0 0 0,2 2 628 0,-3 0-301 0,2 0-146 16,1 7-72-16,-3 5 184 15,0 1-129-15,2 3-55 16,-6 3-41-16,-4 3 117 0,-6 1-75 0,-1 2-37 0,-2 0-91 0,0 5 36 16,-10-1-9-16,-7-5 18 15,-3 1 8-15,-4-3 1 0,2-1 0 0,-5-1 202 0,5-8-106 0,0-2-48 16,2-1-24-16,4-4 34 15,4-2-94-15,1 2 0 0,4-5 0 0,6 0 0 32,1 0 0-32,0 0 0 0,9 0 0 0,8-2 0 0,4-4 0 0,4-2 0 0,0-2 0 0,4-1 0 0,2 0 0 0,0-4-5 15,1 3-269-15,-3-3 139 32,1-2 8-32,-1-2-340 0,-2 0 215 0,2-3 100 0,-8 1 62 0,0 1-85 0,-5-2 70 0,-3-2 35 15,-1 4-29-15,-3-4 23 47,-5 7 9-47,-3 5 359 0,-1 3-164 0,0 2-82 0,-9 6-41 0,-2 0 502 0,-1 1-242 0,-1 2-145 0,1 12 7 0,-1 3 272 0,2 2-194 0,3 5-205 0,5 0 0 0,-2 2 0 16,5 2 0-16,0-2 0 15,0 3 0-15,5-1 0 16,2-5 0-16,7-2 0 0,0-1 0 0,4-6 0 0,3 3 0 0,0-12 0 47,1-5 0-47,-1 0 0 0,2-7-42 0,-2-10-156 0,1-9 60 0,-8-1 31 0,-1-3-14 0,-4-5 42 0,-4 0 0 0,-4 1 44 0,2-7 1 0,-3 4-1 15,-3 2-1-15,-9-1 8 0,-5 5-7 0,-3 7-1 16,-1-1-9-16,-1 15 10 0,-1 6-1 0,2 4 1 16,0 0-1-16,4 2 627 0,2 10-292 0,5 3-120 15,7 2-83-15,3-1-71 0,0 2-25 0,3 1 0 16,11 0 0-16,3-4 0 16,3-1 0-16,1-2 0 0,3 0 0 0,0-4 0 15,4 1 0-15,-3-8-195 0,1-1-145 0,1 0 130 16,-1 0 106-16</inkml:trace>
  <inkml:trace contextRef="#ctx0" brushRef="#br0" timeOffset="209775.39">22184 6720 2157 0,'-2'-9'0'16,"-2"2"0"-16,3 2 0 0,-2 2 0 0,2-1 0 0,-1 3 0 0,0-2 0 0,1 3 0 0,-2 0 281 16,-1 0-122-16,-2 0-53 0,-3 3 19 0,0 5-44 0,-4 6 0 0,-5 1-45 0,-1 2-33 15,-3 0 10-15,-1 3 23 0,-2 0 0 0,-3 0 5 16,0-1-4-16,-3 1 8 0,5-4 53 0,-1-1-31 16,3-3 0-16,2 0 104 0,5-4-68 0,-3 0-24 15,10-4-10-15,4-2-29 0,3-2-40 0,3 0 0 16,0 0 0-16,3 0 0 0,14 0 0 0,5 0 0 15,3 0 0-15,2 2 0 0,4-2 0 0,0 3 0 16,-1 1 0-16,-2-1 0 0,-2 3 0 0,1 0-27 16,-4-1-247-16,1 5 141 0,-7 1 20 0,1 0-791 15,-7 1 434-15,-2 5 217 0</inkml:trace>
  <inkml:trace contextRef="#ctx0" brushRef="#br0" timeOffset="209951.92">21789 7157 3091 0,'-30'4'0'0,"9"3"0"0,2 3 0 0,4-1 0 0,5 1 0 0,4 3 0 0,1-3 0 0,5-1 0 0,8 2 350 0,11-3-157 0,4 2 104 16,3-3-297-16,6 3 0 0,-5-3 0 0,3 0 0 16,-1 0 0-16,0 3 0 0,-1-3 0 0,4 3-213 15,-8-5-155-15,0 0 202 16,-1 2 101-16</inkml:trace>
  <inkml:trace contextRef="#ctx0" brushRef="#br0" timeOffset="211515.42">23120 6832 1497 0,'0'0'0'0,"0"2"0"0,-2-2 0 0,2 0 0 0,-3 0 0 0,3 2 0 0,-1-2 0 0,1 0 246 0,0 0-105 0,0 0 81 0,0 0-93 0,0-2-45 0,0-7 8 0,0-3-19 0,0-1-36 0,0-3 1 0,0-2-1 0,0-3-40 0,0-1 9 0,0-2 31 0,0 2 1 0,-2-2-77 0,-5 4 39 0,-3-1-1 16,-6 4 26-16,1 7 13 16,-7 3-1-16,-5 7 88 0,-1 1-46 0,-4 19-16 15,-6 10-36-15,4 9 111 0,-2 9-47 0,0 6-28 16,4 5 0-16,6 2 144 16,1 5-76-16,12-11-51 0,10-4 0 0,3-7-30 15,1-5-50-15,16-10 0 0,4-1 0 0,4-14 0 16,3-9 0-16,1-2 0 0,1-3 0 0,-2-3 0 31,6-7 0-31,-10-8-88 0,2-3-23 0,-7-5 65 0,1-3-1 0,-3-2-86 16,-2-5 25-16,-4 3 47 0,-4 0-31 0,-4 2 14 0,1 2 0 0,0 0 31 15,-4 9 198-15,0 6-94 0,0 6-47 0,0 4 357 16,-8 1-179-16,5 3-101 0,-4 3-58 0,1 12-29 16,2 6 0-16,2 5 0 0,2-1 0 0,0 6 0 15,0-4 0-15,1 0 0 0,10 0 0 0,-2-1 0 47,4-2 0-47,6 2 0 0,-3-4 0 0,5-5-138 0,1-2 1 0,0-3-545 0,3-3 323 0,3-1 151 0,-4-8 90 0,2 0-528 31,0 0 304-31,-1-10 153 0</inkml:trace>
  <inkml:trace contextRef="#ctx0" brushRef="#br0" timeOffset="211827.11">23790 6442 2137 0,'-17'-1'0'0,"6"-3"0"0,3 1 0 0,8 2 0 0,0 1 0 0,3-2 0 0,19-1 0 0,9 0 677 0,9-1-324 0,11-6-159 0,9 0 49 15,10 1-103-15,10-4-42 0,6 1-36 0,13 2-35 0,10 3-27 0,2-1 0 0,-4 7 0 16,9-1 0-16,-25 2 0 0,2 0 0 0,-3 0 0 15,-1 7 0-15,-1 0 0 16,10-3 0-16,-13-2 0 0,2-2 0 0,0 0 0 16,-7 0 0-16,-6-2 0 0,0-7 0 0,-25 2 0 15,-7 0 0-15,-6 2 0 0,-6 0 0 0,-8 2 0 16,-3 3 0-16,-18-3 0 0,-1 3 0 0,0 0 0 16,-13-2-14-16,-6 2-129 0,-6-1 50 0,-3 1-599 15,-4 0 328-15,-4 0 163 0,-2 0 82 0</inkml:trace>
  <inkml:trace contextRef="#ctx0" brushRef="#br0" timeOffset="212245.5">23829 6575 1923 0,'-11'0'0'0,"0"0"0"0,5 0 0 0,3 0 0 0,0 13 0 0,3 2 0 0,0 6 235 16,0 7-105-16,3 8-46 0,1 9 345 0,4 8-196 16,0 10-98-16,-4 8 42 0,0-3-75 0,-3 0-32 15,-1-3-1-15,0-3 77 0,-1-4-55 0,-7 5-18 16,-1-20-39-16,-1-4-34 0,1-8 0 0,-2-6 0 16,2-7 0-16,-4-5 0 0,4-11 0 0,-3-2 0 46,0-7 0-46,-3-11 0 0,-2-7 0 0,-2-5-228 0,2-1 91 0,0-5 69 0,-1-3 34 0,-2-1-79 0,0 1 47 0,-7-6-11 0,7 12-7 0,0 5 8 16,-2 7-1-16,2 4 40 0,1 8 181 16,-4 2-100-16,5 7-36 0,3 9 1 15,-2 14 181-15,3 6-103 0,-2 6-33 0,0 6-15 94,4-1-4-94,3-2 0 0,1 3 12 0,3-4-29 0,4-1 32 0,1 0 6 0,0-10 9 0,4-6 0 0,8-3-14 0,7-9-51 0,4-4-200 0,5-4-630 16</inkml:trace>
  <inkml:trace contextRef="#ctx0" brushRef="#br0" timeOffset="212931.67">24323 6920 1268 0,'1'-25'0'0,"-1"7"0"0,0 4 0 0,-1 0 0 0,-7 2 0 0,-5 4 471 0,-4 4-208 0,-1 4-118 15,-4 0-55-15,-3 15 131 0,0 8-93 0,-3 6-45 16,-2 7 137-16,7 1-96 0,2 2-44 0,5 2 0 0,6 0 85 0,4-3-65 16,6 3-22-16,0-11-6 15,11-4 0-15,10-4-35 0,5-6 0 0,6-5-141 0,2-2 79 0,1-9 27 16,-2 0-1-16,2-11-57 0,0-5 46 0,-4-5 23 16,2 0-318-16,-4-6 156 0,-4-2 40 0,-3-3 53 15,-2 1-172-15,-2 2 96 0,0-2 36 0,-10 7 143 16,-5 6-41-16,-1 6-1 15,-2 2-41-15,0 8 314 0,-11 1-158 0,-3 1-71 63,-4 13-20-63,0 9 251 0,2 3-115 0,1 1-76 0,1 2 68 16,4-2-65-16,3-1-27 0,4-2-1 0,2 0-72 0,1-3 0 0,0 3 54 0,2-10-160 0,11-1 76 0,2-6 37 0,3-3 0 0,3-3-213 0,2 0 114 0,0-14 25 0,-1-6 41 0,2-5-76 15,-1 0 17-15,2-5-14 31,-6 2-44-31,-2-4 57 0,0 2 29 0,-5 0 0 0,-2 1 32 0,1-2-13 0,-10 9 10 0,-1 2 150 16,0 4-76-16,-8 4-37 0,-4 5 0 0,-4 1 331 16,-2 6-169-16,-2 0-61 0,1 0-51 0,0 10 222 15,1 2-120-15,0 2-44 0,5-1-95 0,6 1 23 16,1 1-37-16,3-4 0 0,3 0 0 0,0 2 0 16,3-4 0-16,10-2-105 0,7 0 41 0,4-7 49 15,1 0 26-15,5 0-316 0,3 0 152 0,-1 0 33 16,4-11 52-16,0 0-57 0,-1-1 44 0,6-6-9 15,-10 6 146-15,-1-1-47 0,-8-1-22 0,-2 5-1 16,-10 0 82-16,4 2-62 16,-12 4-16-16,-2 1 373 0,0 0-185 0,-7 2-61 15,-10 0-57-15,-1 4 235 0,-2 4-295 0,0 3 0 16,3-2 0-16,0 0 0 0,4 2 0 0,0 2 0 16,5-2 0-16,5 0 0 0,3 0 0 0,0 0 0 15,0 3 0-15,3 0 0 0,11-2 0 0,3-1 0 16,1 3 0-16,3-2 0 0,1 0 0 0,-2 0 0 15,-1 0 0-15,-1-1 0 16,-4 2 0-16,-4-1 0 0,-1 5 0 0,-7-6 0 16,-2 2 0-16,0 0 0 0,-14-2 0 0,-3-1 0 31,-2 3 0-31,-1-9-12 0,-2-1-81 0,1-3-279 0,2 0 167 0,2 0 84 0,1-3 34 0,6-8-718 16,5-6 385-16,5-6 191 0</inkml:trace>
  <inkml:trace contextRef="#ctx0" brushRef="#br0" timeOffset="213292.23">25174 6875 1045 0,'23'-2'0'0,"5"-1"0"0,-5 1 0 0,1 2 0 0,1 0 0 0,0 0 0 0,-2 2 46 0,2 9-46 0,-9 0 0 0,1 4 1036 0,-3 2-500 16,-6 0-249-16,-3 7-126 0,-5 2-106 0,0-2-18 16,-17 3 0-16,-6 0-94 0,-4-1 47 0,-5-4 23 15,-1 6 9-15,2-10 54 0,2-3-1 0,1-1-38 16,5-4-1-16,5-2 186 0,-2 0-84 0,10-5-55 15,5 0-27-15,4-3-56 0,1 0 0 0,1 0 0 16,14-3 0-16,8-2 0 0,7-7 0 16,4-2 0-16,4 2-56 0,5-5 8 15,1 2 38-15,1-2-212 0,3-1 85 0,-4-2 71 16,1 0-38-16,1-3-247 0,-10 4 160 0,-3-1 77 16,-6 3 86-16,-4 2-10 0,-7 3 0 0</inkml:trace>
  <inkml:trace contextRef="#ctx0" brushRef="#br0" timeOffset="213460.43">25739 6953 2481 0,'2'-3'326'0,"-2"1"-181"0,0 2-92 0,-11 0 503 0,-6 0-252 0,2 8-238 0,-2 3-66 0,3 6 0 0,1 2 0 0,4 1 0 0,3 2 0 0,1-1 0 15,5 1 0-15,0-3 0 0,5 2 0 0,7-3 0 0,8-3 0 0,2-1 0 0,7-7 0 0,2-6 0 0,5-1 0 0,0-1 0 0,3-12 0 0,3-4 0 0,-8-7 0 0,-1-1 0 0,-7-4 0 0,-5 2 0 0,-4-5 0 0,-3-4-254 0,-12 5 101 0,-2-6 58 16,-4 1-149-16,-16 1 103 15,-4 2 52-15,-8 0-24 0,-4 11 43 0,-1 10 0 0,-4 5 34 0,-2 4 265 16,2 3-133-16,0 3-74 0,12 9-25 0,7 0 437 16,8 5-205-16,5 1-122 0,9 2-14 0,0 2-35 15,7-3-58-15,12-2 0 63,4 1 0-63,4-4 0 0,2 2 0 0,1-5 0 0,0-4-61 0,2 0-5 0,0-3 51 0,-3-3-963 0,7 1 435 0,-6-2 260 0,-4 0 113 0</inkml:trace>
  <inkml:trace contextRef="#ctx0" brushRef="#br0" timeOffset="213836.75">26320 6298 2029 0,'-12'-11'0'0,"1"-1"0"0,6 5 0 0,4 5 0 0,1-3 0 0,1 3 0 0,14 0 0 0,9 1 0 0,5 1 487 0,9 0-226 0,1 0-113 16,1 0-192-16,1 5 40 0,8 1 9 0,-12 1-29 15,2 1 30-15,-8 1 0 0,-5 2 29 0,-5 1-37 16,-4 3 8-16,-13 2 29 0,-4 3 0 0,-4 3 290 16,-16 4-144-16,-4 2-65 15,0-2-45-15,-3 4 188 0,0-2-259 0,1 3 0 16,6 1 0-16,1 5 0 0,7-8 0 0,5 1 0 15,4 1 0-15,3-1 0 0,0 2 0 0,4 4 0 16,12-7 0-16,0 1 0 0,6 1 0 0,-1 2 0 16,0-4 0-16,4 9 0 0,-9-5 0 0,-3 4 0 15,-6 1 0-15,-1 3 0 0,-6 1 0 0,0 6 0 16,-9-8 0-16,-7 2 0 0,-1-2 0 0,-4-7 0 16,4-2 0-16,-4 2 0 0,9-15 0 15,0-3 0-15,4-5 0 0,1-2-240 0,3-2-116 0,-1 6 138 16,3-5 96-16</inkml:trace>
  <inkml:trace contextRef="#ctx0" brushRef="#br0" timeOffset="-210946.09">14446 8627 1114 0,'0'-7'0'0,"0"2"0"0,0 0 0 0,0 1 0 0,0 1 168 0,0-4-65 0,0 2-32 32,0-2 0-32,0-3 218 0,0 1-129 0,0-3-62 0,0-3-29 0,0 1 24 15,0-6-28-15,0-2 10 0,-3 2 24 0,0-1-30 31,-6 0 0-31,-1 1-31 0,-4 4 158 0,-6 1-69 16,-4 7-49-16,-8 8 57 0,-6 0-48 0,-4 17-24 31,0 8-1-31,-8 8 176 0,13 1-105 0,4 4-47 0,8 2-11 0,9-4-75 0,7 0 0 0,7 1 0 0,2-6 0 0,15 0 0 0,13-4 0 0,4-1 0 47,6-1 0-47,5 4 0 0,-4-8 0 0,-3 1 0 0,-1 0 0 0,-6-1 0 0,-6 2 0 0</inkml:trace>
  <inkml:trace contextRef="#ctx0" brushRef="#br0" timeOffset="-210896.22">14376 8964 3931 0,'7'28'0'0,"-7"-1"0"0,-6 5 0 0,-19 0 0 0,-4-1 0 0,-9 5 0 0,-2-9 0 0,-1-4 0 0,2-8 0 0,-1 0 0 0,4-7 0 0,0-5 0 0,11-3 0 0,4-2 0 0,5-10 0 0,6-7 0 0,1-3 0 0,6-9-49 0,3 1-187 0,2-5 109 0,15 1-6 0,3-3-715 0,5-1 405 0,5-3 192 0</inkml:trace>
  <inkml:trace contextRef="#ctx0" brushRef="#br0" timeOffset="-210810.45">14575 8673 1503 0,'16'-2'0'0,"1"-4"0"0,0 5 0 0,2-2 0 0,-4 3 0 0,1 0 0 0,1 0 397 0,0 0-179 0,1 0 508 0,5 0-335 0,-6 4-181 15,5-2-85-15,-1 4-138 16,1-1 27-16,0 0-1 0,5 0 35 0,-7 2-776 16,-2 0 384-16,-2 1 191 0,-3 2 95 0,-3-1-460 15</inkml:trace>
  <inkml:trace contextRef="#ctx0" brushRef="#br0" timeOffset="-210645.89">14653 8939 2126 0,'-22'5'0'0,"-1"0"-1"0,9-2 1 0,2 2-1 0,2-1 0 0,9-1 0 0,1-1 0 0,1 1 397 0,18 1-179 0,3-1 449 16,7 0-305-16,7-1-191 16,1-2-170-16,4 3 0 0,0-1 0 0,2-1 0 15,4 4 0-15,-8-4-365 0,0 3 31 0,-3 1 186 31,1-2 91-31,-1 2-379 0,4 0 245 0</inkml:trace>
  <inkml:trace contextRef="#ctx0" brushRef="#br0" timeOffset="-210387.58">15443 8524 2745 0,'-11'2'0'0,"5"3"0"0,-2 2 0 0,0 3 0 0,-2 4 0 0,-1 3 0 0,-5 5 0 0,3 1 0 0,-5 2 528 15,2 1-245-15,-2-2-123 0,2 1-62 0,-4-2 19 16,5-5-117-16,3-4 0 0,3-8 0 0,4 0 0 16,2-3 0-16,2 0 0 0,1-3 0 0,0 0 0 15,10 0 0-15,12 0 0 0,6-3 0 0,7 0 0 16,0 0 0-16,4 0 0 0,3 3 0 0,0 0 0 16,1 0 0-16,6 0 0 15,-6 0 0-15,0 0 0 0,-2 0 0 0,-2 0 0 16,-1 5 0-16,2-1-360 0,-14-1 108 0,-4-3 107 15,-8 0 55-15,-6 0-747 0,-7 0 401 0,1 0 190 16</inkml:trace>
  <inkml:trace contextRef="#ctx0" brushRef="#br0" timeOffset="-210225.02">15605 8461 1985 0,'-8'-5'0'0,"0"2"0"0,3 1 0 0,3 2 0 0,2 0 0 0,0 11 0 0,0 6 0 0,7 5 0 0,1 8 942 0,2 7-452 0,-1 5-227 15,0 9-12-15,-2 10-251 0,-3 11 0 0,-2 2 0 16,-2-2 0-16,0 3 0 0,0-4 0 0,0-5 0 16,0 4 0-16,0-19 0 0,0-5 0 0,0-5-509 15,0-2-28-15</inkml:trace>
  <inkml:trace contextRef="#ctx0" brushRef="#br0" timeOffset="-209570.07">16640 8632 1800 0,'3'-12'0'0,"2"0"0"0,-1 3 0 0,2-4 0 0,1-1 0 0,-1-3 0 0,0-2 0 0,2-1 0 0,-2-1 246 0,0-4-103 0,-1-1-53 0,0-4 87 16,-2 1-73-16,0-1-34 0,-3 0 1 0,0 0-5 15,0-4 10-15,-8 9-38 0,-4 0 0 0,-5 2 44 32,-1 3-44-32,-5 5 0 15,-2 1 94-15,-1 8-52 0,-1 6 0 0,0 0-42 0,-6 10 0 0,3 11 0 0,-3 4 10 0,11 5 297 0,5 8-290 0,3 1-55 16,9 3 0-16,5 6 0 16,0 9 0-16,7-8 0 0,7 4 0 0,6 1 0 15,-1 2 0-15,4 0 0 0,2 7 0 0,-3-8 0 16,-5-3 0-16,-3 2 0 0,-6-3 0 0,-4-5 0 15,-4 8 0-15,0-15 0 0,-14-7 0 0,-6 0 0 16,-4-7 0-16,-6-7 0 0,-5 1 0 0,4-14 0 16,0-5 0-16,0 0 0 0,1-2 0 0,4-10 0 15,-1 0 0-15,13-7-135 0,2-2 25 0,6-3-651 16,4-7 362-16,2-5 181 0,5-5 80 0,18 2-700 16</inkml:trace>
  <inkml:trace contextRef="#ctx0" brushRef="#br0" timeOffset="-209306.78">17065 8332 1626 0,'9'-36'-1'0,"-3"7"1"0,-4 5 0 0,-2-5 0 0,0 12 0 0,-8 6 0 0,-6 4 0 0,-3 5 705 0,-2 2-333 0,-6 0-158 16,2 11 292-16,-2 9-235 0,-1 9-116 0,2 5-72 0,4 3-83 15,3 4 0-15,10 0 0 0,4 1 0 16,3 2 0-16,0-2 0 0,11 1 0 0,1 4 0 15,2-6 0-15,1-2 0 0,0-1 0 0,0 0 0 16,-2 0 0-16,-3 13 0 0,-5-13 0 0,-4 3 0 16,-1 1 0-16,0-2-139 0,-12-1-66 0,-4 7 20 15,-2-13 78-15,-3-1-562 47,0-5 316-47,1-3 155 0</inkml:trace>
  <inkml:trace contextRef="#ctx0" brushRef="#br0" timeOffset="-209140.22">16601 9340 2331 0,'-14'8'0'0,"1"5"0"0,7 1 0 0,1 3 0 0,4-2 0 0,-1 4 0 0,2 1 0 0,0 5 0 0,0-2 907 0,3 2-434 0,5 0-253 0,0 0-220 0,0 6 0 0,-1-9 0 0,0 0 0 0,-1-3 0 31,-1-1 0-31,-2-5 0 0,0 1 0 0,0-8-521 0,-3-5 160 0,0-1 199 0,0 0-378 0,-3-4-180 31,-3-13 333-31,0-3 179 0</inkml:trace>
  <inkml:trace contextRef="#ctx0" brushRef="#br0" timeOffset="-208866.95">16565 9316 1782 0,'0'-14'0'0,"1"2"0"0,1 3 0 0,3 1 0 0,1 0 0 0,6 4 0 0,4-1 0 0,3 3 0 0,4 0 728 0,5 2-346 0,4 0-173 0,-1 7 216 15,8 5-185-15,-9 3-107 0,0 1-101 0,-4 4-32 16,-5 6 0-16,-4-2 0 47,-3 8 0-47,-12-3 0 0,-2 1 0 0,-8 3 0 0,-12-2 0 0,-6 1 0 0,-6 2 0 0,-5-9 0 0,1-4-17 0,-2-3-25 0,2-3-22 0,2-5-378 15,-1 0 175-15,11-9 123 0,4-1 34 0,7 0-568 0,7-1 321 0,6-11 160 16,0-8 71-16</inkml:trace>
  <inkml:trace contextRef="#ctx0" brushRef="#br0" timeOffset="-208787.17">17113 9485 3931 0,'1'1'0'0,"1"-1"0"0,0 2 0 0,-1 1 0 0,1 0 0 0,-1 1 0 0,1 2 0 0,0 5 0 0,-1 0 0 0,1 5 0 0,1 3 0 0,-2 5 0 0,1 1 0 0,2 1 0 0,-1 3 0 0,1-1 0 0,-1 2 0 15,0-8 0-15,0 0-795 0,0-3 389 16,1-6 222-16,-1-1-423 0,-1-3 217 0</inkml:trace>
  <inkml:trace contextRef="#ctx0" brushRef="#br0" timeOffset="-208230.05">17633 8438 2639 0,'0'-6'0'0,"0"1"0"0,2 3 0 0,0 1 0 0,-1 1 0 0,1 0 0 0,4 12 0 0,-1 11 492 0,1 10-227 0,-2 6-114 0,3 6 226 16,-4 1-370-16,2 5-7 0,-3 2 0 0,0 6 0 15,1 1 0-15,-1 5 0 0,-2-11 0 0,0-3 0 16,0-3 0-16,0-7 0 0,-7-6-422 0,3 0 47 16,1-18 202-16,0-5-954 0,0-9 545 0</inkml:trace>
  <inkml:trace contextRef="#ctx0" brushRef="#br0" timeOffset="-207795.19">18224 8881 1130 0,'0'-19'0'0,"0"2"0"0,0 1 0 0,0-2 0 0,0 1 0 0,-1-4 531 0,-4 1-239 0,2 1-133 0,-2 1 249 16,0 1-187-16,-1 1-92 16,-3 4-47-16,-1-2 44 0,1 8-50 0,-4 5 0 15,1 1-41-15,-2 9-24 0,0 11 9 0,-1 8 16 16,4 9 23-16,-2 4-1 0,4 3-22 15,3 1 75-15,1 4-29 0,5-8-9 0,0-3-37 0,0-5-12 79,3-3 11-79,5-5 1 0,3 0 8 0,4-12-209 0,4-10 101 0,0-3 49 0,2-8 21 0,1-16-146 0,3-7 77 0,-6-6 39 0,1-7-415 0,-1-3 211 0,-2-2 63 0,-2-2 66 0,3-4-134 0,-6 1 103 0,-1-4 47 0,-1-2-42 15,-4-3 45-15,4-2 22 0,-1-9-9 0,-2 20 58 16,-4 7 1-16,0 11-28 94,-3 14 0-94,0 13 319 0,-4 3-169 0,-6 6-70 0,-2 23-40 0,-2 10 0 15,3 9-3-15,-1 7 0 0,2 10 45 0,2-2 63 0,2 4-53 0,0 2 530 0,1 1-275 0,2-3-138 0,0 10-59 0,3-12-12 0,0-2-33 0,0 0 0 0,2-8-33 0,7-6-424 0,5-2 221 0,-1-18 97 0,2-10-260 0,4-9 119 0,0-4 103 0,4-6-32 0,1-9-522 0,-1-7 318 16</inkml:trace>
  <inkml:trace contextRef="#ctx0" brushRef="#br0" timeOffset="-207475.07">18656 8726 1629 0,'0'0'0'0,"-1"5"0"0,-6 0 0 0,1 2 0 0,-1 3 0 0,-2 5 0 0,0 2 0 0,1 7 950 0,3 6-457 0,2 5-229 15,3 0-114-15,0 6 255 0,1-7-365 0,9 1-40 16,5-3 0-16,3-7 0 0,3-4 0 0,4-3 0 15,-3-12-70-15,5-6 49 16,-1 0 28-16,1-10-489 0,-2-10 259 0,-1-3 138 16,-8-3 56-16,-2-1-516 0,-8-2 255 0,-2-1 127 15,-4-1 64-15,0-5-125 0,-7 4 99 0,-8 1 45 16,-6-1-47-16,-2 3 46 0,-5 0 23 0,-5-2-17 16,0 11 39-16,1 1 0 0,-2 8 1 0,5 3 251 15,3 3-126-15,1 2-72 0,11 3-22 0,8 0 675 16,6 1-334-16,0 6-111 0,9 1-103 0,10 1 366 15,7-2-231-15,6 0-111 0,4-4-63 0,-1 2-25 16,4-1 1-16,3-1-15 31,-8-1-501-31,3-2 246 0,-2 1 123 0,-1-1-347 0,2 0 244 0,-8 0 109 0</inkml:trace>
  <inkml:trace contextRef="#ctx0" brushRef="#br0" timeOffset="-207075.32">19647 8610 1961 0,'-16'0'0'0,"2"0"0"0,1 0 0 0,10 0 0 0,3 3 0 0,2-2 291 0,12 0-128 0,9 2-63 0,5-3 512 0,4 2-292 0,3-2-142 15,3 0-71-15,1 0-377 16,-4 0 153-16,5 2 85 0,-8 1 30 0,0 3-475 16</inkml:trace>
  <inkml:trace contextRef="#ctx0" brushRef="#br0" timeOffset="-206916.08">19560 8925 2431 0,'-23'0'0'0,"4"-2"0"0,9 0 0 0,7 2 0 16,3 0 0-16,4 0 0 0,23 0 0 0,10 0 387 0,10 0-176 0,5 0-88 0,8 0-34 0,-5 0-9 0,1 0-45 0,0 0 1 0,3 6-553 0,5 2 276 0,6 1 147 0</inkml:trace>
  <inkml:trace contextRef="#ctx0" brushRef="#br0" timeOffset="-206418.02">20578 8432 1299 0,'-8'-5'0'0,"-1"2"0"0,2 0 0 0,2 3 0 0,-2 0 31 0,-1 3 0 0,3 9-31 0,-2 5 384 16,-1 3-174-16,0 6-87 31,-2 3-43-31,-3 5-11 0,-1-2-9 0,0 2-24 0,-4-1 1 0,-1 1-30 16,-3-8 29-16,-4 2 9 0,4-12 183 0,3-7-97 0,2-1-47 0,4-5 347 15,3-3-198-15,2 0-89 0,8 0-58 0,0-5 60 16,15-5-146-16,11-2 0 0,10 1 0 0,6 0 0 16,5 1 0-16,2 4 0 15,7 0 0-15,0 3 0 0,-2 2 0 0,10 1 0 0,-9 0 0 16,-5 0 0-16,0 6 0 0,-3 2-691 16,-6 2 283-16,0 0 139 0,-19 0 105 0,-5-3-296 15,-9 0 212-15,-7-2 106 16,-1-4 53-16</inkml:trace>
  <inkml:trace contextRef="#ctx0" brushRef="#br0" timeOffset="-206267.43">20737 8465 956 0,'-12'-16'0'0,"0"0"0"0,4 8 0 0,3 1 0 0,3 3 0 0,1 4 303 16,1 0-137-16,1 10-66 0,9 9-31 0,5 11 591 16,1 5-303-16,-2 7-165 0,-3 6 455 0,0 4-305 15,-2 5-203-15,-1 1-139 0,-3 14 0 0,-2-6 0 16,-2 4 0-16,0 0-362 0,-1-2-27 0,0-2 213 15,2 4 115-15</inkml:trace>
  <inkml:trace contextRef="#ctx0" brushRef="#br0" timeOffset="-205717.33">22125 8510 969 0,'-1'-24'0'0,"-4"3"0"0,-2-5 0 0,-1 1 0 0,-3 1 0 0,-5-8 0 0,1 9 0 0,-4 1 384 16,-4 4-173-16,1 4-88 31,-5 5 190-31,-1 4-128 0,3 5-79 0,1 0-35 0,-1 12 88 0,4 10-61 0,3 4-31 0,2 8 206 0,7 2-123 0,3 10-56 16,6 3-29-16,0 4 262 0,2 5-145 0,5 10-64 15,4-10-82-15,1 3-36 0,0 6 0 0,-2 6 0 32,-1 2 0-32,-1 13 0 0,-3-15 0 0,-4 0 0 0,-1 0 0 0,-3-3 0 15,-12-2 0-15,-1 8 0 0,-7-24 0 0,1-6 0 32,-5-7 0-32,-2-12 0 0,2-9 0 0,-3-3 0 0,10-15 0 0,-1 0-99 15,2-1-65-15,6-13 38 94,4-2-523-94,2-4 297 0,7-1 162 0,0-2 77 0,1 0-709 0,16-1 393 0</inkml:trace>
  <inkml:trace contextRef="#ctx0" brushRef="#br0" timeOffset="-205531.54">22057 9356 1313 0,'0'8'0'0,"1"3"0"16,1 1 0-16,-2 6 0 0,2 3 0 0,-1 3 0 0,1 4 765 0,0 3-354 0,5-3-192 0,4-1-91 0,0-3 294 0,5-2-192 0,4-5-96 0,3 0-171 0,4-12 32 15,1-5 1-15,1 0 41 16,1-10-299-16,-2-13 149 16,0-3 84-16,-9-3-144 0,-7 0 105 0,-4 0 53 0,-7-2 25 0,-1 2-51 15,0 0 28-15,-15 7-93 0,-4 1 41 0,-3 4 234 16,-4 6-99-16,-2 4-63 0,-6 3 268 0,6 4-138 16,-1 0-68-16,5 11-94 0,5 2-1 0,2-1 82 15,2 5 11-15,11-3-700 0,4 1 319 0,0-1 158 16,4-2 79-16,11 0-453 0,5-4 237 0</inkml:trace>
  <inkml:trace contextRef="#ctx0" brushRef="#br0" timeOffset="-205221.58">22286 8497 1830 0,'-9'-7'0'0,"1"2"0"0,-1-4 0 0,9 6 0 0,0 3 0 0,3-3 324 0,9 3-143 0,10 0-73 0,3 0 644 15,5 0-363-15,3 3-175 0,3 1-90 0,2-1-115 16,0 2-9-16,5-4 0 0,-7 2 0 0,-2 0 0 15,-2 0 0-15,-2 2 0 0,-5-2-507 0,-2 2 198 16,-10 1 168-16,-7-2-812 16,-5 2 402-16,-1 1 258 15,-1-2 126-15</inkml:trace>
  <inkml:trace contextRef="#ctx0" brushRef="#br0" timeOffset="-204994.19">22545 8510 2284 0,'-8'1'0'0,"3"4"0"0,0 3 0 0,-1 1 0 0,0 3 0 0,-1 3 0 0,-3 4 0 0,-4 5 0 0,-3 4 0 0,-5 5 0 0,-2-2 0 0,-4 0 0 0,-3 0 273 0,-3-3-118 0,0 1-59 16,-2-5 260-16,11-12-164 0,5-2-78 15,6-6 279-15,8-4-325 0,4 0-68 16,2 0 0-16,2 0 0 0,19-4 0 0,11-6 0 16,7-1 0-16,6 1 0 0,3 1 0 0,-5 0 0 15,1 4 0-15,-1 1 0 0,0-1 0 0,-2 2 0 47,5 3 0-31,-12-3 0-16,-2 3 0 0,-3 0-897 0,-4 0 412 0,-7 0 224 0,2 0 103 0,-16 0-586 0,-2 0 353 0,-2 0 178 0,0-1 88 0</inkml:trace>
  <inkml:trace contextRef="#ctx0" brushRef="#br0" timeOffset="-204844.59">22604 8620 635 0,'-12'-13'0'0,"2"4"0"0,2 0 0 0,1 6 0 0,4 0 0 0,3 3 515 46,0 0-239-46,0 15-120 0,1 5-60 0,8 4 433 0,1 7-237 0,-2 1-132 0,2 2 364 0,-3 5-244 0,-1-2-121 0,-1 8 94 0,-2-4-197 16,-3-3-56-16,2 2 0 0,1-2 0 0,-3-4 0 0,0 2 0 16,0-12 0-16,0-7-545 15,0-2 236-15,-3-11 173 0,1-4 86 0,-3 0-980 16</inkml:trace>
  <inkml:trace contextRef="#ctx0" brushRef="#br0" timeOffset="-204629.17">22185 7961 2592 0,'-7'-16'0'0,"3"2"0"0,4 3 0 0,0 5 0 0,10-1 0 0,12 4 0 0,7 1 0 0,6-1 0 0,6 3 0 0,6-3 0 0,8 2 674 0,-1 1-323 0,0 0-158 0,-1 0-72 0,-4 0-121 0,-3 0 0 0,1 1-317 0,-14 5 93 0,-6 2 131 0,-7 0 64 0,-8 1-785 0,-4 2 421 16,-2 1 215-16,-6-1 3 0,-2 2-346 0</inkml:trace>
  <inkml:trace contextRef="#ctx0" brushRef="#br0" timeOffset="-204483.56">22457 7960 2018 0,'-16'1'0'0,"3"7"0"0,2 1 0 15,0 3 0-15,8 4 0 0,1 1 0 0,2 4 0 0,0 2 0 0,0 5 328 0,2 1-137 0,1 0-111 0,2-3-44 0,0 2 0 16,0 1 1-16,0-5-633 16,0 2 326-16,0-8 148 0,0-2 80 0,-1-6-429 0</inkml:trace>
  <inkml:trace contextRef="#ctx0" brushRef="#br0" timeOffset="-204359.89">22648 8028 1236 0,'0'-2'0'0,"1"1"0"0,1-1 0 0,-1 2 0 0,3 0 0 0,-1 0 0 0,-2 9 442 0,3 6-203 0,-2 3-101 16,0 7 494-16,-1 5-298 16,1 4-140-16,3 7-535 0,0 1 189 0,8 7 94 0</inkml:trace>
  <inkml:trace contextRef="#ctx0" brushRef="#br0" timeOffset="-203425.65">23642 8909 984 0,'-14'-18'0'0,"0"1"0"0,0 5 0 0,0 3 0 0,-5-4 0 0,5 11 0 0,-1 1 0 0,-1 1 53 63,-1 7-36-47,4 14-1-16,-5 12 5 0,3 8-5 0,2 4 0 0,0 6 1 0,3 4-1 0,1-2 0 0,3 4 5 0,6-13-5 0,0 2 0 0,0-7 848 0,8-5-413 0,4-5-129 0,1-5-133 0,2-11-81 0,1-7-36 0,0-6-74 0,1 0 38 0,3-15 0 15,3-6-170-15,-4-14 80 0,3-2 45 0,-2-4-155 16,-1-6 100-16,-1-1 19 15,4-9 42-15,-4 5-373 32,0-5 178-32,-2-2 41 0,0-6 62 0,2-8-61 0,-1-11 51 0,-6 6 39 0,0-4 0 0,0-1 23 0,-4 2 6 0,0 7 1 15,-6 0 61-15,-1 33-26 0,0 16 0 0,-9 15 246 16,-2 10-140-16,-2 0-62 0,-3 19-14 0,2 14 108 16,0 9-73-16,1 14 1 0,-1 8-31 0,3 6 246 15,-1 15-113-15,2-8-70 0,4 2-30 0,1 2 172 16,2 3-101-16,3-2-51 15,0 11 279-15,0-19-170 0,12-6-140 0,6-12-85 16,4-8 3-16,3-1 40 0,-4-23-9 0,3-10-146 16,-3-7 89-16,2-7 44 0,0-7 0 0,2-14-347 15,-6-11 146-15,1-7 113 0,0-4-26 0,0-4-223 110,2-6 154-110,3-10 68 0,-5 5-94 0,1-4 90 0,-1 1 45 0,-3 5 11 0,-3 4-1 0,-2 4 27 0,-8 25 9 0,-4 13 0 0,0 10 0 0,-8 2 0 0,-10 22 0 0,-2 11 459 0,0 12-200 0,3 2-126 0,1 2-4 0,7 3 355 0,1-5-184 0,2 7-105 0,6-12 43 0,0-2-82 0,0-4-43 0,11-6-66 0,7-4-1 0,6-1 35 0,1-17-9 15,3-7-150-15,3-3 75 0,0-5 37 16,0-16 1-16,2-4-68 0,-7-4 48 0,-1 0 29 16,-4-5-46-16,-3 0-201 0,-3-5 81 0,0-4 68 15,-10 6-96-15,0-3 76 0,-4-3 36 0,-1-2-77 16,-3-2 58-16,-10-7 19 0,-5 11 10 0,-3 3 12 15,-4 11 16-15,-3 2 0 0,-4 13 0 0,2 2 294 63,1 12-143-63,5 0-75 0,1 15-39 0,5 4 271 0,4 3-119 0,4 4-83 0,10 1 385 0,0 0-209 0,1 3-106 0,12 0-33 0,9 2-26 0,-1-11-72 0,6 3-9 0,2-4-280 16,2-3 109-16,1-2 104 0,3 3 60 0,-3-10-864 15,4-3 397-15,2-5 230 0</inkml:trace>
  <inkml:trace contextRef="#ctx0" brushRef="#br0" timeOffset="-203122.46">25248 8143 2290 0,'-16'-28'0'0,"4"8"0"0,-3 3 0 0,-3 0 0 16,-2 9 0-16,-1 5 0 0,-2 3 0 0,-4 3 0 0,2 17 710 0,-6 6-328 0,9 7-178 0,3 6 116 0,1 8-295 16,8 6-25-16,0 3 0 0,6 12 0 0,4-2 0 15,0 4 0-15,5 6 0 0,13 3 0 0,1 3 0 16,0 11 0-16,-4-19 0 0,-4-1 0 0,-1-1 0 47,-7-5 0-47,-3 7 0 0,0-17 0 0,-11-6 0 0,-9 1 0 0,-6-2 0 0,-3-2 0 15,-4 3-327-15,0-17 60 0,4-6 115 32,1-5 59-32,3-4-563 0,1-4 310 0</inkml:trace>
  <inkml:trace contextRef="#ctx0" brushRef="#br0" timeOffset="-202678.89">25713 9322 1882 0,'-20'7'0'0,"4"9"0"0,-3 7 0 0,3 11 0 0,1 4 0 0,1 3 0 0,9-4 282 0,5-2-122 0,0-2-63 15,14-7 243-15,9-4-152 0,9-3-67 0,1-12-89 16,5-7 5-16,-1 0-1 0,3-1 0 0,-2-10-74 15,2-5 46-15,-9-6-10 0,-7-3 39 16,-4-1-157-16,-6-4 78 0,-9-1 39 16,-1-4-91-16,-4 5 59 0,-8 2-37 0,-9 3 40 15,-8-1 61-15,-4 6-1 0,-3 1-69 0,-2 11 126 16,-2 3-44-16,-3 5 0 0,3 0-27 0,1 3-240 16,-1 7 115-16,13 4 56 0,4 3 15 0,8 2-359 15,5 2 182-15</inkml:trace>
  <inkml:trace contextRef="#ctx0" brushRef="#br0" timeOffset="-202034.49">25797 8113 622 0,'-12'-18'0'0,"5"4"0"0,2 0 0 0,-2 0 0 0,3-2 0 0,-2-1 0 0,-1-1 287 16,5 1-129-16,-3 2-61 0,0-1-31 0,0 2 65 15,-2 1-39-15,-1 5-32 0,-1 5 55 0,-2 3-40 16,-5 0 1-16,-4 15-40 0,0 4 50 0,-2 10-50 15,1 9 1-15,4 1 128 16,1 4-65-16,4 1-31 0,-1 4 9 0,12-8 97 16,1-4-68-16,0 0-36 0,1-4 0 0,14-6-34 15,1-1 8-15,4-11-8 0,2-7-73 0,4-7 36 16,-2 0 1-16,1-11 35 0,-1-7-31 0,-4-8-8 47,-4-1 39-47,-2-5-140 0,-3 0 67 0,-3 2 6 0,0-4 32 0,-4 8-29 0,-2 2-1 0,0 1 1 15,-2 10 28-15,0-1 252 16,0 5-117-16,-5 6-58 0,-3 3-33 0,2 4 0 0,1 14-1 0,1 4 2 16,4 2 143-16,0 1-80 0,0 1-36 0,8 1-105 0,3 2 34 0,4-6 0 15,2 4 45-15,0-10-511 0,5 0 243 0,0-4 92 16,0-4 71-16,4-5-654 0,2-1 329 0,-4-3 179 47,0-3-495-47</inkml:trace>
  <inkml:trace contextRef="#ctx0" brushRef="#br0" timeOffset="-201830.03">26322 7760 1229 0,'-5'-8'0'0,"0"2"0"0,0 0 0 0,5 2 0 0,0 3 223 0,12-2-93 0,13 3-47 0,14 0-23 0,17-3 671 0,11 3-352 0,14-2-171 0,15 0 223 0,12 1-198 16,6-1-98-16,10 0-46 0,-22 2-89 0,-10 0 0 15,-12 0 0-15,-10 0 0 16,-12 5-69-16,2 2 43 0,-22 1 26 0,-7-2-213 16,-4 0 125-16,-7-3 62 0,-4 0 31 0,-7 0-623 15,-9-3 229-15,0 3 177 0,-12-3-348 0,-12 1 262 16,-3-1 131-16,-2 0 57 0</inkml:trace>
  <inkml:trace contextRef="#ctx0" brushRef="#br0" timeOffset="-201532.83">26291 7752 1918 0,'-6'0'0'0,"4"0"0"0,-1 1 0 0,3 11 0 0,0 5 0 0,0 5 0 0,1 10 0 0,3 9 279 0,5 9-112 0,-3 6 220 15,-1 4-175-15,-2 4-89 0,0-1-42 0,-3-2 68 31,0 9-47-31</inkml:trace>
  <inkml:trace contextRef="#ctx0" brushRef="#br0" timeOffset="-201474.98">26311 8354 3482 0,'-9'49'65'0,"2"-4"-64"0,0-8 0 0,2-7 35 0,-3 0 10 0,1-18-54 0,2-3 0 0,-2-9 44 0,-2 0-119 0,1 0 60 0,-2-6 38 0,0-9-202 0,-4-5 76 0,0-4 62 0,0 0-2 0,0-4 27 0,-6-3-30 0,4 1 2 0,-1 0-7 0,-3-1-272 0,2 2 148 0,-2 3 73 0,0-1 28 0,0 11 86 0,1 5-41 0,2 4 1 0,-2 4 193 0,0 3-96 0,1 3-58 0,0 17-15 0,5 6 176 0,-1 5-86 0,3 1-20 0,4 3-158 0,-3 3 64 16,9-5 0-16,1-3 80 0,0-1-589 16,7-4 259-16,6-4 130 0,4-1 42 0</inkml:trace>
  <inkml:trace contextRef="#ctx0" brushRef="#br0" timeOffset="-200758.6">26655 8191 1195 0,'2'-19'0'0,"-1"1"0"0,1 4 0 0,0-4 0 0,-2 4 0 0,0 1 0 0,0 0 0 0,-5 2 409 0,-2 1-187 0,-2 3-84 16,-4 3-56-16,3 4 99 0,-7 0-73 0,1 4-36 16,-2 13 56-16,-6 4-37 15,7 6-32-15,-2 2 55 0,7 2-39 0,0 3 0 16,4 0-40-16,6 0 121 31,2-4-65-31,0-4-27 0,2-2-1 0,11-3-102 0,0-3 38 0,4-1 8 0,4-9 29 0,2-7-262 0,3-1 131 0,0-1 66 16,1-14-332-16,-1-5 163 0,-3 0 98 0,-3-3-85 15,-1-2 77-15,-6 1 22 47,-3 3 26-47,1-2-10 0,-11 9 35 0,0 3-1 0,0 1 0 0,-6 10 402 0,-9 0-200 0,-2 0-111 16,-1 12-40-16,1 9 457 0,4-1-231 0,-1 4-63 0,2 2 106 0,8-2-128 15,1-4-61-15,3 2-101 32,0-3-1-32,0 0 43 0,7-2 8 0,7-7-120 0,3-4 56 0,1-4 28 0,3-2 0 0,2-2-250 0,1-9 149 0,-1-10 37 0,-4 1 42 0,1-5-316 15,-3-3 156-15,-1-1 25 16,4-6 40-16,-6 5 42 16,-3-1-1-16,-2-1 32 0,-3 3 82 0,-3 2-40 0,-1 1-10 0,-2 8 43 15,0 5-37-15,-11 4-1 0,-1 7-36 0,-3 0 260 47,-3 2-95-47,2 0-67 0,-1 7-36 0,2 7 198 0,2 0-101 0,0 0-21 0,-1 2-17 0,8-4-9 0,2 0-41 0,2 0-139 16,2-2 70-16,0 0 34 0,2-1 9 0,9-4-200 0,8-4 99 0,5-1 55 15,1 0 28-15,1 0-150 16,4-4 49-16,1-4 50 0,-1-6-18 0,2 3-119 0,-3-3 80 16,-3 1 40-16,1 0 87 0,-10 3-19 46,-7 2 0-46,-1 3 229 0,-3 0-129 0,-6 3-64 0,0 1-33 0,-5 1 475 0,-9 0-212 0,-4 1-122 0,1 10-19 0,-2-2 165 0,6 1-268 0,-1 1-14 16,4 1 0-16,3 0 0 0,2 0 0 0,3 0 0 16,2 2 0-16,0-3 0 0,4 3 0 0,10-3 0 15,2 0 0-15,3 4 0 0,2-3 0 0,2-3 0 16,-2 1 0-16,-1 1-52 0,-3-3-29 0,-1 4-118 16,-7-3 33-16,-4 1 66 15,-5-2 32-15,0 2-96 0,-6-1 64 0,-10 0 23 0,-4-1-155 0,-4-3 98 16,1 0 49-16,-2-2-366 0,2-1 208 15,1-2 95-15,6 0 60 0,0 0-469 16,9-12 261-16</inkml:trace>
  <inkml:trace contextRef="#ctx0" brushRef="#br0" timeOffset="-200315.15">27265 8126 1548 0,'19'-2'0'0,"1"2"0"0,-1-2 0 0,-2 2 0 0,0 0 0 0,-2 2 0 0,-2 6 0 0,1 3 523 0,-5 2-248 0,-3 3-119 31,-5 3-61-31,-1 3 68 32,0 1-64-32,-2 2-23 0,-12 0 22 0,-2-3-31 0,0 0 0 0,-4-3-26 15,2-4-5-15,0 0 8 0,4-6-8 0,2-2 39 0,5-5-39 0,0-2-1 0,4 3 10 0,3-3-99 0,0 0 44 0,10-10 23 16,6-2 1-16,4-2-273 0,4-3 129 0,5 2 54 16,-1-4-133-16,6-1 102 93,1 1 26-93,-1 2-149 0,4-3 85 0,-10 6 59 0,-3-1 25 0,-6 6 0 0,-2 2 26 0,-6 4-1 0,-3 2-9 0,-8 1 494 0,0 7-238 0,-8 6-112 0,-7 8-65 0,1 0 636 0,3 3-310 0,2-2-169 0,4 2-191 0,4-4 0 0,1 1 0 0,0-4 0 0,6 0 0 16,13-7 0-16,2-4 0 0,8-3 0 0,1-3 0 0,5-3 0 0,3-8 0 0,-1-7-51 16,-3-6-105-16,-4 2 44 0,-2-4-216 15,-6-1 122 16,-1-2 77-31,-11 6 50 0,-6-4-16 0,-4 2 29 0,0-1 0 0,-14-1 67 0,-6 1-10 0,-5 7-26 0,-5 2-1 0,-1 6 178 16,0 5-88-16,-1 3-45 16,3 2-9-16,6 1 447 0,5 0-226 0,3 10-64 0,4 2-74 0,5 4 171 31,2 0-254-31,4 2 0 0,1 3 0 0,13-3 0 0,1 5 0 0,6-4-14 0,4 3-80 16,-3-4 59-16,3-2 36 0,3-3-1160 0</inkml:trace>
  <inkml:trace contextRef="#ctx0" brushRef="#br0" timeOffset="-198872.45">27944 8973 2782 0,'-9'-10'0'0,"4"3"0"0,2 3 0 0,-2 2 0 0,3 1 0 0,2 1 0 0,-2 0 0 0,2 0 353 15,0 0-158-15,0 0-70 0,0 0-13 0,0 0-38 0,0 0 1 0,0 0-710 0,0 1 336 0,0 1 177 32,7 2 74-32</inkml:trace>
  <inkml:trace contextRef="#ctx0" brushRef="#br0" timeOffset="-198594.19">28503 8465 2854 0,'-15'-4'0'16,"4"2"0"-16,1 2 0 0,0 9 0 0,2 8 0 0,0 6 0 0,-1 11 0 0,-1 13 507 0,1 4-240 0,6 12-115 0,-2 12-1 0,2 4-151 0,-2 3 0 15,5 13 0-15,0-20 0 0,0-4 0 0,0-7 0 16,0-4 0-16,3-10 0 0,0 1 0 0,0-19 0 16,1-8 0-16,-3-4 0 15,0-7 0-15,0-3-34 0,-1-2-266 0,0-5 45 0,2-3 117 0</inkml:trace>
  <inkml:trace contextRef="#ctx0" brushRef="#br0" timeOffset="-197787.65">28896 8930 2328 0,'-3'-15'0'0,"-2"1"0"0,5 14 0 0,0 0 0 31,0 0 0-31,0 0 568 0,0 2-264 0,1 1-124 0,0 1 82 0,1 1-112 0,-1-2-56 0,-1 2-791 16,0 2 363-16,0 2 188 0</inkml:trace>
  <inkml:trace contextRef="#ctx0" brushRef="#br0" timeOffset="-194666.23">29487 8686 1554 0,'0'-13'0'0,"-1"5"0"0,-1 2 0 0,1 2 0 0,1 3 0 0,0 1 0 0,0 0 202 0,0 11-82 0,4 7-41 0,6 6 0 0,-1 3 244 0,1 7-133 0,-2 3-81 16,1 3-38-16,-1 6-1 0,-4 2-32 0,-1 3-59 15,2 5 39-15,-3-3-10 0,-2-5 30 0,0-1-131 16,-7-3 65-16,-2-9 33 0,-1-1 9 0,0-19 16 15,0-5 8-15,3-10-54 0,-1 0 44 0,0-13 259 16,5-13-122-16,3-10-81 0,1-6 23 0,14-1-34 16,5-3 0-16,4 0-35 15,5-2-21-15,0 8-10 0,5 0 31 0,0 3-40 16,3 3 0-16,0 6 40 0,4-4 9 0,-9 13-301 16,0 7 119-16,-7 4 81 0,0 6 41 0,-8 2-647 15,3 0 288-15,-10 8 172 0,2 6-480 0,-5 7 321 16,-1-1 161-16</inkml:trace>
  <inkml:trace contextRef="#ctx0" brushRef="#br0" timeOffset="-194064.84">30166 9075 1653 0,'0'0'0'0,"0"-6"0"0,1 0 0 0,1-1 0 0,-1 0 0 0,1-3 0 0,0-1 0 0,-2-2 0 0,2-4 226 0,-1 0-99 0,-1 0-45 15,0-1 15-15,0-1-29 16,0 1-1-16,0 0-19 0,-3 4-52 0,-7 5 42 16,-4 3 0-16,0 6 41 0,-6 0-41 0,-2 12 10 0,0 12-11 0,-1 8 57 15,0 6-29-15,3 2 1 0,5 8-28 0,1-2 143 16,4-3-76-16,6-2-34 16,3 0 102-16,1-5-67 0,0-6-35 0,7 4 10 15,8-12-74-15,2-7 0 0,3-4 31 0,1-6-152 16,2-5 76-16,5-2 48 0,-4-15-11 0,0-8-89 15,2-6 60-15,-1-3 33 32,-5-7-27-32,6-7-349 0,-7 0 142 0,-2-3 106 0,0-5-45 0,0-3 66 0,-3-8 33 0,1-11-10 15,-3 5 43-15,-2 1 1 0,-4 2-1 0,1 10 70 16,-6 9-34-16,2 2-11 16,-3 25-24-16,0 7 244 0,-3 12-106 0,-2 3-64 0,-1 2 175 0,3 0-110 31,0 0-21-31,3 3-37 0,0 4 242 0,0 1-124 0,0 0-63 0,0-1-20 109,0 3-78-93,0-2 37-16,1-2 0 0,4-1-85 0,-2 1 52 0,0-1-9 0,-2-2 42 0,2-2-93 0,-2 1 46 0,2-2 0 0,-1 1 34 0,-2-1 9 0,0 0-47 0,0 0-1 0,0 0-41 0,0 0 31 0,0 0-15 0,0 0-16 0,0 0 25 0,0 0 0 0,0 0 18 0,0 0-43 0,0 0 22 0,0 0-1 0,0 0 27 0,0 0-1 0,0 0-4 0,0 0 4 0,0 0-19 0,0 0 131 47,0 0-56-47,0 6-26 0,-6 7 100 0,-1 2-61 0,-1 6-23 0,-3 9 190 0,-2 8-102 0,3 9-126 0,-5 16 0 0,3 12 0 0,2 17 0 15,0 1 0-15,5 2 0 0,4-5 0 0,1-7 0 0,0-11 0 16,4 1-418-16,8-28 149 0,0-8 134 0,1-11 33 0,-1-8-278 16,-2-8 171-16,3-5 76 0,-6-5-593 0</inkml:trace>
  <inkml:trace contextRef="#ctx0" brushRef="#br0" timeOffset="-193628.99">30588 8828 1667 0,'-4'-26'0'0,"-1"4"0"0,2 3 0 0,3 11 0 0,0 2 0 0,0 5 0 0,0 1 441 0,2 0-203 0,8 1-91 16,-2 13 319-16,4 7-214 0,0 6-108 0,1 7-53 15,-1 3 40-15,0 8-37 0,-1-2-34 0,-3 1-98 16,1 0 37-16,-5-1 0 0,0-2 37 0,3 5-126 16,-5-10 58-16,0-2 35 15,-2-5-1-15,0-9-93 16,0-4 63-16,0-3 21 0,-8-13-12 0,4 0-15 0,0-10 38 0,-1-10-40 15,2-9 185-15,3-4-79 0,0-3-35 16,6-4 59-16,8-3-40 0,7 0-6 0,2-1 0 0,4-2-14 16,3 7-34-16,2 3 0 0,6 6 0 15,3 2 0-15,1 8 0 0,3 3 0 0,-9 12 0 16,-3 5 0-16,-4 0 0 0,-2 14 0 16,0 2 0-16,-7 4 0 0,-6 1 0 0,-3-3 0 15,-2 3 0-15,-4-2 0 0,0-2 0 0,-2-5 0 16,-3-4 0-16,0 1 0 0,0-6 0 0,0-3 0 15,-6 2 0-15,1-2 0 16,-3 0 0-16,-1-3-182 0,4-8 9 0,0-1 76 0</inkml:trace>
  <inkml:trace contextRef="#ctx0" brushRef="#br0" timeOffset="-192807.48">29426 9616 1223 0,'0'0'0'0,"0"-4"0"0,0 2 0 0,0 0 0 0,0 2 0 0,0 0 108 0,-2 3-36 0,-4 10 0 0,-4 7 318 16,-6 4-168-16,0 5-98 62,-4 2-43-62,-5 7 57 0,0-3-50 0,-4 4-26 0,-1 0 9 0,-1-8-35 0,7-2 0 0,-1-6 1 0,2-5 203 0,8-6-101 0,2-3-42 0,8-9-36 0,3 0 70 0,2 0-48 0,0 0-23 0,2-2 108 16,11 0-57-16,10 1-42 0,2-1-57 0,5 1-12 16,4 1 0-16,3 0 0 15,5 0 0-15,-4 1 0 0,1 6 0 0,4-1 0 16,-2 3 0-16,2 1 0 0,7 0 0 0,-11-1 0 47,0 0 0-47,-6-1 0 0,-2-1 0 0,-11-4-93 0,1 1 26 0,-15-4 1 0,-3 0 29 0,-3 0 94 0,0-1-39 0,-6-9-49 0,-4-8-8 0,-4-3 297 15,-3-2-258-15,1-5 0 0,-2 0 0 0,-2-2 0 16,-2-5 0-16,5 5 0 0,-5-4 0 0,2-2 0 16,-1-1 0-16,-1 0 0 0,-1-6 0 0,6 11 0 15,0 2 0-15,1 3 0 0,1 4 0 16,3 2-69-16,2 9-83 0,7 7 10 16,1 1 53-16,2 2 26 0,0 2-358 0,0 0 183 15,7 9 105-15</inkml:trace>
  <inkml:trace contextRef="#ctx0" brushRef="#br0" timeOffset="-183697.35">16188 10891 2714 0,'-8'-1'0'0,"0"-1"0"0,3 2 0 15,1 0 0-15,4 0 0 0,0 0 0 0,4 0 0 0,12 5 0 0,8-1 379 0,7-4-171 0,3 2 93 0,5-2-131 0,1 0-67 16,4 0-47-16,-7 0-56 0,2 0 0 0,-3-2 0 16,-1 2 0-16,-4-3-93 15,0 2-11-15,-9 1 66 0,-8 0 37 0,-6 0-702 0,-2 6 370 0</inkml:trace>
  <inkml:trace contextRef="#ctx0" brushRef="#br0" timeOffset="-183620.04">16654 10909 2422 0</inkml:trace>
  <inkml:trace contextRef="#ctx0" brushRef="#br0" timeOffset="-183569.18">16285 11264 2044 0,'-11'4'0'0,"3"0"0"0,4 6 0 0,0-3 0 0,4 1 0 0,0 1 0 0,4-2 496 0,11-5-230 0,10 1-115 0,6-3-57 0,3 0 561 0,1 0-430 0,2 0-225 0,-2-3 0 0,0 2 0 0,1-2 0 0,3 1 0 16,-6 1-386-16,-4-1 37 0,1 0 193 0,-4 2-829 16,-3 0 486-16,2 0 240 0</inkml:trace>
  <inkml:trace contextRef="#ctx0" brushRef="#br0" timeOffset="-183322.83">17239 10710 3931 0,'0'0'0'0,"3"0"0"15,-1 2 0-15,0-1 0 0,-1 4 0 0,-1 4 0 0,0 1 0 0,-1 7 0 0,-11 5 0 0,-5 4 0 0,-4 6 0 0,-1 2 0 0,-3-1 0 0,-2 1 0 0,1-4 0 0,0-1 0 0,2-5 0 0,4 0 0 0,6-13 0 0,6-4 0 0,3-5 0 0,5 0 0 16,0-2 0-16,5 1 0 0,15-1 0 0,5 0 0 15,4 0 0-15,4 0 0 0,3-1 0 0,3-1 0 16,-3 2 0-16,1-1 0 0,-1 1 0 0,2-1 0 16,2 1 0-16,-7-1 0 0,-2 1 0 0,-1-3 0 15,-5 1 0-15,-4 1-260 0,3-1-3 0,-15 1 117 16,-2-2-699-16,-4-4 404 0,-3-1 202 0,0-3-525 16</inkml:trace>
  <inkml:trace contextRef="#ctx0" brushRef="#br0" timeOffset="-183155.17">17358 10706 1846 0,'-11'0'0'0,"3"0"0"15,0 0 0-15,0 0 0 0,2 3 0 0,0 9 0 0,3 3 0 0,1 7 0 0,2 6 806 0,0 5-384 0,0 8-192 0,0 10-88 0,0 3 343 32,-1 4-485-32,-1 2 0 15,-1 0 0-15,-2-2 0 0,2 5 0 0,-3-16 0 0,1-3 0 0,2-2 0 0,-1-4-3 0,0-5-882 16,3 3 470-16,1-14 177 15,0-8 128-15</inkml:trace>
  <inkml:trace contextRef="#ctx0" brushRef="#br0" timeOffset="-182835.51">18099 10624 1421 0,'-1'-44'0'0,"-5"3"0"0,-1-5 0 0,1 12 0 0,-3 0 0 0,1 9 0 0,-5 2 462 0,0 12-214 0,-3 2-97 0,0 9-63 0,2 0 410 0,-1 12-231 0,2 8-116 0,-2 5-58 0,5 8 322 0,1 1-278 0,3 7-137 0,1 7 0 0,2 5 0 16,0 0 0-16,0 12 0 0,3-9 0 0,0 5 0 15,0 2 0-15,0 1 0 0,0 4 0 0,0 13 0 16,0-13 0-16,-2 2 0 0,0-3 0 0,-2-3 0 15,-4-2 0-15,0 3 0 0,-3-17 0 0,-1-5 0 16,-4-5 0-16,-1-7 0 0,0-9 0 0,-3 1-27 16,4-19-219-16,1-4 100 0,2-2 59 0,1-10-217 15,4-10 135-15,3-5 57 0,5-2 43 16,0-7-651-16,0-3 342 0</inkml:trace>
  <inkml:trace contextRef="#ctx0" brushRef="#br0" timeOffset="-182563.24">18095 11319 1550 0,'3'18'0'0,"2"2"0"0,0 6 0 0,-1-1 0 0,-1 2 0 0,0 1 0 0,-2 1 815 0,3 1-390 0,2 2-186 0,0-8 276 0,5-5-240 0,0-2-163 0,3-6-112 0,2-4 0 0,2-2 0 0,-2-5 0 0,2-5 0 0,0-14 0 0,-2-5-34 0,-1-5-6 0,-1-1-299 0,-8 1 183 0,-3-1 96 0,-3 2 47 0,0 0-181 0,0 3 96 0,-6-1-55 0,-5 6 240 16,-1 6-61-16,-3 5-31 0,-1 2 0 0,-2 4 135 16,-2 1-91-16,2 2-33 0,0 2 10 0,1 8-19 15,5 4 26-15,-1-5-1 0,4 6-467 0,4-6 218 16,2 2 117-16,3-4 50 16,0-1-788-16</inkml:trace>
  <inkml:trace contextRef="#ctx0" brushRef="#br0" timeOffset="-182374.74">18271 10653 2256 0,'-10'-6'0'0,"2"1"0"0,6-1 0 16,2 0 0-16,0 2 0 0,4 2 0 0,13 1 236 0,3-2-100 0,6 1-51 0,2 1 599 15,7-2-315-15,-2 3-204 0,-1-3-165 16,5 3 0-16,-3-2 0 0,2-1 0 0,1 0-201 15,-10 2-35-15,1-2 136 0,-8 1 67 0,-4 2-858 16,-4 0 456-16,-3 0 111 16</inkml:trace>
  <inkml:trace contextRef="#ctx0" brushRef="#br0" timeOffset="-182145.36">18525 10672 1419 0,'-13'17'0'0,"-1"0"0"0,-1 7 0 0,-2-1 0 0,1-1 0 0,-4 0 0 0,-4 0 309 0,2 1-137 16,-1-4-68-16,-3 3 390 16,9-8-233-16,2-4-113 0,6-6-57 0,3-1 322 0,3 1-180 0,3-4-103 15,2 0-48-15,11 0-7 16,6 0-75-16,8 0 0 31,4 0 0-31,-1-1 0 0,6-2 0 16,-1-2 0-16,-1 1 0 0,0 0 0 0,4 0 0 0,-8 1-283 0,-2 0-57 0,-2 0 130 0,-1 0 113 0,-5 1-911 15,2-1 477-15</inkml:trace>
  <inkml:trace contextRef="#ctx0" brushRef="#br0" timeOffset="-181932.26">18582 10730 1226 0,'-8'3'0'0,"1"1"0"16,-1 3 0-16,5 3 0 0,1 4 0 0,2 7 294 0,0 4-130 0,0 9-64 0,4 6 629 0,5 4-350 15,-2 4-173-15,0 2 111 0,-1 1-141 0,-3-3-70 16,2 2-27-16,-4-12-106 15,1-7 31-15,-2-4 0 0,0-6 31 0,0-8-602 16,0-1 310-16,0-12 142 78,-2 0-718-78,-4-13 372 0</inkml:trace>
  <inkml:trace contextRef="#ctx0" brushRef="#br0" timeOffset="-181770.18">18241 10147 1651 0,'0'-12'0'0,"0"0"0"0,0 4 0 0,6 3 0 0,11-2 0 0,4 3 0 0,5-6 519 0,7 7-245 0,9-2-120 15,5-1 564-15,7 0-341 0,2 2-170 0,3-1-176 16,-10 2-31-16,-6 0 0 0,-5 0 0 0,-5 0-234 16,-8 2-6-16,-2 1 147 0,-14 0 60 0,-5 0-403 15,-4 0 236-15,0 5 118 31,-7 3 59-31,-8 1-994 0</inkml:trace>
  <inkml:trace contextRef="#ctx0" brushRef="#br0" timeOffset="-181601.88">18531 10110 1392 0,'-13'13'0'0,"4"-1"0"0,0 7 0 0,1 3 0 0,3 2 0 0,1 1 0 0,-1 1 0 0,2 5 242 93,-2-2-104-93,2 7 246 0,0-7-179 0,0-1-85 0,0-2-42 0,1-1-406 0,-1 0 191 0,3-9 82 0,0-2 45 0,0-7-732 0</inkml:trace>
  <inkml:trace contextRef="#ctx0" brushRef="#br0" timeOffset="-181511.12">18650 10206 1744 0,'1'8'0'0,"4"0"0"0,1 4 0 0,-2 1 0 0,3 1 0 0,-2 5 0 0,-1 0 387 16,1 7-166-16,-2-2-97 0,-2 4 325 0,-1 2-206 15,0 2-104-15,0-1-790 0,0 6 353 0,0-9 162 16</inkml:trace>
  <inkml:trace contextRef="#ctx0" brushRef="#br0" timeOffset="-181363.24">18872 10677 2584 0,'0'9'0'0,"0"-2"0"16,0 1 0-16,0-3 0 0,0 7 0 0,0-6 0 0,0 0 436 0,0 1-200 0,0-1-101 0,-2 0-617 0,0-2 255 0</inkml:trace>
  <inkml:trace contextRef="#ctx0" brushRef="#br0" timeOffset="-177410.83">19670 10908 1451 0,'-14'0'0'0,"-2"0"0"0,5 0 0 0,2 0 0 0,3 0 0 0,6 6 0 0,0-2 0 0,9 1 557 0,13 0-259 0,9-4-130 0,7 1-55 0,4-2 375 0,5 0-225 0,2 0-112 0,1-2-57 0,3-3 75 0,5-1-56 0,-7 2-47 0,-1-2-66 0,-2 5 0 0,-3-4 0 0,-6 4-121 47,0 1 14-47,-14 0 67 0,-10 1 40 0,-6 11-1182 0,-8-2 582 0</inkml:trace>
  <inkml:trace contextRef="#ctx0" brushRef="#br0" timeOffset="-177092.02">19834 11113 1097 0,'-19'0'0'0,"8"0"0"0,5 0 0 0,4 6 0 109,2-3 0-109,2 4 25 0,10-2-1 0,9-2-24 0,7 5 905 0,3-5-435 0,5 3-216 0,2 1-68 0,-3 0-78 0,-1 0-37 0,-3 1 1 0,-3-1-183 0,-3 5 74 0,-3 3 46 0,-10-1-10 0,-8 3-187 0,-4 3 113 0,-12 1 55 0,-14 1 28 0,-7 2-2 0,-7-9 30 0,-2 0-52 0,-3-1 231 0,3-4-132 0,2-2-37 0,2 0 346 0,13-5-185 0,4-1-79 0,10-2-91 0,4 0-37 16,7 0 0-16,0 0 0 0,17 0 0 0,11 0 0 0,6 0 0 0,5 0 0 15,5 0 0-15,4 0 0 0,-3 0 0 0</inkml:trace>
  <inkml:trace contextRef="#ctx0" brushRef="#br0" timeOffset="-177010.24">20074 11410 3931 0,'45'0'0'0,"-3"0"0"0,-3 3 0 0,3 2 0 0,-14 2-236 0,-8-1 113 0,-3 2 7 0,-9-3-450 0,-5 2 265 0,1-4 123 0,-4 0 76 0,-4-3-192 0,-7 0 129 0,-4-1 64 0,1-12 33 0,-3-8-440 0</inkml:trace>
  <inkml:trace contextRef="#ctx0" brushRef="#br0" timeOffset="-176942.91">19971 10366 1734 0,'-7'-9'0'0,"0"4"0"0,4 0 0 0,3 5 0 0,0 0 0 0,0 1 0 0,1 11 0 0,7 8 651 0,0 1-297 0,0 3-162 0,1 5-78 0,1 0 10 0,0 5-44 0,-2 0 0 16,4 7-34-16,-3-3-380 0,1 3 185 0,1-2 93 16,2-2-716-16,0 2 404 0</inkml:trace>
  <inkml:trace contextRef="#ctx0" brushRef="#br0" timeOffset="-176717.77">20466 10684 2019 0,'7'9'0'0,"0"1"0"0,1 8 0 0,0 4 0 0,4 11 0 0,-5 1 0 0,2 9 0 0,-3 6 674 0,-2 4-318 0,1 3-159 0,-2 4 33 0,-1-12-101 15,-2-2-45-15,0-5-1 0,0-7-79 0,0-5 0 0,0-1 42 0,0-16-136 0,-2-7 64 0,-1-5 32 0,-3 0-1 0,2-13 69 0,0-12 10 0,3-7-46 0,1-6-24 0,0-7-23 16,5-3 7-16,8-6-18 0,3 1-5 0,4 2-63 62,4 3 48-62,2-3 25 0,1 7-132 0,6-4 72 0,-4 11 36 0,0 10-139 0,3 3 81 0,-4 10 28 0,-1 10 24 0,-1 0-541 0,-8 4 278 0,-3 11 136 0,-3 8 67 0,-4-2-579 16</inkml:trace>
  <inkml:trace contextRef="#ctx0" brushRef="#br0" timeOffset="-176352.23">20904 10519 1384 0,'1'-14'0'0,"1"-4"0"0,3 7 0 0,4-1 0 0,3 3 0 0,1 3 0 0,6 3 365 0,1 1-154 0,2 2-91 0,0 0 431 0,0 7-257 0,1 6-128 0,-3 1-64 0,0 4 28 0,-6 0-51 0,-4 3 0 125,-4-1-41-125,-5 1-221 0,-1-3 110 0,0 5 65 0,-9-10-91 0,-7 4 68 0,-2-6 35 0,-1-4-1 0,-1 0 118 0,0 0-44 0,2-4-8 0,3-3 44 0,1 0-47 0,5 0-53 0,1 0-6 0,2 0 326 0,6 0-333 0,0 0 0 0,2 0 0 0,13-5 0 0,7 4 0 0,0-3 0 0,8 1 0 0,3-1 0 0,2 4 0 0,0-3-229 0,5 2-92 0,-5 1 148 78,-4 0 95-78,-2 0-493 0,-2 0 267 0,-6 0 132 0</inkml:trace>
  <inkml:trace contextRef="#ctx0" brushRef="#br0" timeOffset="-176017.12">19570 10674 1941 0,'-14'-9'0'0,"-3"5"0"0,5 4 0 0,1 0 0 0,-6 16 0 0,6 8 0 0,-6 10 0 0,-1 11 0 0,5 7 299 0,0 13-131 0,5 10-65 0,3 7 187 16,5 0-127-16,0 2-54 0,14-20-40 0,14-11-149 46,8-5 58-46,10-11 30 0,10-8 0 0,14-2-169 0,-5-15 94 0,7-5 52 0,6-3-586 0,0-4 319 0,2 0 78 0,6 0-601 0</inkml:trace>
  <inkml:trace contextRef="#ctx0" brushRef="#br0" timeOffset="-175770.27">21459 10600 1879 0,'8'-15'0'0,"-1"5"0"0,7 4 0 0,2 5 0 0,4 1 0 0,2 0 0 0,1 9 0 0,-2 8 465 0,7 7-215 47,-2 5-107-47,2 6 307 0,2 4-197 0,-10 0-114 0,-4 2-50 0,-7 2-27 0,-7 7 0 0,-2 5-25 0,-8 7 8 0,-14-12-8 0,-5 2-17 0,-7-2-20 15,-1-4-169-15,-5 0 76 0,-2-1 74 0,4-15 23 16,0-5-705-16,4-7 249 0,1-6 210 0,8-8-355 15,0-4 271-15,14-6 150 0</inkml:trace>
  <inkml:trace contextRef="#ctx0" brushRef="#br0" timeOffset="-175581.77">21920 10365 2950 0,'3'-12'0'0,"-1"2"0"15,1 2 0-15,3 6 0 0,-2 2 0 0,1 2 0 0,2 18 0 0,1 11 559 0,2 13-253 0,0 11-190 0,-1 11-116 0,3 7 0 16,-2 12 0-16,-2 18 0 0,-1-1 0 16,-4 8 0-16,-1 2 0 0,-2-5 0 15,0-6 0-15,0 11 0 0,0-25 0 0,-3-5-132 16,-6-2-174-16,1-2 172 0,-5-9 84 0</inkml:trace>
  <inkml:trace contextRef="#ctx0" brushRef="#br0" timeOffset="-175109.03">22733 11367 1936 0,'-9'6'0'0,"-2"6"0"0,6 6 0 0,2 6 0 0,3 3 0 0,0 4 0 0,0-6 0 0,10 3 320 0,8 1-142 0,4-6-71 0,1 0 68 15,7-4-61-15,-3-8-43 0,1-4-1 0,0-7-97 16,-3 0 32-16,-1 0-1 16,-1-13 41-16,-10-3-9 0,-3-8 0 0,-6-1 0 0,-4-1 0 0,0-2 0 15,-3-3 9-15,-11 5-9 47,-4 1 0-47,-7 4 0 0,3 3 0 0,-6 1 0 0,-2 2-307 0,0 7 137 0,2 3 181 0,0 3-71 0,3 2 19 0,4 0 24 0,2 0-447 0,8 5 214 16,6 5 100-16,5-2 54 15</inkml:trace>
  <inkml:trace contextRef="#ctx0" brushRef="#br0" timeOffset="-174544.54">22562 10289 560 0,'-6'-26'0'0,"-2"5"0"0,5 1 0 0,-6 1 0 0,0 4 0 0,-1-3 0 0,-6 2 219 0,4 9-96 0,-5 0-43 15,2 7 0-15,-1 0 142 0,-5 0-84 16,1 16-55-16,0 4 134 0,1 7-89 0,0 6-47 0,1 4 50 16,2 4-39-16,5-3-31 15,3-1-1-15,7-2 102 0,1-2-62 0,0-3-32 16,1 1 10-16,12-10-96 0,1-2 28 0,6-8-1 16,0-3 28-16,4-6-113 0,1-2 66 0,-4 0 19 15,0-10-104-15,-1-8 58 16,0-5 35-16,-4-2-84 0,2-2 54 0,-5-2-9 0,-2 2 23 0,-2 0-65 15,-3 3 36-15,-1 0-1 16,3 1-4-16,-7 10 225 0,1 1-92 0,-2 4-43 16,0 7-24-16,0 1 245 15,0 0-118-15,-2 12-45 0,1 10 119 0,1 1-89 0,0 4-45 0,0-1-85 16,3 1 8-16,6-1 33 0,2-4 0 0,3 1-133 16,-1-2 66-16,6-4 34 0,3 0 9 0,-3-7-530 15,3-3 264-15,0-6 88 0,-1-1 81 0,2 0-646 16</inkml:trace>
  <inkml:trace contextRef="#ctx0" brushRef="#br0" timeOffset="-174262.3">23073 10014 1468 0,'5'-8'0'0,"0"1"0"0,7 2 0 0,5 0 0 0,8-2 0 0,13 2 0 0,10-3 0 0,14 4 708 31,17-3-336-31,10 0-167 0,9 0-84 0,11-1 368 0,-13 6-231 0,-1 0-110 0,-2 0 14 0,-9 2-162 16,-10 0 0-16,6 2 0 0,-30 5 0 0,-2-2 0 15,-4 2 0-15,-5-5-269 94,-5 3 121-94,1-3 101 0,-18-2 37 0,-5 0-191 0,-10 0 21 0,-2 0 91 0,0 0-79 0,-14 0 60 0,-11 0 16 0,-6 0 28 0,-11 0-913 0,1 0 471 0</inkml:trace>
  <inkml:trace contextRef="#ctx0" brushRef="#br0" timeOffset="-173947.88">23023 10006 1463 0,'-6'6'0'0,"0"8"0"0,2 7 0 0,4 8 0 0,0 8 0 0,0 8 0 0,0 3 302 0,0 5-133 15,0 5-66 1,0 1 343-16,0 2-204 0,0 7-95 0,0-14-72 0,-1-2-1 0,-9-8-38 0,0-1 1 0,-1-11-115 16,-3 5 66-16,1-20 19 31,-3-5 1-31,4-7-140 0,0-5 84 0,-5 0 42 0,1-8 10 0,4-10-56 0,-1-6-4 0,-2-3 38 0,5-3-238 0,-1-2 119 16,-3-4 10-16,6 4-5 0,-1 2 47 0,0 3 25 15,-1 3 0-15,1 6 122 0,-2-1-58 0,3 13-16 16,0 1 0-16,-2 5 203 0,2 0-109 0,-3 7-53 15,-1 9-17-15,1 6 84 0,-1 3-50 0,0 3 10 79,2 1-135-79,1 2 43 0,-1-1 42 0,5-1-456 0,5-8 220 0,0 1 101 0,0-5 57 0</inkml:trace>
  <inkml:trace contextRef="#ctx0" brushRef="#br0" timeOffset="-173187.91">23393 10363 1483 0,'0'-15'0'0,"0"-1"0"0,0 6 0 0,-3-1 0 0,-5 6 0 0,-3 0 0 0,-2 4 0 0,-4 1 178 0,0 0-76 0,0 11 268 16,-3 8-167-16,4 4-83 0,-1 5-43 0,-1 4 181 16,9-3-115-16,5 2-54 0,4-1-26 0,0-4 89 15,0 0-58-15,8 1-20 0,5-9-148 0,5-4 56 16,3-2 26-16,4-4 1 0,0-7-177 0,3 0 111 15,-4-1 42-15,0-7-120 0,0-8 83 0,-4-2-4 16,-1-3 36-16,1-3-282 16,-7-2 141-16,-1 1 32 0,-4 0 47 0,-2 3 73 15,-3 1-27-15,1 2-9 0,-4 7 210 0,0 4-100 16,-5 4-51-16,-8 3-25 0,-3 0 245 0,0 12-117 16,0 7-63-16,2 3 126 0,0 0-85 0,4 4-3 15,3-4-34-15,-1 3 91 0,5-5-61 16,3-1-26-16,0-1 0 0,2-4-136 0,9-5 55 0,4 2 37 15,7-9-169-15,1-2 94 0,8-2 47 0,-1-14 6 16,1-5-280-16,3-3 125 16,-4-4 78-16,-2-1-80 0,-4-3 68 0,0-1-3 47,1-4 21-47,-8 6-1 0,-5 2 40 0,-2 1 0 0,-7 5 0 0,-1 3 135 0,-2 4-77 0,0 8-24 0,-14 2 0 0,1 5 293 0,-2 1-156 0,-3 0-49 15,0 7 221-15,3 5-144 0,2 1-40 0,2 1-42 16,-1 0 0-16,7 0-45 0,-1 1 9 0,6-2-59 15,0-1 25-15,0-1-1 0,1-1 26 0,8-2-159 16,5 2 88-16,2-7 31 16,4 1-264-16,2-4 138 0,2 0 36 0,2 0 46 15,3-4-201-15,-3-4 113 0,-2-2 42 0,-2 0 83 16,-4 1 1-16,-3 1-26 0,-2-1-9 0,-4 6 96 16,-5-1-43-16,-2 0 0 0,-2 3-44 0,0 1 409 15,-11 0-176-15,-3 5-102 16,-3 5 360-16,1 3-209 31,-1 0-105-31,3-1-53 0,0 5-66 0,4-3-22 0,5 0 0 0,1-1 0 0,3 0 0 0,1 0 0 16,0 2 0-16,0-2 0 0,6-2 0 0,4 0 0 0,2 0 0 0,-1-3 0 15,1 2 0-15,1-2 0 0,-4-1-539 16,1-4 184-16,-4 3 132 0,1 3 84 16,-5-4-494-16,0-1 298 0,-2 4 149 0,0-2-333 0,-5 0 242 0,-3 2 111 140,-3-4 70-140,2-2-154 0</inkml:trace>
  <inkml:trace contextRef="#ctx0" brushRef="#br0" timeOffset="-172163.34">24079 10265 772 0,'0'0'0'0,"0"0"0"0,0 0 0 0,0 0 0 0,0 0 0 0,0 0 188 16,0 0-81-16,0 0-36 15,0 0 260-15,7 0-147 0,2 0-75 0,2 3 20 0,2 5-51 0,1 4 0 16,-2-1-42-16,1 1 35 16,1 5-35-16,-1 0 9 0,-5 1-10 0,-1 0-82 15,-3 2 41-15,-2 1 1 0,-2 1 40 0,0 1 10 16,-5-5-10-16,-6 0 1 0,-4-2 175 0,2 0-87 47,-2-4-45-47,1 2 147 0,1-6-100 0,5-2-46 0,2-4-21 0,0 0-8 0,6-2-15 0,0 0 9 0,5 0-10 0,12-3-130 0,6-10 65 0,4-4 33 15,2-1-369-15,5-3 209 16,-1-1 63-16,3-2-313 0,-2 0 168 0,-2 0 104 16,-2 0 35-16,0 1 158 0,-11 6-42 0,-5 4-26 15,-5 3 0-15,-4 6 156 0,-3 0-100 0,-2 4-36 16,-2 0-23-16,-12 15 554 0,0 4-237 0,0 1-153 16,1 6 447-16,4-4-319 0,3 4-279 0,5 0 0 15,1-3 0-15,0 1 0 0,3 1 0 0,12-5 0 16,2-4 0-16,5-2 0 0,6-5 0 0,1-6 0 15,6-3 0-15,-4 0 0 0,-1-7 0 0,2-12-49 16,-6 0-100-16,-3-5 80 16,0 0-347-16,-10-1 195 0,-4 1 92 0,-6-1 47 15,-3-1-9-15,0-3 28 0,-3-2-9 0,-11 3 97 16,-7 0-30-16,-2 1-1 0,-6 5-29 0,2 3 137 16,-4 1-78-16,3 13-25 0,1 2 0 0,4 3 123 15,3 0-36-15,4 5-54 0,1 5 361 0,8 6-189 16,7 1-52-16,0 2 21 0,2 5-97 0,11-1-76 125,5 3 0-125,5-4 0 0,0-1 0 0,4 0-5 0,1-3-1 0,0-1-785 0,3 2 391 0,-1-7 204 0</inkml:trace>
  <inkml:trace contextRef="#ctx0" brushRef="#br0" timeOffset="-171602.84">25753 10893 1184 0,'-8'-10'0'0,"0"0"0"0,1 1 0 15,-1-2 0-15,-2-2 109 0,3 2-41 0,-1-1 0 0,-3 2 299 16,2 3-165-16,-1-3-83 0,-5 6-33 0,4 4 66 16,-5 0-59-16,0 15-28 31,-4 13 0-31,2 8-65 0,-3 10 8 0,6 3 28 0,4-1 0 0,5 3 0 0,5-6-1 0,1-2 76 16,0 0-29-16,10-11-9 0,6-6-38 0,4-7-83 0,2-8 42 0,1-7-1 15,1-4 52-15,2-3-209 0,-1-16 93 0,1-10 41 16,-1-5 25-16,0-3-320 0,0-10 158 0,-2 4 59 15,-3-6-205-15,-1-1 139 16,-1-3 68-16,1-1 102 0,-2-10-41 0,-4 6 9 16,-4-2 0-16,0-4 79 0,-4-3-40 0,-1-1 1 15,1-8-49-15,-4 26 164 0,-1 10-78 0,-1 13-38 16,-10 17-1-16,-1 7 355 0,0 3-135 0,0 13-106 16,0 15 272-16,1 9-176 15,0 8-88-15,6 6 203 16,0 8-136-16,5-1-82 0,0 0-37 0,0 5 96 0,0-5-123 0,0 0-45 15,3 9 0-15,4-15 0 0,5-2 0 0,2-3 0 16,2-6 0-16,0-2-397 0,2 2 87 0,-2-18 168 31,-5-3-985-31</inkml:trace>
  <inkml:trace contextRef="#ctx0" brushRef="#br0" timeOffset="-171114.13">26367 10683 1912 0,'-7'-9'0'0,"3"3"0"0,-2-1 0 0,-2 4 0 0,2 0 0 0,-6 3 0 0,0 10 0 0,-1 9 280 16,-2 7-123-16,-1 8 297 0,6 3-213 0,1 4-103 16,5 4-51-16,3 2 169 0,1-1-110 0,0 8-46 15,9-12-37 17,9-4-23-32,3-5-4 0,6-7-15 0,4-1-21 0,-2-18 0 0,3-3 0 0,0-4 0 0,0-9-78 0,2-10 39 0,0-6 47 0,-7-7-207 15,-5-4 82-15,-2-2 67 0,-4-3-12 0,-3-1-120 16,-3-4 52-16,-7 5 55 0,-3-2-7 15,0-1-40-15,-11-2 42 0,-9-4 1 0,-4-4 7 0,-3 8 8 16,-5 6 28-16,-2 10 0 16,-4 6 32-16,1 11-1 0,-5 3-40 0,11 10 363 15,6 5-174-15,6 13-88 0,5 6-23 0,8 3 418 16,4 2-190-16,2 0-87 94,13 3-68-94,8-3-100 0,6 1-6 0,3-3 0 0,8 0 0 0,-1-6 0 0,0-3 0 0,1-1 0 0,1-5 0 0,3-3 0 0,4-1 0 0,-6-8-566 0,-1 0 14 0</inkml:trace>
  <inkml:trace contextRef="#ctx0" brushRef="#br0" timeOffset="-170189.31">16891 12460 1268 0,'-8'-5'0'0,"0"3"0"0,3 1 0 0,0-1 0 0,1 1 0 0,3-2 0 0,1 3 0 0,0 0 256 16,4 0-109-16,10 0 371 0,6 0-240 0,3 3-111 16,3-2-70-16,3-1 226 0,2 0-143 0,0 0-72 15,-1 0-34-15,3 0-210 0,-7 0 82 0,1 0 46 16,-3 0-657-16,-1 0 352 16,-7 0 175-16,3 5 97 0</inkml:trace>
  <inkml:trace contextRef="#ctx0" brushRef="#br0" timeOffset="-170026.75">16829 12900 1468 0,'-16'3'0'0,"-1"2"0"0,9 3 0 0,0 1 0 0,8-6 0 0,0 5 0 0,1-5 497 0,17-3-231 0,10 0-114 0,6 0-49 0,5 0 329 0,2-3-197 0,5-6-100 16,-3 0-339-16,1 0 120 0,6 1 70 0,-7 0-331 0,0 1 191 0,-1 0 95 0,-2 3 48 0,-1-1-727 15,5-1 394-15</inkml:trace>
  <inkml:trace contextRef="#ctx0" brushRef="#br0" timeOffset="-169748.49">17730 12334 2190 0,'0'0'0'0,"0"0"0"0,0 0 0 0,0 1 0 0,0 3 0 0,0 3 0 0,0 3 0 0,0 5 0 0,-5 2 336 15,-4 11-141-15,-5-1 58 0,-3 6-108 0,-5 4-54 16,-1 0-28-16,-5 1 12 0,3-6-10 0,1-6-29 16,1-4 1-16,4-4 71 0,7-9-35 0,0 1 9 15,8-9-46-15,4-1 110 0,2 0-146 0,18 0 0 16,8 0 0-16,8-1 0 0,3-6 0 0,8 1 0 16,-2 0 0-16,5 0 0 0,-2 4 0 0,7-2 0 15,-7 2 0-15,0 1 0 16,-3-2 0-16,-1 3-147 0,-8 0 20 0,3 0 35 0,-16 0-10 0,-7 3-578 15,-6 0 321-15,-6-2 162 16,-3-1-480-16,-1 0 311 0,-1 0 169 0,-15-3-315 16</inkml:trace>
  <inkml:trace contextRef="#ctx0" brushRef="#br0" timeOffset="-169586.92">17873 12286 1430 0,'-13'-5'0'16,"1"4"0"-16,3 1 0 0,3 1 0 0,4 15 0 0,2 5 313 0,0 7-138 0,0 6-70 0,2 8 488 15,7 4-282-15,-1 9-138 0,-2 8-68 0,1 2 126 16,-2 1-97-16,0 9-40 0,-3-15-33 0,1-4-154 16,0-5 65-16,2-3 32 31,-2-6-828-31,0 7 440 0</inkml:trace>
  <inkml:trace contextRef="#ctx0" brushRef="#br0" timeOffset="-169002.06">19217 12443 535 0,'0'-31'0'0,"0"4"0"15,0-2 0-15,0-2 0 0,0 6 0 0,-5 1 206 0,-2-1-85 0,-3 2-42 0,-3-1 0 0,-4 0 126 0,1 6-88 0,-4 3-41 0,3 6 1 0,-5 2 94 16,1 5-68-16,-4 2-24 31,6 0 166-31,-3 17-105 0,5 8-52 0,3 2 80 0,4 13-66 0,1 8-24 0,9 1-9 0,0 4 164 0,2 9-98 0,12 4-49 16,-1 4-25-16,3 10 120 93,-1-12-77-93,-2 3-34 0,1 3 0 0,-1 1-62 0,-4-1-1 0,-2 9 38 0,-6-18-8 0,-1-4-1 0,-3-5 1 0,-13-6-115 0,-4-9 58 0,-6 5 37 0,-2-18-9 0,-5-10-32 0,3-6 28 0,-2-7-15 0,0-5-1 0,-2 0-202 0,11 0 107 0,0-12 37 0,8 0 33 0,3-5-513 16,4-1 247-16,8-2 138 0,0 1 65 0,14-4 31 0,7 3 1 0</inkml:trace>
  <inkml:trace contextRef="#ctx0" brushRef="#br0" timeOffset="-168664.43">19440 13116 1927 0,'-5'2'0'0,"0"2"0"0,2 2 0 0,-1 3 0 0,2 1 0 0,2 5 0 0,0 4 0 0,0 0 281 0,0 3-127 0,2 0-59 0,10-1 79 0,3 0-69 0,1-3-35 16,4-2 10-16,-1-5-79 0,-2-1 1 0,0-5 34 15,1-5 0-15,-2 0-91 0,0-3 54 0,-4-10 14 16,-4-5-46-16,-5-1 34 15,-3-5 0-15,0 0 31 0,0-4-5 0,-9 4 3 16,-6 0-36-16,-1 2 18 0,-3 1-5 0,-1-1 10 16,1 10-4-16,-1 2-25 0,1 3 36 0,-1 4-8 15,1 3 19-15,0 0-162 0,5 0 70 0,7 9 34 16,0 3-326-16,7 1 168 0,0 3 65 0,0-5-474 16,10-1 282-16,8-2 135 31,3-7 69-31</inkml:trace>
  <inkml:trace contextRef="#ctx0" brushRef="#br0" timeOffset="-168440.51">19594 12465 1479 0,'-11'-7'0'0,"1"1"0"0,5 4 0 0,5 1 0 0,0-2 0 0,2 3 0 16,14 0 587-16,9 0-275 0,4 0-138 0,7 0-69 0,6 0 193 16,-3 0-135-16,2-2-64 0,1 1 83 0,-2-1-73 15,-1 2-37-15,6-2-402 0,-12 1 179 0,-3 1 93 16,-4 0 48-16,-7 0-704 16,1 0 384-16,-13 0 127 0,-6 3 110 0</inkml:trace>
  <inkml:trace contextRef="#ctx0" brushRef="#br0" timeOffset="-168180.21">19803 12518 1116 0,'-12'12'0'0,"-3"3"0"0,6 2 0 0,-2 1 0 0,-2 3 0 0,-1 0 0 0,-4 3 129 0,-1 4-38 0,2-7 220 16,-2 0-138-16,-1 1-68 0,-2-6-34 15,0 0 63-15,0-4-40 0,7-5-33 0,4-4-1 0,5-1 153 16,4-2-88-16,2 0-45 15,0 0 9-15,3 0 27 0,15-3-40 0,8-2-1 47,2 1 34-47,3 1-37 0,2-1 10 0,-1 4-46 0,0-3 0 0,0 3 0 0,0 0 0 0,-1 0-349 0,4 0 183 0,-8 0 79 0,-1 0 44 0,-1 0-733 16,-1 0 359-16,-4 0 141 31,0 0 94-31,-8 0-483 0</inkml:trace>
  <inkml:trace contextRef="#ctx0" brushRef="#br0" timeOffset="-167925.88">19882 12565 1505 0,'-8'3'0'0,"-2"3"0"0,6 1 0 0,-2 5 0 0,4 3 0 0,2 4 0 0,0 5 183 0,0 5-74 0,2 5-36 0,4 3 349 156,1-2-197-156,0 0-95 0,-4 3-47 0,0-3-20 0,-1-1-27 0,1 1 9 0,-1-8-443 0,-2-6 218 0,0-3 107 0,0-4 55 0,0-6 27 0,-2-1 9 0,-3-7 18 0,-1 0-1188 0</inkml:trace>
  <inkml:trace contextRef="#ctx0" brushRef="#br0" timeOffset="-167832.14">19572 11991 1619 0,'-7'-18'0'0,"3"3"0"0,4 5 0 0,0-1 0 0,14 6 0 0,5 1 0 0,7 1 0 0,4 1 1 0,7 0 586 0,-1-1-280 0,3 3-135 0,3 0-31 16,1 0-52-16,-2 0-27 0,4 3 9 0,-14 2-221 15,-3 6 92-15,-6 0 47 0,-1 3 24 0,-10 0-644 16,1 6 343-16,-11-3 157 0</inkml:trace>
  <inkml:trace contextRef="#ctx0" brushRef="#br0" timeOffset="-167680.54">19840 12026 1599 0,'-11'14'0'0,"5"4"0"0,-2 4 0 0,-1 7 0 0,4-6 0 0,0 5 0 0,-1-1 0 0,3 1 0 0,-2 0 0 0,2-1 0 0,3-6-182 0,0-2 109 0,0-7 54 0,0-5 28 0,1-2-323 0</inkml:trace>
  <inkml:trace contextRef="#ctx0" brushRef="#br0" timeOffset="-167571.97">19986 11976 1020 0,'6'-1'0'0,"-1"1"0"0,0 0 0 0,0 0 0 0,-2 10 0 0,-2 10 176 0,1 4-70 0,-1 8-26 16,-1 7 207-16,0 4-125 0,0 5-63 0,0 0-611 16</inkml:trace>
  <inkml:trace contextRef="#ctx0" brushRef="#br0" timeOffset="-167056.52">20941 12768 1838 0,'-24'0'0'0,"3"0"0"0,9-3 0 0,5 1 0 0,4 0 0 0,3 0 0 0,11 1 297 0,13 0-130 0,4-2-66 0,8 2 249 0,6-1-148 0,4 1-87 0,1-2-39 0,1 2 223 15,1 1-131-15,1-3-65 0,4 1-25 0,-10 1-186 16,0 1 72-16,-2 0 36 0,-7 0-591 16,-3 3 313-16,-3 5 167 0,-14 2 68 0,-6 1-849 0,-9 3 380 15</inkml:trace>
  <inkml:trace contextRef="#ctx0" brushRef="#br0" timeOffset="-166731.39">21063 13001 1183 0,'-15'3'0'0,"5"1"0"0,1 2 0 0,7-2 0 0,2 0 0 0,2-1 0 0,9 0 288 0,7 0-126 0,4-1-54 0,6-1-40 0,4 0 404 0,-1 3-218 0,-2-2-109 0,-1 3 5 0,2-2-48 0,-8 3-37 0,-4 2-189 0,-4 1 80 0,-6 1 41 0,-7 6-1 16,-1 0-26-16,-4 2 28 0,-19 1 0 0,-9 1 39 0,-2 0 19 0,-5-4-19 0,-2 4 9 0,5-7-92 0,3-2 163 0,3-3-77 0,8-1 0 15,5-2 255-15,1-1-124 16,12-4-59-16,4 0 3 0,4 0-39 0,16 0-29 0,12 0-47 0,7-4 0 16,3-2 0-16,3 0 0 15,3 1 0-15,2 2 0 0,-3-1 0 0,7-2 0 16,-11 5 0-16,-3 0 0 0,-3 1 0 0,-5 0 0 15,-6 0-499-15,0 0 227 0,-14 0 81 0,-6 1-339 16,-4 3 247-16,-2-3 123 0,0 1 62 0,0-2-344 16,-8 0 208-16,-4 0 98 0,-1-6 50 0</inkml:trace>
  <inkml:trace contextRef="#ctx0" brushRef="#br0" timeOffset="-166540.89">21219 12129 1617 0,'0'-17'0'0,"-5"7"0"0,2 5 0 0,1 0 0 0,2 5 0 0,0 0 0 0,0 14 0 0,5 6 73 0,5 9 0 0,-1 3-36 16,2 3 0-16,0 4 647 0,1 4-314 0,-3-2-171 16,1-1-82-16,-4 5-399 15,3 4 160-15,-4-2 79 0,1 7-260 0,-3-9 165 16,-1-2 88-16</inkml:trace>
  <inkml:trace contextRef="#ctx0" brushRef="#br0" timeOffset="-165307.64">22218 12813 968 0,'0'0'0'0,"0"0"0"0,0 0 0 0,0 0 0 0,0 0 0 0,0 0 0 0,0 0 0 0,0 0 284 16,0 0-124-16,0 0-53 0,-2-4-40 0,2-6 39 15,0-2-35-15,0-3 0 0,-2 0-26 0,1-4-22 16,-2 1 14-16,-4-2-1 0,1 0 0 0,-1 1 0 16,-3 0 10-16,-5 4 28 0,2 4 1 0,-4 3-39 15,-2 7 1-15,-4 1-1 16,-4 8 10-16,3 16-10 0,-3 11 0 0,2 8 49 15,1 10-25-15,4 0 0 0,0 10-14 0,10-7 52 16,6 0-31-16,4-3 0 0,2-5 24 0,14-9-26 16,6-1 8-16,5-21-11 0,1-3-25 0,3-11-1 15,2-3 1-15,0-2-1 0,1-9 9 0,-7-10-8 16,-1-4-1-16,-3-4-496 0,-5-6 233 0,-3-1 60 16,1-4 79-16,-7 4-142 15,-3 0 98-15,-4 5 47 0,3 2 240 0,-4 4-99 16,1 1-55-16,-2 15 225 0,0 4-123 0,0 2-37 15,0 3-38-15,-3 0 355 0,-2 16-165 0,4 7-91 16,1 3-45-16,0 4 29 0,0 1-38 0,1 1 0 16,8 5-231-16,0-5 92 0,1-2 51 0,0 0 26 15,3 0-482-15,-2-4 235 0,1 0 137 0,-1-8-311 16,-2-6 195-16,2-3 45 0,-2-8 67 0,2-1-358 16,0-1 203-16,-1-21 116 0,0-8 52 15</inkml:trace>
  <inkml:trace contextRef="#ctx0" brushRef="#br0" timeOffset="-165036.36">22476 12422 1414 0,'-6'-11'0'0,"0"2"0"0,3 4 0 0,-1 1 0 16,3 2 0-16,1-2 0 0,0 4 0 0,1 0 493 31,11 0-228-31,3 1-115 0,2 8 85 0,2-2-90 0,-2 3-59 0,0 2-25 16,0 0 1-16,-3-1-26 0,-1 2 0 0,1 0 10 0,-8 2-10 0,-3-1 0 15,-1 3 1-15,-2 0-1 0,-5-1 1 0,-9 4 8 16,-3-3-9-16,-4-3 1 0,-2 3-1 0,-2-5 266 16,2 1-133-16,-2 3-74 0,7-8-95 0,3-1 0 0,4-1 0 0,5-2 0 15,2 0 0-15,4 2 0 16,0-2 0-16,16-2 0 0,9-2 0 0,7 0 0 0,2 0 0 0,7-2 0 16,-1-3 0-16,-2-2-269 15,5-1-80-15,0 1 176 0,0 0-722 0,2 3 420 16,-7 1 224-16,-3 0-429 0</inkml:trace>
  <inkml:trace contextRef="#ctx0" brushRef="#br0" timeOffset="-164314.58">23195 12678 2068 0,'-10'-10'0'0,"1"3"0"0,0-3 0 0,-3 1 0 0,-1 1 0 0,3 1 0 0,-1 2 0 0,-3 1 0 0,2 2 0 0,-5 2 0 0,3 2 0 0,-3 14 0 0,4 8 437 0,-4 6-200 0,3 8-100 0,-2 6 62 0,9-2-86 0,2 5-38 0,3-3 0 0,2 2-39 0,2-3 0 0,10 4 10 0,9-17-142 0,5-6 66 0,2-3 34 0,2-10-1 0,1-8-274 0,6-3 148 0,-6-2 73 0,1-13-8 0,-3-7-131 0,-1-7 46 0,-3-2 63 0,3-6-170 0,-11 1 112 31,0-2 50-31,-2-1 23 0,-2 4 29 0,-3 0-1 0,3-2-8 0,-9 15 304 0,-3 3-148 0,-1 10-73 0,0 3-38 0,0 4 434 15,-1 2-197-15,-11 12-118 0,4 12-7 0,-3 5 62 16,0 4-58-16,2 2-40 0,2 1 55 0,1-1-52 16,2-4 0-16,3 0-130 0,1-3 44 0,0 3 8 15,0-12 36-15,10 0-227 0,0-7 114 0,7-7 56 16,1-1 28-16,3-4-228 16,-1-8 112-16,5-13 56 0,-4-2-58 0,1-8 46 15,-1-1-14-15,0-4-10 0,-4 4 6 0,-3-5 46 16,-1 1-1-16,-1-5 56 0,-2-2-28 0,-1-9-8 15,-8 10-20-15,-1 3 131 0,0 5-62 0,-5 7-15 16,-8 8-1-16,-3 4 273 0,2 11-143 0,-3 4-56 16,1 1-41-16,0 10 208 0,2 7-111 0,2-2-45 15,3 3-2-15,4-3-31 47,4-1-56-47,1 2-12 0,0-2 0 0,1 2 0 0,13-8 0 0,4-1-180 0,3-3 88 0,6-3 64 0,2-2 33 0,6 0-347 16,1-3 170-16,2-11 39 0,3-3-28 0,3-2 60 15,-5-1 32-15,6-4 53 0,-13 2-21 0,-5 5 1 16,-7 1 0-16,-4 5 168 0,-11 2-84 0,1 1-52 16,-6 6 10-16,0 0-42 0,-10 2-1 0,-8 0 21 15,-1 7-18-15,-4 5 621 0,-1 3-285 0,4 2-61 16,0 0-32-16,3 1-209 0,4-5 0 0,1 7 0 16,6-4 0-16,4 1 0 0,2-1 0 0,0 0 0 15,8 3 0-15,8-4 0 0,10 2 0 0,2-5 0 16,3 0 0-16,2-3 0 0,3 1 0 0,-4-2 0 15,-5 0 0-15,-1 3 0 0,-6-2 0 0,-8 2 0 16,-2 3-114-16,-8 0 36 47,-2-2 159-47,-12 3-58 0,-10 2-30 0,-3-3 61 0,-6 3-53 0,1-5 9 0,-1 0-44 0,0-4-36 0,1-2 23 0,6-3 36 0,-3 0-11 0,10-3-548 16,5 0 267-16,8-6 133 0,4-11-690 0,0-4 411 0</inkml:trace>
  <inkml:trace contextRef="#ctx0" brushRef="#br0" timeOffset="-163766">24321 12508 2232 0,'10'-7'0'0,"3"-2"0"0,0 7 0 31,1 1 0-31,2-2 0 0,2 3 0 0,-1 0 0 0,2 5 370 0,-2 8-172 0,-1 4-80 0,-2 2 56 0,-3 6-69 0,-3 3-34 0,1 4 9 0,-8-3-142 0,-1 4 49 0,-3-3 25 16,-14 4-143-16,-3 2 92 15,-2-7 34-15,-7-3-1 0,2-4 171 0,-2-2-65 16,2-3-32-16,0 0 295 16,7-10-232-16,8-4-131 15,1-1 0-15,6-2 0 0,5 0 0 0,0 0 0 0,14-8 0 0,14-9 0 0,5-4 0 0,8-1 0 0,2-2-46 16,9-2-149-16,-4 1 111 0,3-1 59 0,-1-2-542 0,1 1 271 16,-2 1 104-16,2-3 99 15,-12 9 33-15,-7 4 0 16,-8 5 23-16,-8 5 0 0,-8 5 1 0,-3 1-10 0,-5 0 10 0,-4 13 568 15,-12 8-284-15,-4 4-142 0,0 3 547 0,1 2-382 16,5-3-271-16,5 0 0 0,4 0 0 0,4-1 0 16,1 0 0-16,0 3 0 0,9-7 0 0,11-5 0 78,4-5 0-78,7-5 0 0,3-5 0 0,7-2 0 0,-4-2 0 0,2-13 0 0,-2-6 0 0,-2-3 0 0,-3-3 0 0,0-4-121 0,-9 1-42 0,-7-3 65 0,-3-3-85 0,-5-1 73 0,-5-4 37 0,-2-10-10 0,-1 6 47 0,-7-6 0 15,-11 3-1-15,-6 8-114 0,-6 5 57 0,-6 5 20 16,4 19 9-16,-1 5 336 16,-1 6-154-16,0 0-76 93,3 12 181-93,6 4-120 0,10 2-31 0,5 1-43 0,5 5 223 0,5-2-114 0,0 5-53 0,15-2-84 0,6-2 0 0,4-1 0 0,4-2 0 16,3 1-650-16,2-1 195 0,-1-3 231 0</inkml:trace>
  <inkml:trace contextRef="#ctx0" brushRef="#br0" timeOffset="-162964.22">26319 12591 1032 0,'-7'-16'0'0,"-3"-2"0"0,7 6 0 0,-2-1 0 0,-3-1 0 0,3 0 0 0,-4 1 206 0,-2 1-76 16,2 5-53-16,-4 2 174 0,0 3-109 0,-4 2-53 15,-1 7-27-15,-3 12 48 0,0 11-42 0,-1 8 0 16,0 8-33-16,1 6 42 0,1 5 0 0,2 4-33 16,7-9 92-16,8-3-51 0,0-3-24 0,3-2 25 15,0-9-25-15,10 4 8 0,4-21-34 0,5-4-31 16,2-9 0-16,0-5 31 16,5-2 0-16,2-18 8 0,-6-10-8 0,5-9 0 15,-3-5-151-15,-1-5-367 0,-1-6 244 0,6-4 91 16,-9 2-192-16,3-2 149 0,-4-6 79 0,0-3 38 15,-2-7 70-15,3-7-40 0,-7 11 9 0,0-1 0 16,-1 7 0-16,-4 9 1 16,-5 18-1-16,-1 6 384 0,-1 28-188 0,-8 4-97 0,-8 20-50 0,-2 16 477 15,-4 11-236-15,1 7-62 16,3 6 123-16,1 5-141 31,2 3-70-31,1 5 189 0,3 1-130 0,-1 4-81 0,7-9-83 0,3-2 0 0,2-7 0 0,0-2 0 0,10 3 0 0,8-23 0 16,2-14 0-16,0-7 0 15,2-10 0-15,2-7 0 16,1 0 0-16,-3-16-20 0,0-13-486 0,4-9 252 16,-1-2 69-16,0-4 81 0,3-8-223 0,-5 6 151 0,1-7 71 0,-2 6 4 15,0 0 33-15,-3 8 0 0,1 0 25 0,-10 15 92 32,-5 10-41-32,-4 10-1 0,-1 4-41 0,0 4 297 0,-1 17-158 0,-10 10-66 0,0 8 424 0,-2 5-229 15,4 2-55-15,3 2 122 16,-1 3-124-16,7-9-76 0,0 0-36 0,0-1-65 31,8-4 0-31,6-8 0 0,6 2 0 0,4-16 0 0,1-11 0 0,5-4 0 16,2 0 0-16,1-24 0 0,1 1 0 0,-7-8 0 0,-5-2-201 0,0-3 57 15,-5-3 31-15,-2-2-91 0,1-5 60 0,-10 3 59 16,-4 1 21-16,-2-5-107 0,0-1 67 0,-4 1 35 16,-10-11-8-16,-4 17-107 0,-3 5 75 0,-5 8 36 15,-6 9 1-15,2 12 67 31,-5 3-38-31,6 4 8 0,4 11 318 0,0 10-158 0,6 2-81 0,5 2 449 0,1 2-233 0,13 1-130 16,0 1-25-16,0 0 313 0,12-1-379 0,5 0-39 0,2-2 0 0,6-5 0 16,3-3 0-16,1-3 0 0,4-1 0 0,4 0 0 15,2-11 0-15,2-3 0 0,1 0-209 0,3-5-73 16</inkml:trace>
  <inkml:trace contextRef="#ctx0" brushRef="#br0" timeOffset="-158111.93">18238 14226 1580 0,'-25'0'0'0,"-5"0"0"0,10 0 0 0,5 0 0 0,-1 3 0 0,7 2 0 16,4-1 0-16,0-1 319 0,5-1-145 0,0-2 351 0,5 4-243 0,12-2-123 16,8-1-60-16,5 2 237 0,4-3-154 0,3 0-72 15,1 0-36-15,-1 0-6 0,1 0-45 0,5 0-23 16,-10 0 0-16,0 0-137 0,-2 0 23 0,-2 0 75 47,-2 2-244-47,1 1 170 0,-11 2 71 0,-5 2-820 0,-4 2 413 0,-6 2 206 47,-2 4 102-47</inkml:trace>
  <inkml:trace contextRef="#ctx0" brushRef="#br0" timeOffset="-157973.3">18232 14561 1695 0,'-19'2'0'0,"-1"2"0"0,9-1 0 0,3-1 0 0,5 2 0 0,1-1 0 0,2 0 760 0,0-1-353 0,7 3-189 0,12-1-90 0,5-1 375 15,8-2-283-15,4-1-220 0,4 3 0 0,-1-3 0 63,-2 0 0-63,3 0 0 0,-2 0 0 0,-2 0 0 0,3 0 0 0,-9 0 0 0,-4 0 0 0,-4 2 0 0,-5 0 0 0,-3 3-511 0,-4-1 180 0,-7 1 57 15,-3 0 126-15,0-1-637 0</inkml:trace>
  <inkml:trace contextRef="#ctx0" brushRef="#br0" timeOffset="-155927.61">17520 12480 861 0,'-8'-13'0'0,"0"1"0"0,1 6 0 0,3-2 0 0,0 0 0 0,4 5 0 0,0 2 294 15,0-2-127-15,0 3-63 0,9 0-32 0,11 0 156 0,5 13-99 0,6 3-45 16,4 9 1-16,4 10 171 0,2 0-108 0,5 11-43 15,-3-3 60-15,1 8-63 16,1 2-30-16,0 1-80 0,0 2 49 0,2 3 9 16,-11-12-9-16,-5-6-1 62,-3-7 1-62,-4-5-1 0,-6-8 1 0,-2-1-475 0,-10-10 230 0,-4-6 78 0,-2-1-457 0,0-2 242 0,-10-1 151 0,-8 1 59 0</inkml:trace>
  <inkml:trace contextRef="#ctx0" brushRef="#br0" timeOffset="-155608.47">17412 13162 1269 0,'-15'-15'0'0,"5"6"0"16,5 3 0-16,4-1 0 0,1 5 0 0,8 1 0 0,13 0 225 31,5 1-93-31,9 0 133 0,3 0-102 0,-3 4-67 0,2 5-28 0,-2 7-18 0,0-1-11 0,0 8 1 0,0 1 10 0,-11 4-82 16,-6 3 37-16,-9 5-1 0,-6 4-62 0,-3 2 49 15,-9 6 10-15,-16-4 23 0,-9 0 10 0,-5-5 4 16,-4-3-60-16,-3-7 185 16,-4 1-71-16,10-14-37 0,4-8-8 0,3-4 242 0,8-4-125 15,7 0-62-15,5 0-21 0,13-3 80 16,0-5-60-16,9 0-31 0,16-1-46 0,13 3 15 15,8-1 11-15,4 2-10 0,2 0 7 0,2 4-23 16,4-1-24-16,1 2-257 0,11 0 130 0,-6 2 79 16,3 6 44-16,1 6-869 0,3 1 389 0,1 4 222 15</inkml:trace>
  <inkml:trace contextRef="#ctx0" brushRef="#br0" timeOffset="-155182.28">20871 12526 1608 0,'-12'-17'0'0,"2"5"0"0,2 5 0 0,4 2 0 0,4 5 0 0,0 6 0 0,11 16 142 0,5 8-52 0,9 8-17 0,5 8 576 0,6 5-306 0,4 2-152 0,5 7-77 0,5 6 279 0,13 13-169 0,-7-7-120 15,-2 2-104-15,0 3 0 0,-7-2 0 0,-8-5 0 16,0 4-486-16,-14-19 236 16,-7-7 145-16,-4-7 71 15,-1-2-375-15,-6-6 177 0</inkml:trace>
  <inkml:trace contextRef="#ctx0" brushRef="#br0" timeOffset="-146831.46">20110 14173 1363 0,'7'-7'0'0,"-1"1"0"0,1 0 0 0,1 1 0 0,-1-4 0 0,0-1 0 0,2-3 0 0,-3 1 218 94,3-2-90-94,-2-2-46 0,-1-5 97 16,-1 2-71-16,1-4-27 0,-2 0-8 0,-2 2-37 0,-1-3 1 0,-1 4 0 0,0-2 76 0,0-1-29 0,0 5-10 0,-9 1-37 0,-2 2 33 0,0 3 0 0,-3 2-33 0,0-1 9 0,-2 6 60 0,1 4-34 0,-2 1-1 0,0 0-34 0,0 3 60 0,-2 9-21 0,7 5-9 0,-1 5 33 0,2 6-31 62,3 5-1-46,3 6 37-16,2 6-26 0,3 4-8 0,0 6-34 0,2 1-34 0,8 7-3 0,0 2 0 0,4 12 0 0,2-6 0 0,0-1 0 0,-2 0 0 0,0-2 0 0,-5 6 0 0,-6-15 0 0,-1-4 0 0,-2-4 0 0,-5-3 0 0,-9-5 0 0,-5 2 0 15,-2-19 0-15,-2-6 0 0,-3-5 0 0,0-7 0 16,-2-5 0-16,-2 0 0 16,5-3 0-16,1-8 0 0,4-6 0 0,1-6 0 15,7-1-420-15,-2-3-16 0,13 0 205 0,1-1 96 16,3-2-305-16,14 1 202 0,8 2 100 0</inkml:trace>
  <inkml:trace contextRef="#ctx0" brushRef="#br0" timeOffset="-146568.17">20385 14691 1366 0,'5'11'0'0,"-1"0"0"0,1 6 0 0,-3 1 0 0,1 2 0 0,0 2 0 0,-1 0 782 0,1 6-372 0,4 0-178 0,1-6-102 0,2 1 379 0,3-4-236 0,2-4-119 16,3-1-158-16,3-5 50 16,2-7-13-16,0-2-33 0,0-2-254 0,2-14 125 15,-4-6 83-15,2-3-77 0,-7-1 76 0,-7-2 41 16,-3-2 1-16,-4 0-105 0,-2-2 67 0,0 4-80 15,-11-1 51-15,-4 4 105 0,-2 1-35 16,-1 6 0-16,-4 0 197 0,0 8-102 0,-1 9-57 0,0 1 23 16,0 0-30-16,4 5 9 15,-4 6 2-15,11 2-150 0,2 0 63 0,3-1 32 16,4 2 37-16,3 1-669 0,0-2 308 0,2-4 133 16,7-2 89-16,7-2-592 0</inkml:trace>
  <inkml:trace contextRef="#ctx0" brushRef="#br0" timeOffset="-146342.25">20534 14030 1669 0,'-13'0'0'0,"-2"-5"0"0,5 1 0 0,5 4 0 16,2-3 0-16,3 3 0 0,2 0 0 0,12 0 721 0,9 0-343 0,7 0-170 0,4 0 365 0,3 0-272 15,0 0-220-15,3 0-81 16,-1 0 0-16,-1 0 0 0,5 0 0 0,-8-2-118 0,0-1-98 0,-2 2 127 16,-5 1 62-1,3 0-344-15,-13 0 199 0,-8 0 104 0,0 0 6 0,-8 1-957 16</inkml:trace>
  <inkml:trace contextRef="#ctx0" brushRef="#br0" timeOffset="-146106.16">20804 14010 1084 0,'-4'3'0'0,"-3"2"0"0,3 4 0 0,-3 0 0 0,-2 7 0 0,0 0 0 0,1 5 231 0,-6 6-97 0,-1 3-48 0,-4 0-25 0,-3 6 9 15,-2-5-34-15,-1-1 310 0,-1-3-154 0,3-6-79 16,2-7-37-16,3 1 210 16,8-12-129-16,5-3-60 0,5 0-30 15,0 0 143-15,10-3-87 0,11-2-33 0,6-5 148 0,6 1-101 0,6-1-50 0,2 2-77 16,-2 0-10-16,7-1 0 15,-8 5 0-15,-2 0 0 0,-1 1-67 0,3 2 47 16,-6-1 28-16,4 0-577 0,-11 2 262 0,-6 0 160 16,-4 0 15-16,-5 0-687 0,-7 0 391 0,-1 0 186 15,-2-2-156-15</inkml:trace>
  <inkml:trace contextRef="#ctx0" brushRef="#br0" timeOffset="-145889.61">20842 14136 1732 0,'-5'0'0'0,"2"0"0"0,-2 0 0 0,5 0 0 0,0 4 0 0,0 6 0 0,0 6 0 0,4 2 0 0,5 7 305 0,2 4-138 0,0 1-66 0,-1 6 328 0,-3 2-196 0,1-1-98 0,-4 4-40 0,-1-7-107 0,-1 0 24 0,-2-5 0 0,0-3 25 0,0-4-527 0,0 0 273 0,-6-13 122 0,-2-4-266 0,0-5 193 0,-3-1 101 0</inkml:trace>
  <inkml:trace contextRef="#ctx0" brushRef="#br0" timeOffset="-145725.05">20513 13510 1711 0,'-5'-11'0'0,"1"0"0"0,4 2 0 0,0 2 0 0,0 1 0 0,6 1 0 0,8-2 0 0,6 5 202 0,5 1-83 15,6 0-41-15,3-2 327 0,4 3-185 0,6 0-80 16,-3 0-55-16,-1 0-24 16,-1 4-1-16,-1 3-23 0,-5-1 0 0,3 2-510 0,-14 1 250 0,-7 1 130 15,-2-1-691-15,-7 1 337 0</inkml:trace>
  <inkml:trace contextRef="#ctx0" brushRef="#br0" timeOffset="-145578.42">20716 13518 1261 0,'-15'8'0'0,"3"2"0"0,1 5 0 0,5 0 0 0,1 2 0 0,3 1 0 0,2 6 304 16,0 4-134-16,0 3-57 0,0-1-43 0,0-1 289 0,0 4-160 0,0-6-82 15,0-1-40-15,2 3-342 16,0-11 146-16,6-4 78 0,-2-4-736 0</inkml:trace>
  <inkml:trace contextRef="#ctx0" brushRef="#br0" timeOffset="-145437.79">20884 13496 1805 0,'1'3'0'0,"-1"0"0"0,0 0 0 0,2 5 0 0,0 1 0 0,-1 9 0 0,1 3 841 0,-2 9-394 0,1 5-209 16,-1 9-101-16,0 4 7 0,0 4-53 0,0 3-28 16,0 3 10-16,2-8-668 0,-1 1 316 0</inkml:trace>
  <inkml:trace contextRef="#ctx0" brushRef="#br0" timeOffset="-143593.36">21851 14486 1267 0,'0'-9'0'0,"0"-5"0"0,-3 5 0 0,0-3 0 0,0 0 0 0,-2-3 0 0,1 1 0 0,1-7 264 0,-2 3-118 0,2-2-53 0,-2-1 102 0,2 0-78 0,-5 0-40 0,1-4 5 0,2 5-44 0,-3 3 0 0,-3 4 1 0,-1 4 39 16,-2 5-39-16,-5 4 8 0,-3 4-8 0,-4 22 14 15,-2 11-15-15,-2 12 1 0,1 6 132 0,-1 8-57 16,8-8-42-16,5 2 185 0,5-5-109 0,6-4-55 15,1 4-18-15,5-19 16 0,9-4-27 0,10-10 1 16,9-9-27-16,3-10-177 0,10 0 98 0,-3-12 35 16,0-15 0-16,-2-6-291 15,-2-3 168-15,-6 0 69 16,0-4-228-16,-11 5 139 0,-6 1 70 0,-3 2 177 0,-2 5-64 0,-5 4-28 16,-1 3-54-16,0 10 545 0,-3 7-257 0,-8 3-123 15,0 0-65-15,-2 15 200 16,3 7-252-16,0 9 0 0,4 0 0 0,0 2 0 0,5 1 0 0,1 1 0 15,0 2 0-15,1-8 0 16,10 0 0-16,3-4 0 0,6-1-213 0,2-8 85 16,2-3 89-16,4-12-958 31,-2-1 479-31,2-9 241 0,0-15 118 0</inkml:trace>
  <inkml:trace contextRef="#ctx0" brushRef="#br0" timeOffset="-143350.02">22079 13953 1884 0,'-5'-15'0'0,"4"8"0"0,1 2 0 0,0 3 0 0,0-1 0 0,3 2 0 0,7 1 0 0,5 0 301 0,0 6-132 0,2 4 36 15,0 1-84-15,2 3-31 0,-4 1-11 0,0-2-264 16,-4 4 111-16,-5 2 56 0,-3-1 28 0,-3 3-28 16,0-2 23-16,-11 0 1 0,-7-1 32 0,-4 1 149 15,-2-2-74-15,-2 3-28 0,2-6 361 0,1-2-203 16,2-2-103-16,8-3-36 0,0-2-104 15,3 2 0-15,10-4 0 0,0-3 0 0,6 0 0 0,17 0 0 47,10 0 0-47,7-2-324 0,4-4 4 0,4-1 180 0,2 0 89 0,5 2-568 0,1-1 211 0</inkml:trace>
  <inkml:trace contextRef="#ctx0" brushRef="#br0" timeOffset="-142807.86">23057 14445 1455 0,'-4'-17'0'0,"-2"2"0"0,2-1 0 0,1-6 0 0,-1 3 0 0,-1-2 0 0,0 2 0 0,-2 0 0 0,-1-1 418 0,-2-2-182 0,1 8-104 0,-2-1 86 0,-2 6-91 0,-2 6-46 0,-1 3 28 15,-5 0-28-15,-2 22-8 0,2 9-37 0,-1 7 35 32,0 7-1-32,2 2-33 0,1 7 9 0,6-5 28 0,9-1 0 0,1-7-37 0,3 0-1 0,0-4 28 15,3 3 8-15,13-17-35 0,1-2-159 0,5-10 79 16,3-7 40-16,1-4-137 15,2-5 92-15,-5-19 18 0,1-11 27 0,-1-6-373 0,-1-7 182 0,-3-4 60 16,4-7 49-16,-6 4-214 16,1-9 131-16,0-1 65 0,0-10 34 0,2-4-62 78,3-17 39-78,-4 10 32 0,3-6-12 0,-1 0 1 0,-1 7 34 0,-1 13 44 0,-5 11-8 0,-12 40-36 0,-2 20 0 0,-6 4 471 0,-12 24-236 0,-3 14-88 0,-2 11-75 0,1 4 652 0,2 7-325 0,0 8-163 0,5 2-81 0,-6 16 434 0,9-17-552 0,2 6 0 109,2-1 0-109,4 1 0 0,4-4 0 0,0 9 0 0,12-24-178 0,8-4 70 0,3-5 72 0,0-2 37 0,-2-1-1 0</inkml:trace>
  <inkml:trace contextRef="#ctx0" brushRef="#br0" timeOffset="-142424.17">23857 14277 1425 0,'-14'-19'0'0,"1"4"0"0,1 3 0 0,-4 2 0 0,-4 1 0 0,1 5 0 0,-2 3 201 0,-4 1-83 16,2 0-40-16,0 8 153 0,-3 8-88 0,6 0-58 15,2 4-24-15,5 2 42 16,5-2-33-16,4 1 1 0,4 6-26 0,0-4 90 0,4-2-50 0,10 3-24 15,3-2 13-15,1-3-38 0,1 3 9 0,0-6-56 16,-3-1 24-16,-3 0-1 16,-3-1 25-16,-6-1 61 0,-3 5-21 0,-1-2-10 15,-2 0-30-15,-15 0 76 0,-4 1-38 0,-5 0 0 16,-4 1-30-16,3-6-59 0,-2-1 24 0,3-4 1 16,5-1-498-16,3-5 252 0,4-1 120 0,11 0-762 15,3-12 420-15,3-10 210 0</inkml:trace>
  <inkml:trace contextRef="#ctx0" brushRef="#br0" timeOffset="-142269.59">23904 14430 1423 0,'5'7'0'0,"-1"1"0"0,-1 4 0 0,0-1 0 16,-1 4 0-16,1 4 751 0,-2-1-363 0,0 3-175 0,-1 1-89 0,0 2 301 16,2-3-195-16,-2 1-87 0,1-2-58 0,2-3-131 15,-2-5 41-15,1 0 0 0,1-5-638 0,1-2 348 16,0-5 162-16,2-1-733 0,2-12 448 0,-3-9 224 15</inkml:trace>
  <inkml:trace contextRef="#ctx0" brushRef="#br0" timeOffset="-141925.27">24079 14012 743 0,'1'-11'0'0,"1"4"0"0,2 0 0 0,2 6 0 0,-3 1 0 0,1 0 360 15,-1 6-167-15,1 14-78 0,-1 6-40 0,0 5 189 0,1 8-114 0,-1 4-47 16,-2 1-39-16,1 0-279 15,-2 1 126-15,0 4 62 16,0-2-157-16,0 7 119 0,0-13 46 0,0-2-433 0,-3-3 221 0,-2-8 111 16,3-5 54-16,1-4-165 0,-1-12 102 0,2-7 46 15,0 0 23-15,0-1 174 0,2-11-75 0,3-2-47 16,1-2 10-16,5-1 318 0,-2 0-177 0,3-1-80 16,2 0 304-16,5-1-142 62,-3 4-105-62,2 3 43 0,1 3-63 0,-4 4-33 0,5 2 10 0,-5 3-25 0,-1 3-16 0,-6 12 1 0,1 6-1 0,-2 5 77 0,-3 2-29 0,-1 4-9 0,-3-1-38 0,0-2 85 0,0-3-43 0,0-5 0 16,0-1-206-16,0-10 77 0,0-5 44 0,6-5-166 15,4-3 105-15,6-16 38 0,2-3 39 0,1-7-594 16,-1-3 284-16,1-5 103 31</inkml:trace>
  <inkml:trace contextRef="#ctx0" brushRef="#br0" timeOffset="-141384.71">24636 14300 1026 0,'2'-10'0'0,"4"0"0"0,-2-2 0 0,2 2 0 0,3 2 0 0,1 1 0 0,1 2 70 0,2-1-34 0,2 3 10 0,1 0-10 0,-1 3 0 0,1 0 1 0,-5 13-1 0,2 2 307 0,-4 4-144 0,-5 6-85 0,-4 1-40 0,0 3-71 0,-6 1 34 0,-5 4 8 0,-3-4 89 0,-3-2-50 0,1-3-23 0,0 0 210 0,1-2-118 0,0 1-49 0,3-7-38 0,3-4 71 0,1-2-50 0,4-4-25 0,4-1-1 0,0 1-29 16,0-7 4-16,8 0 1 0,10-3-140 0,6-9 69 0,4-4 36 0,6-3 8 16,0-3-333-16,6 0 177 0,0-5 51 0,0 1-235 15,-1-1 129-15,4-2 78 16,-8 3 32-16,-4 1 50 0,-3-4 5 0,-1 3 0 31,-7 2-1-31,2-4 67 0,-12 10-29 0,-1 3 0 0,-8 2 359 0,-1 8-198 0,0 1-82 0,0 1-62 16,-10 3 546-16,0 0-266 0,-1 1-121 0,0 10 24 15,2 6-83-15,1 0-76 0,1 5-42 0,4 3 0 16,3 1 0-16,0 0 0 0,2 2 0 0,8 3 0 16,2-4 0-16,6-3 0 0,1-3 0 0,7 0 0 15,2-5 0-15,4-2 0 0,0-7-94 0,-1-7 17 16,1 0 2-16,-3-7-159 15,-2-9 91-15,2-5 53 0,-10-3 13 0,-4-7-41 16,-3-1 42-16,-6-5-1 0,-3-4 40 0,-2-7-5 16,-1 3 6-16,-5-6-1 0,-14-1 1 0,-4 0-46 15,-7-3 13-15,-2 16 10 0,-4 10-95 0,-2 11 59 16,-1 9 30-16,-1 9 295 0,-2 0-142 0,14 13-58 16,3 10-33-16,7 6 458 0,8 3-215 0,8 2-120 15,2 2-30-15,2-2 245 0,12-3-150 0,5 0-182 16,4-3-3-16,5-2 0 0,4 0 0 15,0-6 0-15,5-8-91 0,3-2-120 0,1-6 123 16,1-4-1186-16</inkml:trace>
  <inkml:trace contextRef="#ctx0" brushRef="#br0" timeOffset="-140900.4">26336 14027 2680 0,'-8'-9'0'0,"4"7"0"0,4-1 0 0,0 3 0 0,6 8 0 0,10 1 0 0,6-1 0 0,6 1 0 0,4-2 393 0,-1 1-183 0,5-2-86 16,2-2-189-16,2 1 51 46,3-1 26-46,1 1-243 0,-8-2 129 0,-3 1 70 0,-5-1 35 0,-7 3-843 0,-1 2 447 0</inkml:trace>
  <inkml:trace contextRef="#ctx0" brushRef="#br0" timeOffset="-140714.3">26389 14345 1516 0,'-33'5'0'0,"5"4"0"16,5 1 0-16,9 1 0 0,6-2 337 16,1-4-140-16,7-2-85 0,8-2-37 0,19-1 724 0,8 0-381 0,10 0-190 15,9-4 21-15,-2-4-249 0,3 1 0 0,1 1 0 94,-1-2 0-94,1 5 0 0,7-5-22 0,-6 4-1297 0,1-1 669 0</inkml:trace>
  <inkml:trace contextRef="#ctx0" brushRef="#br0" timeOffset="-139904.83">27815 14246 1044 0,'-7'-17'0'0,"4"3"0"0,-1 3 0 0,1-2 0 0,1-3 0 0,0-3 0 0,-4 0 186 0,2-1-78 0,1 3-34 0,-1-2 139 0,-2 0-86 0,-2 2-45 0,0-3 11 0,-4 7-57 15,2 1 3-15,-5 1 0 16,-4 9 0-16,0 2 32 16,-7 0 10-16,-3 10-42 0,0 14 61 0,-2 12-31 0,-3 7 0 0,4 8-30 0,-1 10 133 0,8-5-71 0,7 0-31 0,4-4 56 15,9-3-43-15,3-6 0 0,0 0-34 0,18-17 14 16,6-8 1-16,7-6-25 0,1-9 0 0,3-3-151 16,4-2 86-16,-6-16 27 0,-1-7-272 0,-2-3 140 15,-4-3 81-15,1-4 15 0,-7 2-224 16,-4-3 100-16,-1 0 70 0,-4-1-23 15,-4 2 36-15,1-4-10 0,-5 14 47 0,-3 3 146 63,0 8-73-63,-7 6-37 0,-2 4 1 16,-1 4 329-16,0 0-172 0,0 17-61 0,2 6 252 0,2 4-137 0,5 2-91 0,1 3 1 0,0-2-45 0,0 0 0 0,7-3-35 0,3 2-59 0,7-5 30 0,-1 3 9 0,4-6 20 0,1-4-403 15,0-6 197-15,3-2 103 0,0-7 51 0,2 1-718 0,-5-3 334 0,-1-5 178 16,-1-10-430-1,-4 1 305-15</inkml:trace>
  <inkml:trace contextRef="#ctx0" brushRef="#br0" timeOffset="-139653.5">28047 13668 1319 0,'0'-5'0'0,"0"0"0"0,0 4 0 0,3-1 0 0,5 2 0 0,0 0 175 0,2 4-69 0,-1 9-33 31,2 2 0-31,-2 5 293 0,-2 1-169 0,-4 1-78 0,-1 4-120 0,0-2 40 94,-2 3 10-94,-2-3-10 0,-9-2 34 0,-3 0-34 0,0-3 0 0,-3-4 226 0,-1 2-103 0,2-8-66 0,0 1-29 0,5-5 1 0,1-3-29 0,4 1 0 0,0-2 280 15,3-1-148-15,3 0-171 0,6 0 0 0,13-1 0 0,8-6 0 0,11 0 0 0,1 0 0 0,1 3-393 0,6 0 93 0,1 2 167 0,1 2-1045 0</inkml:trace>
  <inkml:trace contextRef="#ctx0" brushRef="#br0" timeOffset="-139176.49">28756 14068 0 0,'0'-23'0'0,"0"1"0"0,-2 3 0 0,-3 2 0 0,-5 0 0 0,-1 5 0 0,-3 7 427 0,-5 3-194 0,-2 2-98 0,-6 0 99 0,-2 10-89 0,0 8-58 0,4 3-24 16,-1 6 165-16,2-1-95 0,7 2-47 15,-2 3 114-15,12-6-86 0,5 2-38 0,2-3 0 0,0 0 10 16,11-2-24-16,3 2 9 16,6-5-33-16,4-5-52 0,3 0 27 0,3-4-1 0,-3-2-85 0,4 2 65 15,-8-4 19-15,-6 0-50 16,-1 3 39-16,-7-1 0 0,-5-1-1 0,0 4-42 0,-4-1 26 0,-6 1-8 31,-14-2 1-31,-2 1 149 0,-9 1-59 0,1 0-33 16,-3-2-1-16,-2-2-47 0,6-4 0 0,-3 2 39 31,10-5-413-31,-2 2 190 31,12-2 97-31,4 0-292 0,7-2 183 0,1-7 70 0,10-6 52 0</inkml:trace>
  <inkml:trace contextRef="#ctx0" brushRef="#br0" timeOffset="-139057.8">28848 14241 1065 0,'3'0'0'0,"0"0"0"0,0 0 0 0,1 0 0 0,0 2 0 0,-3 4 0 0,1 2 0 0,-1 2 0 0,-1 3 598 0,0 1-271 0,0 1-150 0,0 2-69 0,0 2-69 32,0-2-1-32,0-3-1 0,0 5-551 0,0-7 271 0,0-2 141 0,0-2 69 0,3-5-727 0,1-3 379 15,2 0 188-15,0 0 93 0</inkml:trace>
  <inkml:trace contextRef="#ctx0" brushRef="#br0" timeOffset="-138739.4">29004 13890 120 0,'2'-3'0'0,"2"1"0"0,0 2 0 0,1 0 0 0,0 9 0 0,-3 11 0 0,1 7 341 0,0 11-142 0,-2 4-85 0,2 1 197 0,-3 6-136 0,0 4-69 0,0-4-34 0,-4 4 167 0,-4-12-106 0,3-5-47 0,-1-6 28 0,-1-8-38 16,1-4 9-16,3-13-47 0,2-5-114 15,1 0 57-15,0-5 28 0,0-13 0 0,10-3-53 16,5-1 37-16,3-2-1 0,1 1 46 0,3 0-187 16,0 2 56-16,3 1 59 15,-4 8-82-15,-1 2 54 0,-5 1-4 0,2 6 177 0,-2 2-69 0,1 1-34 16,-9 0-4-16,0 11 249 0,-3 6-117 0,-2 4-65 16,-2 4-13-16,0 5 140 0,0-3-59 15,-4 1-52-15,-4 0-17 0,4-3 11 16,3-3 0-16,-1 2-33 0,2-7-217 0,0-7 103 15,4-3 52-15,11-5 26 0,2-2-559 0,7 0 282 16,-1-2 101-16,8-5-506 0,2-6 316 0,-1 1 158 16,4 1 79-16,4-4-120 0</inkml:trace>
  <inkml:trace contextRef="#ctx0" brushRef="#br0" timeOffset="-138082.16">29533 14045 409 0,'-1'-10'0'0,"1"2"0"0,0 2 0 0,0-2 0 0,1 1 0 0,9 2 490 16,5 4-226-16,1-2-114 0,2 3-57 0,4 0 119 16,-1 3-79-16,-1 6-53 0,-3 3-65 0,-2 8 22 15,-6-2 0-15,-4 7-141 0,-2 3 79 0,-3 0 27 16,-8 0-1-16,-8 1-91 0,-6 0 63 0,1-2 32 16,-5 2 9-16,0-7 78 0,1-3-32 15,0 0-86-15,3-7 322 0,3-1-140 0,1 0-62 0,7-7-31 47,5-4 98-47,4 0-63 0,2 0-31 0,10 0 11 0,12-5-32 0,11-8-10 0,5 1 1 16,3-5-227-16,6 0 113 0,0 1 57 31,9-4 37-31,-6 0-385 0,-1 1 195 0,2-5 55 0,-4 2-125 0,-2-2 83 0,1 0 52 0,-16 4 40 0,-8 3 63 0,-7 3-1 0,-7 7-31 0,-4-1 286 16,-4 6-139-16,-2 2-73 15,-13 0-37-15,-4 0 520 0,-2 10-260 0,-1 2-64 16,2 4-90-16,2 4 207 0,4 2-139 0,6-1-68 15,2 3 22-15,2 3-37 0,4-4-9 0,0 0-45 16,10-2-85-16,7-1 42 0,6-3 0 0,7 1-83 16,2-9 58-16,7-9 34 0,2 0 0 0,4 0-274 15,-2-12 149-15,2-8 28 0,-11-2 50 0,-3-3-248 110,-5-4 131-110,-6-2 50 0,-7-4-57 0,-1-6 57 0,-8 2 41 0,-4 0 1 0,-6-5-152 0,-9-2 92 0,-7 0 47 0,-3-4 13 0,1 14-82 0,-10 9 57 0,4 5 29 0,-1 11 93 0,-1 5-33 0,2 4-9 0,6 2-22 0,4 8 370 0,6 6-186 0,4 5-92 0,7 2 243 0,0 4-130 0,3 3-84 0,5-1 11 0,12 3-180 15,2 1 81-15,3-3 0 0,9 5-743 16,-4-8 376-16,7-2 190 0,-2-2 94 0,7-1-431 0</inkml:trace>
  <inkml:trace contextRef="#ctx0" brushRef="#br0" timeOffset="-137725.41">30820 13337 743 0,'2'-15'0'0,"0"5"0"0,-1 2 0 0,2 8 0 0,5 12 274 15,-4 19-107-15,1 15-70 0,-3 13-29 0,0 11 223 16,-2 13-127-16,0 8-62 0,0 21 432 0,-3-6-253 16,-3-2-121-16,-4 3-60 15,-1 0 83-15,-3-4-72 0,-5 10-27 0,2-25-212 0,-3-5 83 0,2 0 42 16,2-5 0-16,5-5-499 15,0-6 280-15,9-26 125 16,2-14 68-16,0-12-341 0,0-7 94 0,1-5 126 0,9-3-610 0</inkml:trace>
  <inkml:trace contextRef="#ctx0" brushRef="#br0" timeOffset="-137494">31003 14548 1162 0,'0'-7'0'0,"0"3"0"0,0 4 0 0,0 0 0 0,0 0 0 0,0 11 0 0,0 2 0 0,2 5 0 15,5 3 759-15,0 2-361 0,3-1-180 0,1 1-82 0,5 0-53 0,-1-6-1 0,2 0-45 0,3-5-24 0,5-3 24 0,5-4 10 0,-5-5-160 0,2 0 76 0,1-12 36 0,-5-7 1 0,-6-1-213 0,-1-6 135 0,-12 2 53 0,-2-6-252 0,-2 6 129 0,-6 0 64 0,-13 2-25 0,-6 2 86 0,-3 10-14 0,-6 6 0 16,-1 2 0-16,3 2 151 0,1 0-75 0,4 5-48 15,8 5 17-15,5-2-18 0,7 3-12 0,2-1 34 16,5 2-213-16,0 0 95 0,9-5 47 0,11-1-542 16,4-5 282-16</inkml:trace>
  <inkml:trace contextRef="#ctx0" brushRef="#br0" timeOffset="-137285.58">31189 13740 1810 0,'-2'-7'0'0,"2"2"0"0,0 1 0 0,6 1 0 0,16 3 0 0,9 0 0 0,3 0 0 0,8 0 249 0,2 0-106 0,12 0-44 0,-3 0 257 0,-1-3-160 0,1 1-79 16,-3-6-41-16,-7 4-223 0,3 0 101 0,-21 2 36 15,-9 0-708-15,-11 2 378 16,-2 0 188-16,-3 5 95 0,-6 5-740 0</inkml:trace>
  <inkml:trace contextRef="#ctx0" brushRef="#br0" timeOffset="-136994.35">31529 13708 487 0,'-2'0'0'0,"-8"0"0"0,8 3 0 0,-1 7 0 0,-2 4 0 0,-2 3-53 0,-6 3 27 0,1 1 5 0,-7 6 843 0,-3 2-392 0,-7 1-197 0,-1 0-97 0,-7 2 101 47,4-8-105-47,2-5-47 0,4-3 86 0,8-7-67 0,3-5-34 0,6 1 10 0,8-5 43 0,2 0-44 0,0 0 1 0,10 0 3 16,14 0-23-16,8 0 10 0,4 0-33 0,6-2 34 15,-3 2-34-15,5 0 0 0,0 0 0 0,2 0-240 16,-5 0 115-16,-4 0 62 0,1 0-650 0,-2-3 334 16,-3 2 129-16,3-1 89 0,-14 1-653 0,-7-2 370 15,-7 3 185-15,-7-6-58 63</inkml:trace>
  <inkml:trace contextRef="#ctx0" brushRef="#br0" timeOffset="-136879.65">31515 13807 951 0,'-9'-16'0'0,"3"9"0"0,3 6 0 0,3 1 0 0,0 0 0 0,0 13 209 0,3 4-78 0,4 4-51 0,1 9 350 0,-2 1-196 0,2 3-99 31,-2 2-49-31,-2 5 557 0,-1-5-307 0,1-1-150 0,-2 1-164 0,0 1 15 0,-2-4 0 0,0 1 9 0,0-8-653 0,0-6 322 15,0-4 161-15,0-6-859 0,0-5 452 0,-2-5 266 16</inkml:trace>
  <inkml:trace contextRef="#ctx0" brushRef="#br0" timeOffset="-136685.18">31225 13101 2081 0,'13'-12'0'0,"8"5"0"0,6 7 0 0,7 2 0 0,4 7 0 0,1 2 0 0,1-1 0 0,3-1 360 0,-7 0-166 0,2-1-79 0,-1-1 68 15,-2-3-72-15,-7-1-38 0,4 1 11 0,-16 0-555 16,-5-2 254-16,-6 1 128 0,-4 1-343 0,-1-1 233 16,-4 2 126-16,-10 0 50 0,-4-1-844 0</inkml:trace>
  <inkml:trace contextRef="#ctx0" brushRef="#br0" timeOffset="-136478.02">31426 13158 1038 0,'-9'0'0'0,"0"0"0"0,2 11 0 15,3 8 0-15,-1 1 0 0,-1 6 0 0,1 3 0 0,-1 3 257 0,-1 1-110 0,1 0-55 0,2 1-27 0,-4-1 0 0,2 0-18 0,3-9 163 0,-2-4-523 0,2-3 175 0,0-5 87 0,3-5-292 0,0-2 198 0,0-5 86 0</inkml:trace>
  <inkml:trace contextRef="#ctx0" brushRef="#br0" timeOffset="-136393.23">31521 13218 891 0,'1'-11'0'0,"4"4"0"0,0 6 0 0,-1 1 0 0,-1 0 0 0,0 11 0 0,1 9 354 0,0 4-158 0,-3 5-79 0,1 4 448 0,-2 2-268 0,0 1-130 15,0 5-65-15,0 0-516 0,-2 3 226 0,-1 7 122 16</inkml:trace>
  <inkml:trace contextRef="#ctx0" brushRef="#br0" timeOffset="-135813.83">31868 14298 2108 0,'-13'0'0'0,"3"0"0"0,4 0 0 15,5 0 0-15,1 0 0 0,4 0 0 0,11 0 0 0,3 0 0 0,2 0 555 0,2 0-248 0,2 0-138 0,4 0-34 16,-1 0-47-16,2 0-1 0,-1 0-48 0,4-1-528 0,-6-2 259 0,-1 3 135 16,-2 0 67-16,-3 0-483 0</inkml:trace>
  <inkml:trace contextRef="#ctx0" brushRef="#br0" timeOffset="-135657.27">31822 14532 1715 0,'-29'0'0'0,"9"0"0"0,7 0 0 0,13 0 0 0,0 0 0 0,2 0 0 0,4 0 0 0,6 0 0 0,1 0 893 0,3 2-431 0,5 0-212 0,4-2 227 16,0 0-343-16,6 0-134 15,2 0 0-15,0 0-52 0,4 0-142 0,-1 0 116 16,-2 0-998-16,-1 0 540 0,5 0 270 0</inkml:trace>
  <inkml:trace contextRef="#ctx0" brushRef="#br0" timeOffset="-135089.2">32748 14362 1417 0,'-5'-15'0'0,"2"6"0"0,-2-5 0 0,5 4 0 0,0-4 0 0,0-2 30 0,5 2-42 0,0-1 1 0,0-2 329 0,-1 2-144 0,-1 0-68 0,-1-2 51 0,-2 1-59 0,0-3-21 0,0 5-9 0,-11 2 38 0,-3 2-33 0,-5 3-1 0,-7 6 28 0,-4 1-22 15,-3 5-8-15,-5 18-32 0,-2 10 85 0,0 8-43 16,2 7 1-16,-4 10 28 0,13-5-45 0,9 2 0 15,3 0-26-15,10-4 174 0,4-1-87 0,3 3-49 16,3-14-76-16,16-4 0 0,5-7 0 0,2-6 0 16,5-5-60-16,0-3-25 0,-5-13 56 0,0-1 34 15,1-1-372-15,-3-13 188 0,-2-7 60 0,4-6-84 16,-8 0 47-16,-3-4 60 16,1-4 21-16,-4-1-41 15,-1-4 39-15,3-5-9 0,-6 7 47 0,2 2 134 0,-4 2-67 0,-1 5-33 16,-1 6 306-16,-1 0-180 47,-3 14-47-47,0 6-51 0,0 3 381 0,0 0-191 0,0 12-53 0,0 9 21 0,-2 8-94 0,2 3-87 15,0 2 0-15,0 0 0 0,0 2 0 0,0 0 0 0,3-4 0 0,1-3 0 0,4-1 0 0,0-4 0 32,-2-1-130-32,4-3-192 0,-2-6 124 0,3-6 100 109,-4-4-472-109,4-4 265 0,-1 0 134 0,2 0 56 0,-2-10 43 0,0-6 1 0,2-4 33 0,-3-4-1 0,5-5-9 0</inkml:trace>
  <inkml:trace contextRef="#ctx0" brushRef="#br0" timeOffset="-134890.73">32953 13820 2012 0,'-11'-7'0'0,"2"-1"0"0,4-1 0 0,5 9 0 0,2-5 0 0,12 2 0 0,0 2 0 0,4 1 158 0,4 0-51 0,-2 0 263 0,0 0-166 0,3 9-83 15,-3 2-41-15,-4 0-99 0,1 3 38 0,-6 3-10 16,-4 2 29-16,-5 3-48 78,-2 2 24-78,0 3 1 0,-4-3-64 0,-6-2 38 0,-3-3 25 0,-1-2 0 0,2-2 157 0,-1-3-66 0,4-1-27 0,2-6 91 0,3 0-65 0,4-1-33 0,0-2 0 0,1 0 5 0,13 2-76 0,4-4 0 0,5 1 0 0,2-1 0 0,5 2 0 0,-1 1 0 16,4-1 0-16,-5 1 0 0,-1 3 0 0,-3-1 0 15,-1-2-58-15,-2 5-242 16,-1-2 126-16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03:40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5552 9633 1356 0,'-19'0'0'0,"7"0"0"0,4 0 0 0,1-1 0 0,3-3 0 0,4 3 0 0,-3 0 0 0,3-1 0 0,0 2 170 0,0 0-65 0,2-2-32 0,2 2 71 0,2 0-43 0,2-3-35 0,1 3 0 0,-1-1 116 0,5 1-71 0,-4 0-35 0,5 0 124 0,-2 0-84 32,0 0-39-32,3 0 1 0,-2 0 87 0,3 0-63 0,-1 0-21 0,0 0 77 31,1 1-59-31,1 2-30 0,0-3 0 0,3 2 64 0,1-2-52 0,-2 2-28 16,4-1-53-16,2 0 0 0,3-1 0 0,5 4 0 0,-2-3 0 0,1-1 0 15,4 0 0-15,3 1 0 0,0-1 0 0,8 2 0 16,-4-2 0-16,0 0 0 0,3 3 0 0,2-3 0 15,2 0 0-15,8 0 0 0,-9 0 0 0,3 0 0 16,0 0 0-16,4 0 0 0,0 0 0 0,10 0 0 16,-8 0 0-16,3 0 0 0,2-3 0 0,3-1 0 15,-1-2 0-15,14-1 0 0,-14-1 0 0,3 4 0 16,4-5 0-16,3 1 0 0,2-1 0 0,7-1 0 16,-12 3 0-16,2 0 0 15,-2-1 0-15,7 1 0 0,0 2 0 0,11-2 0 16,-15 6 0-16,2-2 0 0,2-1 0 0,4 0 0 15,2-2 0-15,15 2 0 0,-17-1 0 0,2-2 0 16,3 0 0-16,0 0 0 16,6 1 0-16,12-3 0 0,-21 2 0 0,3-1 0 15,-3 1 0-15,4-1 0 0,1 0 0 0,10 2 0 0,-22 2 0 0,3-1 0 16,-3 0 0-16,1 1 0 0,0-2 0 0,10 6 0 16,-19-5 0-16,-4 3 0 15,2-3 0-15,-3 3 0 0,6-2 0 0,-14 1 0 16,-5 0 0-16,4 3 0 0,-4-3 0 0,-3 2 0 15,-2-2 0-15,-12 3 0 0,-6 0 0 0,-1 0 0 16,-4 0 0-16,-4 0 0 0,-1 0 0 0,-8 0 0 16,-7 3 0-16,-1-2 0 0,-1 2 0 0,-2-3 0 15,0 0 0-15,0 0 0 0,0 0 0 0,-3 0 0 16,-8 0 0-16,0 0 0 16,-2 0-274-16,1 0 121 0,-2 3-664 0,2-3 388 15,2 0 195-15,-1 0-563 0,0 0 369 0</inkml:trace>
  <inkml:trace contextRef="#ctx0" brushRef="#br0" timeOffset="227.38">10753 9034 872 0,'3'-10'0'0,"5"3"0"0,3-2 0 0,3 6 0 0,8 2 0 0,4 1 0 0,2 0 0 0,10 0 30 0,9 6-31 0,1 6 0 16,5 0-1-16,2 5 1 0,-2 0 0 0,8 2-1 15,-17 3 1-15,-3 1 0 0,-1 1-1 0,-6 2 1 16,-6 0 0-16,2 5-1 0,-16-5 1 0,-9 4 0 16,-3 2 29-16,-2 2 1127 0,-16 4-424 0,-9 3-457 31,-8-7-122-31,-4 1-56 0,-8 0-403 0,-2-3 165 0,-5-1 45 0,-7 1-587 16,1-12 318-16,-4 2 163 0,-3-4 81 0</inkml:trace>
  <inkml:trace contextRef="#ctx0" brushRef="#br0" timeOffset="1084.68">7212 6986 804 0,'-10'0'0'0,"4"-2"0"0,-1 0 0 0,3 2 0 0,2 0 0 0,0 0 0 0,2 0 314 15,0 15-137-15,0 3-57 0,0 7-45 0,0 9 240 0,5 5-137 0,3 9-68 16,-5 12 173-16,2 18-110 0,-2 5-71 0,-1 8 137 15,-2 13-99-15,0 8-49 47,-2 9 0-47,-8 18 96 0,-2-14-78 0,-3 7-34 0,1 8 0 0,-2 6 46 0,0 9-40 0,-1 19-10 0,5-21-71 0,0 8 0 0,4 8 0 0,1 9 0 16,6 9 0-16,1 23 0 0,0-33 0 0,0 2 0 16,1-10-10-16,7-10-12 15,0-16 41-15,3 0-56 0,-2-35-5 0,3 3 15 0,-2-1 24 0,0-10-2 16,-3-6-8-16,5 2-2 0,-5-24 10 0,1 1-82 15,-1-7 41-15,-2-8 2 0,-2-2-8 0,-1-15 4 32,-1-6 43-32,-1 1-224 0,0-9 106 0,0-7 41 15,-1 0 25-15,-4-16-300 0,-1-4 159 0,-3 0 79 0,-2-1 40 0,-2-10-352 16,2-13 187-16,1-5 108 0,-6-7-470 0</inkml:trace>
  <inkml:trace contextRef="#ctx0" brushRef="#br0" timeOffset="1469.65">6938 7139 1369 0,'0'-26'0'0,"0"2"0"15,0 6 0-15,5 4 0 0,-1 10 0 0,0 4 0 0,2 0 0 0,0 6 192 0,-1 9-75 0,-2 6 230 63,-1 4-157-63,-2 7-75 0,0 2-36 0,-3 4 2 0,-10 3 1 0,2 10-30 0,-6-9-11 0,2 3-65 0,-2-3 32 0,-1 3 0 0,-2-2 34 0,-2 9-348 0,2-12 168 0,0-1 90 94,3-3-694-94</inkml:trace>
  <inkml:trace contextRef="#ctx0" brushRef="#br0" timeOffset="1554.42">7054 6997 1753 0,'3'-2'-3'0,"-1"-2"3"0,2-1 0 0,6 1 0 0,7 1 0 0,2 3 0 0,8 0 794 0,3 10-376 0,6 10-186 0,6 6-94 0,4 2 239 0,-2 6-172 0,-2 0-188 0,3 3-17 0,-1 5 0 16,2 1 0-16,5 8 0 0,-6-5-709 0,1 4 329 0</inkml:trace>
  <inkml:trace contextRef="#ctx0" brushRef="#br0" timeOffset="4614.6">10170 7665 647 0,'-1'-5'0'0,"-1"-3"0"15,-3 2 0-15,2 0 0 0,2 2 0 0,-4-1 182 0,4 2-70 0,-2-2-25 32,1 2-10-32,1-1 95 0,0 2-66 0,-2-1-32 0,2 0 1 0,-1-1 43 0,1 2-43 0,-3-1 0 0,3 0-34 0,-2 2 1 31,0 0-1-31,-3-3 75 0,1 3-43 0,0-1 0 0,0 0-31 0,-4 0 17 16,1 1-17-16,-4 0 9 0,3-2-9 0,-4 3-5 15,0 0 5-15,-2 0-1 0,1 0 1 0,-3 0-33 31,1 0 33-31,-1 0-1 0,1 0-44 0,-2 0 44 16,2 3 1-16,-4-2-30 0,4 2 22 0,-1 1 3 0,0-1-8 0,1 0 1 0,-4 1 11 0,6-1-8 16,-3 1-1-16,-1 1-17 15,3-2 16-15,-4 3 2 0,-1-1 10 0,1-2-61 16,1 2 45-16,0 0 3 16,-2 0-49-16,1 0 46 0,-5 1 4 0,4 0-35 0,0-1-3 0,-1 1 30 15,-1 2-5-15,-2-1-39 0,-4 3 43 0,5-2-3 16,-1 0-6-16,-2 2-36 0,0 0 37 0,-2 3 1 31,-3 0 1-31,6-1-27 0,1 1 20 0,-4-1 4 0,2 4-33 0,0-3 1 16,-6 3 26-16,10-4-26 0,-4 1 23 0,2 0 3 156,-1-1-7-156,-1 5 5 0,-3-4-2 0,2 1 1 0,2-1-5 0,-1 0 22 0,0 1-18 0,0-2 0 0,-2 5 2 0,2-5-5 0,3 1 5 0,1-2-1 0,1 3 11 0,-3-2-10 0,-3 4 3 16,5-2-8-16,-1-3 5 0,4 2 2 0,-5 0-2 0,2-1 0 0,-6 5 1 0,7-4-1 0,-1 2 0 0,-2 0-23 0,-1 0 22 0,2-1-1 0,-5 3 2 0,5-2-20 0,2-2 19 0,-1 2-3 0,3-1-6 0,-1-1 6 0,-2 3 1 0,6-3-3 0,-1-1 2 0,3 0-4 0,0 0 4 0,-4 3 53 0,4-4-52 0,-1 2 3 46,-2-1-2-46,4 1-11 0,-4 0 11 0,-2 2 4 0,3-3-3 0,0 0-29 0,-1 2 0 0,1-1 27 0,-2 1 1 0,-2 1-3 0,5-4 2 0,-2 2-40 16,-1-2 0-16,2 0 30 0,0 4 4 0,-4-2 9 0,6-2-10 0,0 1-4 31,-2-1 4-31,1 2 25 0,1-1-25 0,-3 1-1 16,5-2 1-16,-4 1 51 0,3 2-49 0,-1 0 5 0,0 0 5 0,-3 3-6 16,3-5-1-16,0 5-10 0,2-3 11 0,-4 1 2 31,4-1-1-31,-4 3-10 0,1-2 8 0,1-1 0 0,1 1 1 0,1-1-8 0,-2 0 7 0,-1 3-2 15,3-4 1-15,-1 1 2 0,1-2-2 0,2 0 0 16,-2 1 28-16,-3 2-27 16,5-1 1-16,-1-3 10 0,0 0-10 0,-1 2 1 15,-2 0-1-15,2 2 11 0,0-3-8 0,0 1-2 16,0-1 3-16,-1 1 21 0,3 0-22 0,-6-1 3 16,5 2-6-16,2-4 3 0,-4 2 2 0,5-1-1 15,-4 0 24-15,-1 5-22 0,6-6-2 0,0-2-17 16,-5 4 18-16,7 0-1 15,-6 0 3-15,5 0 17 0,-2-3-19 0,2 1 1 0,0 1 0 0,2 0-8 16,-5 2 9-16,3-2-1 16,3 1 3-16,-3 0 37 0,1 0-37 0,0 0-1 15,1 4 15-15,-2-3-14 0,1 2-1 0,2 0 5 16,-1-1-3-16,-2 3 0 0,1 2 3 0,2-4-3 16,1 2 0-16,-2 0-1 15,0 0 3-15,1 0 3 0,-1 3-2 0,3-4-3 0,1 1-5 0,-2-1 1 16,2 2 7-16,0-1-3 0,0 3 11 0,0-4-11 15,0-2 2-15,0 4-1 0,0-2 0 0,0-1-1 32,3 4 1-32,2-4-11 0,-1 2-1 0,3 0 0 15,-3-3 0-15,3 2 0 16,1 6 0-16,-2-6 0 0,2 0 0 0,-2 1 0 0,2 0 0 0,0 2 0 0,2 3 0 0,-2-5 0 31,-1 3 0-31,0-3 0 0,4 3 0 0,-3-2 0 0,1 4 0 0,2-3 0 0,-3-2 0 0,1 3 0 16,2-3 0-16,-1 1 0 15,2 2 0-15,1-3 0 0,-1 0 0 0,2 0 0 32,-1-2 0-32,4 8 0 0,-3-8 0 0,3 1 0 0,-3 0 0 0,3 3 0 0,0-3 0 0,2 6 0 15,-1-6 0-15,-1 0 0 32,0 2 0-32,4 0 0 0,-4 2 0 0,7 2 0 0,-4-5 0 0,0-1 0 0,3 1 0 0,2 1 0 0,0 1 0 0,2 0 0 15,-1-1 0-15,1-3 0 16,2 3 0-16,2-1 0 0,2 1 0 0,4 0 0 0,-5-1 0 0,1-1 0 31,1 0 0-31,1 3 0 0,-2-1 0 0,6 3 0 0,-4-4 0 0,-1 2 0 16,3 2 0-16,0-2 0 15,1 3 0-15,8 1 0 0,-6-5 0 0,0 1 0 0,6 2 0 0,-1-4 0 16,4 2 0-16,6 0 0 31,-10-4 0-31,7-1 0 0,-2-1 0 0,3 1 0 0,0-1 0 0,9 1 0 0,-8-2 0 0,-2 0 0 47,2-2 0-47,1 1 0 0,-1-1 0 0,7 4 0 0,-10-5 0 0,-1 0 0 0,5 0 0 0,2-1 0 0,3 0 0 0,5-1 0 0,-9-2 0 0,1-1 0 16,1-2 0-16,1 2 0 0,-2-2 0 0,11-1 0 15,-14 2 0-15,3-3 0 0,-1 1 0 0,-1 2 0 63,7-2 0-63,-14-1 0 0,-2 0-100 0,0 3 16 0,-1-3 1 15,-5 1-151-15,8 1 84 0,-16-1 59 0,1 2-1 0,-6 3-116 0,-4 2 82 0,-1 0 41 94,-3 2-9-94,-7-2-553 0,0 2 303 0</inkml:trace>
  <inkml:trace contextRef="#ctx0" brushRef="#br0" timeOffset="5684.82">10894 6353 874 0,'-7'-14'0'0,"1"3"0"0,3 1 0 0,-1 1 0 0,0-2 0 0,1 4 0 0,1-1 0 0,1 3 273 16,-1 1-115-16,0 0-58 0,-1 0 154 0,3 1-111 0,0 1-51 0,0 2 0 15,-2 0 11-15,-2 0-31 0,0 0 11 0,-1 6-33 16,0 7-8-16,-3 4 0 0,-3 2-1 0,-3 7 75 16,-1 6-26-16,-2 1-11 15,-3 5-38-15,-2 3 84 0,-2 7-42 0,-4 3 1 0,-3 5 45 0,1 2-49 16,-1 0 0-16,-5 2-38 0,-2 4 65 0,-1-2-33 15,-4 6 11-15,7-10-13 0,1-3 0 16,1-1-30 0,-1-1-1-16,2 1 18 0,-3 8-48 0,5-14-11 0,0 4 0 0,1-4 0 15,-4 5 0-15,-1-5 0 0,-4 10 0 0,4-8 0 16,2 1 0-16,-4 4 0 0,-5 3 0 0,3 1 0 31,-9 10 0-31,9-12 0 0,-2 2 0 0,-5 0 0 16,0 3 0-16,1 1 0 0,-6 7 0 0,8-10 0 0,0-1 0 0,0 1 0 15,2-2 0-15,2-2 0 0,-5 7 0 0,7-11 0 47,0 3 0-47,-2 2 0 0,0 3 0 0,0-1 0 0,-6 9 0 0,7-13 0 0,-2 3 0 0,-4-2 0 0,1 4 0 0,-7 9 0 0,9-11 0 0,-1 7 0 16,-5 2 0-16,0-1 0 0,-2 4 0 0,-6 2 0 16,8-6 0-16,-4-2 0 0,-1 6 0 0,-3 4 0 15,0 0 0-15,-4 6 0 16,9-14 0-16,1 1 0 0,-2 3 0 0,2-1 0 0,-1 1 0 0,-2 8 0 62,5-16 0-62,2 3 0 0,-3 1 0 0,1 2 0 0,-1 1 0 0,-7 11 0 0,11-11 0 0,-4 3 0 0,1 0 0 0,-1 2 0 0,0-2 0 0,-5 7 0 0,9-13 0 0,-3 4 0 16,3 2 0-16,1-1 0 16,-1-4 0-16,-2 9 0 0,8-16 0 0,0-2 0 0,0 5 0 0,2-5 0 15,3 3 0-15,-5 2 0 47,5-16 0-47,2 3 0 16,1 0 0-16,-2-1 0 0,3 2 0 0,-3 2 0 0,8-7 0 0,-2 0 0 0,-1 4 0 0,2-4 0 0,-1 0 0 0,1 0 0 0,8-10 0 0,-2 1 0 0,2-4 0 0,2-1 0 15,-1-2 0-15,0 3 0 0,4-9 0 0,0-2 0 94,2-1 0-94,0-1 0 0,2-1 0 0,1 2 0 0,1-8 0 0,1-2 0 0,1 0 0 0,1 1 0 0,-2-4 0 0,2 0 0 16,1-2 0-16,-1-1 0 0,1 0 0 0,2-2 0 0,-1 1 0 0,0-3 0 0,0 1-276 0,-1-1 106 0,-1 2 64 0,0-3-436 0,2 3 240 0,-1-1 136 0,-1-2 62 0,2 2-320 0,1-2 192 0</inkml:trace>
  <inkml:trace contextRef="#ctx0" brushRef="#br0" timeOffset="9952.76">7955 8683 383 0,'0'0'0'0,"0"0"0"0,0-2 0 0,0 0 0 0,-2 1 0 0,0-2 0 0,1 1 127 0,-1 1-42 0,1 0 90 0,1-3-66 0,-2 3-33 0,1 0 11 0,1 0 77 0,0 1-61 0,-1-3-30 0,1 3 0 0,0 0 3 0,0 0 11 0,0 0-44 0,0 0 0 15,0 0 93-15,0 0-46 0,0 0 11 16,0 5-98-16,0 4-1 16,0-1 41-16,1 4-160 0,0 3 80 0,2 1 51 0,-1 5-11 0,-1 0-480 15,1 5 243-15,1-2 88 0,0 2 71 0,-2 4-422 16</inkml:trace>
  <inkml:trace contextRef="#ctx0" brushRef="#br0" timeOffset="10117.58">7940 9099 896 0,'-7'5'0'0,"2"2"0"0,1 1 0 0,0 1 0 0,-1 1 0 0,4-4 0 0,-1 2-1 0,2 0 263 0,0-1-111 0,0 3-44 0,0-3-10 0,0 0-29 0,0 2 1 0,2-1-74 0,4-1 0 0,-2 5 56 16,0-1-10-16,1 0-275 0,2 1 138 0,-3 1 69 31,2-1 34-31,-1 6-437 0,0-3 218 0,-2-2 59 0,-2 1 71 0</inkml:trace>
  <inkml:trace contextRef="#ctx0" brushRef="#br0" timeOffset="10250.21">7960 9446 857 0,'0'7'0'0,"0"0"0"0,0 0 0 0,-1-2 0 0,-2 4 0 0,2-1 0 0,-1 1 0 0,2-1 0 0,0 1 123 0,-2-1-29 0,2 4 82 32,0-3-67-32,0 0-34 0,0 2 1 0,0 1-101 0,0 4 45 0,0-3-11 0,2 0 33 0,0 1-160 15,2 0 81-15,-1 0 39 16,1 2 11-16</inkml:trace>
  <inkml:trace contextRef="#ctx0" brushRef="#br0" timeOffset="10477.61">7982 9881 1134 0,'-6'9'0'0,"1"0"0"0,0 2 0 0,2-4 0 0,0 3 0 0,2-1 0 0,-2 3 0 0,3-4 0 0,0 1 0 0,0 4 78 0,0-3-36 0,0-1-101 16,0 5 61-16,3-2-10 0,0 1 50 0,-1-2-446 15,4 2 211-15,-5-4 106 79</inkml:trace>
  <inkml:trace contextRef="#ctx0" brushRef="#br0" timeOffset="10602.28">7959 10263 1148 0,'-3'13'0'0,"-2"0"0"0,1 2 0 0,1-2 0 0,0-2-2 0,-2 4-1 0,5-1 0 0,-1-2 1 0,1 3 111 0,0-3-40 0,0-1 0 0,0 0-30 0,0 1 1 0,0 0 0 0,1 1 11 0,3-1-11 0,-1-3 1 16,-1 3 0-16,3 0 0 16,-2-1 0-16,0 4 11 0,1-4-11 0,-2 1 0 0,0 2 1 0,0-1-413 15,-1-2-13-15,3 4 157 16,-2-3 105-16,0-2-25 0,-2 2 52 0,0-1 27 0,0-3 0 0,0 2-48 16,0-3 43-16,0 0-1 0</inkml:trace>
  <inkml:trace contextRef="#ctx0" brushRef="#br0" timeOffset="13053.64">6243 8158 1023 0,'-6'0'0'0,"3"2"0"0,3 3 0 0,0 0 0 0,3 2 0 0,16 1 221 0,3 2-95 0,6 3-42 0,6 5 0 0,4 3 168 0,2 4-105 0,10 11-42 15,0 2 16-15,6 11-40 0,7 7 1 0,0 7-57 16,3 4 17-16,7 11 11 94,-15-13-10-94,-2 2-54 0,-4 2 26 0,-3-8 1 0,-3-4 26 0,0 4-23 0,-11-17 23 0,-2-1 0 0,-5 0 1 0,1-4-1 0,-4-3-55 0,4 1-19 0,-12-8 20 0,1-5 1 0,-2 3 25 0,-1-2-36 0,-1 0 39 0,0 1 6 0,-5-10-16 15,-3-5 32-15,-1-1 0 0,-1-5-27 0,-2-5 0 0,-2 0-201 0,0 0 92 0,0 0 51 0,0 0-145 0,0-3 93 32,-2-4 27-32,-4-1 28 0,1 2-467 0,1-2 235 0,-3 1 116 0</inkml:trace>
  <inkml:trace contextRef="#ctx0" brushRef="#br0" timeOffset="13301.35">7033 9290 1252 0,'-18'0'0'0,"3"0"0"0,5 0 0 0,5 0 0 0,2 0 0 0,1 0 0 0,2 0 339 0,0 0-139 0,0 0-84 16,5 0-38-16,8 0-147 0,-1-4 56 0,1 4 26 0,3-1 12 15,-2-3-146-15,1 4 81 0,-1 0 41 16,2 0-49-16,-2 0 42 0,4 4 9 0,-3 0 32 15,0 0-51-15,1 3-10 16,3 0 0-16,0-1-93 0,1 3 55 0,0-4 17 16,1 4-1-16,1 0-386 0,1-1 200 0</inkml:trace>
  <inkml:trace contextRef="#ctx0" brushRef="#br0" timeOffset="13535.3">7443 9072 2212 0,'-11'-7'0'0,"5"3"0"0,-1 1 0 0,2 1 0 0,3 2 0 0,2 0 0 0,0 0 0 0,0 5 0 15,4 7-3-15,4 1 375 31,-1 3-173-31,3 5-81 0,-3 1 18 0,5 2-49 0,-5 5 1 16,2 3-336-16,-1-3 139 0,0 2 74 0,-1 3 39 0,-2 2-581 0,2-2 309 0,3 3 163 0,-7-5-8 0</inkml:trace>
  <inkml:trace contextRef="#ctx0" brushRef="#br0" timeOffset="14065.88">5638 7803 910 0,'-13'-8'0'0,"4"3"0"0,4 3 0 0,2 2 0 0,3 0 0 0,0 2 312 0,0 12-140 0,8 6-66 0,4 6-33 0,5 2 0 0,1 5-33 0,0 5 11 0,0-1-11 0,0 5 1 0,2 1-1 0,-2 1 342 0,0 1-18 0,2 2-151 0,-5-9-92 0,0-4-507 0,-2 0 213 0,0-7 107 0,-5-1 53 0,3-4-222 15,-6-10 70-15,-5-9 92 0,3-3-59 0,-3 0-464 0</inkml:trace>
  <inkml:trace contextRef="#ctx0" brushRef="#br0" timeOffset="14317.21">5596 7746 1711 0,'-12'-17'0'0,"1"1"0"0,6 3 0 16,5 6 0-16,0-3 0 0,13 4 0 0,6-1 0 0,5 0 274 0,5-2-106 15,2 7-69-15,5-1 203 0,3 3-131 0,0 0-65 0,2 14-33 0,8 5 79 16,-13 6-61-16,-1 6-25 0,-6 6 0 0,-4 6-31 0,-2 7 15 16,-13 0-9-16,-7-1 31 0,-3 2 0 15,0 0-31 1,-14 0 115-16,-8 6-48 0,-3-16-39 0,-4-5-61 0,-1-5-8 0,-3-5 0 0,1-5 0 15,-2-4 0-15,5-8 0 0,2-3 0 0,1-4 0 16,6-2 0-16,3 0-292 0,2 0 27 0,7 0 138 16,6 0-358-16,2-5 231 0,2-2 62 0,11 2-630 15,6-1 380-15</inkml:trace>
  <inkml:trace contextRef="#ctx0" brushRef="#br0" timeOffset="14544.11">6146 8199 1576 0,'2'0'0'16,"0"0"0"-16,0 0 0 0,-1 0 0 0,2 0 0 0,0 2 0 0,-2 3 0 0,2 0 798 0,0 3-379 0,2 2-189 0,-1 4-95 0,2 4 404 0,-3 7-305 0,2 3-234 0,-2 7 0 0,3 2 0 0,-2 3 0 0,-1 2 0 0,4 1 0 0,-3-6 0 15,0-6 0-15,-1-3-318 0,2-7 39 0,-1 0 170 0,-2-9 70 0,1-8-1010 16,-1-3 505-16</inkml:trace>
  <inkml:trace contextRef="#ctx0" brushRef="#br0" timeOffset="15105.23">9164 7415 1061 0,'0'-15'0'0,"-7"1"0"0,3 3 0 0,-4-3 0 0,3 7 0 0,1 3 0 0,-2 1 487 0,-1 3-224 0,-2 0-110 0,-1 10-47 0,0 10 119 0,-3 9-93 0,0 8-44 0,-2 10 190 0,-3 6-118 15,-2 12-49-15,2-2 112 0,1 2-90 0,-2 9-47 16,3 2 1-16,1 2-61 0,-1 8 25 0,6-14-10 94,0-6 0-94,2-7-282 0,3-5 141 0,0-6 71 0,0 0 44 0,3-13-571 0,1-6 281 0,-1-4 140 0,1 0-320 0,-3 2 195 0,0-10 114 0,-1-4-426 0,-3-5 266 0</inkml:trace>
  <inkml:trace contextRef="#ctx0" brushRef="#br0" timeOffset="15294.72">8738 8397 1330 0,'0'-4'0'0,"0"-1"0"16,-1 2 0-16,-1 0 0 0,2 0 0 0,0 2 0 0,0 1 0 0,2 0 0 0,5 10 504 0,2 4-231 0,2 5-107 0,-2 4-67 0,3 3 253 15,-3 4-156 1,2 3-77-16,-4 0 94 0,3 4-76 16,-3-4-53-16,-1-3 15 0,0-1-29 0,-1-3 0 0,1-4-29 0,0-1-17 15,-1-11 17-15,0-5 0 0,1-5-1 0,5-6-47 16,2-20 46-16,7-11-39 15,1-12 0-15,4-11-65 0,8-10 6 0,0-8 40 16,8-5-675-16,5-16 312 0,1 2 184 0,5-8-749 0,3-6 452 0</inkml:trace>
  <inkml:trace contextRef="#ctx0" brushRef="#br0" timeOffset="15633.82">9322 6558 1888 0,'-15'0'0'0,"3"0"0"0,2 0 0 0,5 10 0 0,4 7 0 0,1 4 0 0,0 4 0 0,0 6 527 0,1 6-233 0,9 2-133 0,2 1-60 0,1 5 56 0,-1 0-59 0,3-2-29 0,-3 4-108 0,0-11 35 16,0-1 0-16,-5-5-400 0,1-3 223 0,1-6 110 0,-3 1 65 0,-3-10-536 15,-1-7 211-15,-2-5 166 16,0 0-23-16,0-4-301 0,0-11 215 0</inkml:trace>
  <inkml:trace contextRef="#ctx0" brushRef="#br0" timeOffset="15874.17">9277 6553 3163 0,'-9'-25'0'0,"4"-3"0"0,2 10 0 0,3 2 0 0,0 2 0 0,8 0 0 0,9 4 0 0,5-5 0 0,3 9 0 0,5 0 0 0,6 5 0 0,-1 1 0 0,3 0 0 0,5 11 0 0,-6 11 0 0,-5 8 274 0,-3 7-117 0,-5 4-59 15,-5 3-28-15,-1 9-66 0,-13 0 36 0,-4 1 0 16,-1 1 0-16,-3-1-44 0,-12 3-1 0,-6 2 55 16,-4-12-46-16,-2-5-4 0,-6-8 0 0,0-5 0 15,-4-5 0-15,1-2 0 16,6-15 0-16,1-4 0 31,7-3 0-31,0 0 0 0,7-4 0 0,2-9-546 0,11-6 169 0,2-2 154 0,2-3 95 0,12-2-617 16,5 0 353-16,4-4 165 0</inkml:trace>
  <inkml:trace contextRef="#ctx0" brushRef="#br0" timeOffset="16163.91">9723 6817 2032 0,'14'-7'0'0,"-1"2"0"0,5 0 0 0,-2 4 0 0,0 0 0 0,-1-2 0 0,2 3 0 0,-1 0 0 0,4 0 274 0,-3 4-123 0,-4 6-55 0,2 3 79 15,-4 2-68-15,-2 6-33 0,-2 2 10 0,-4 0 32 16,-3 2-37-16,0 2-1 0,-5-1-50 0,-9 1 12 15,-3 3 10-15,-3-7-10 0,-4-3 101 0,0-3-50 16,-1-1-26-16,0-4 145 16,0 0-210-16,5-6 0 0,2-2 0 0,6-1 0 93,3-3 0-93,1 0 0 0,1 0 0 0,7 0 0 0,0 0 0 0,2 0 0 0,13 0 0 16,2-3 0-16,5 0 0 0,3-2 0 0,4 2 0 0,0-1 0 0,2 1 0 0,4 0 0 0,3-3 0 0,-3 4 0 0,0-3 0 0,0 0-84 0,-2-1-311 0,-2 1 178 0,1 1 78 0,-8-2-714 0,-5 5 407 0,-2-1 202 0</inkml:trace>
  <inkml:trace contextRef="#ctx0" brushRef="#br0" timeOffset="18478.65">15862 6945 1043 0,'-7'-16'0'0,"2"1"0"0,0-2 0 0,2 2 0 0,1 1 0 0,-2-5 0 0,0-2 344 0,0-4-143 0,3 3-85 0,1-2-39 0,0-4 1 0,-2 1-39 0,2-1 0 0,-2-6 100 0,1 10-55 0,-1-2-1 0,-4 7 17 0,1 3-30 0,-2 2-1 16,-4 2-20-16,2 11 84 31,-6 1-47-31,1 0 0 0,-1 9-46 0,-3 12 42 0,-2 3 10 0,7 8-52 0,-3 3-1 0,5 4 75 16,3 2-37-16,3 4-1 0,1 4 23 0,4-7-34 16,0 2-1-16,1 0-22 0,7 0-2 0,3 4-1 15,2 4 10-15,0-4-67 0,3-3 28 0,-1 5 0 16,-2-1 30-16,1-2-71 15,-3 9 45-15,-5-12-13 0,-3-2 37 0,-1-4-95 47,-2-1 41-47,-2-3 5 0,-9 4 38 0,-3-14-23 0,-3-2 10 0,-3-5-32 0,-2-5 30 0,-1-5-4 0,-2-2 5 0,3-5-97 0,2-1 45 0,1-11 8 16,3-5 40-16,4-2-552 0,1-6 253 0,6-2 116 16,5-2 72-16,0-5-577 0,3-3 319 0</inkml:trace>
  <inkml:trace contextRef="#ctx0" brushRef="#br0" timeOffset="18739.95">16067 6721 1682 0,'0'-26'0'0,"0"2"0"0,0 6 0 0,-2 1 0 0,-4-2 0 0,-4 9 0 0,-2 3 546 16,1 4-254-16,-3 3-126 15,-2 0-63-15,-2 0 83 0,3 15-78 0,-1 6-35 0,0 3 1 0,1 5 101 16,2 6-67-16,2 5-25 0,3-1 47 0,5 2-45 15,1 2 0-15,2 1-50 0,0-2-35 0,0 11 0 16,5-13 0-16,4 3 0 16,2 3 0-16,-1-3 0 0,2 2 0 0,-3 8 0 15,-2-10 0-15,-1 3 0 0,-3 1-15 0,1-1-39 16,-4-2 17-16,0 9 34 0,-4-14-468 0,-5-2 225 16,-1-3 72-16,-3-4-462 0,0-4 299 0,0 2 139 15,-1-11 84-15</inkml:trace>
  <inkml:trace contextRef="#ctx0" brushRef="#br0" timeOffset="18922.47">15745 7943 2411 0,'-7'4'0'0,"2"1"0"0,0 3 0 0,2-1 0 0,3 0 0 0,0 2 0 0,0 4 0 0,0-1 415 0,0 6-178 0,3-1-104 15,4 4 125-15,0 3-110 0,1-1-54 0,-2 2-93 16,1 4 48-16,-1-5-10 0,0 0 1 0,-1-1-506 15,-2-5 253-15,0 0 126 0,-1-2 73 0,-1-8-741 16,-1-5 390-16,0-3 71 0,0 0 137 0</inkml:trace>
  <inkml:trace contextRef="#ctx0" brushRef="#br0" timeOffset="19143.64">15700 7899 1349 0,'2'-9'0'0,"1"1"0"15,-3-2 0-15,3 1 0 0,6 0 0 0,2 0 0 0,6 3 0 0,2 3 510 0,5 0-235 0,4 3-117 0,1 3 69 0,5 10-83 0,-4 3-58 0,-2 8 1 0,0 5 112 0,-5 0-80 0,-5 3-40 0,0 6 10 0,-10-6-20 0,-5 1 0 0,-1 0-30 0,-2-1 35 0,-6-2-35 16,-7 0 10-16,-7-9-9 0,-2-6-66 0,-3-1 33 16,2-6 0-16,-5-1-270 0,3-7 129 0,1 0 81 15,3 0 41-15,2 0-275 16,2-1 143-16,1-3 34 0,7-2 6 0,4-1-504 15,4 0 284-15,1-1 143 0</inkml:trace>
  <inkml:trace contextRef="#ctx0" brushRef="#br0" timeOffset="19324.93">16135 8037 2815 0,'6'2'0'0,"-1"0"0"0,3 1 0 0,-4 2 0 0,4 2 0 0,-3 1-2 0,-1 2-4 0,1 4 0 0,1 1 1 0,-1 4 1 0,-2 0 1 0,3 1 0 0,-1 4 627 0,-2-2-294 0,2 4-139 0,-3-2-191 0,1-4 0 0,0-1-29 0,-3-1 30 0,3-2-637 0,0-3 347 0,-2-7 159 0,-1-1 84 0,0-5-886 0,0 0 446 0</inkml:trace>
  <inkml:trace contextRef="#ctx0" brushRef="#br0" timeOffset="19573.75">16323 7331 1734 0,'0'-25'0'0,"0"4"0"0,4 1 0 0,7 7 0 0,4-5 0 0,4 8 226 0,4 2-94 0,5 3-47 0,2 4 399 0,3 1-223 0,1 0-102 0,-5 11 17 0,-4 6-69 0,-1 4-34 0,-5 5-1 0,-4 0-125 0,-4 8 55 0,-9-4-9 0,-2 1 45 0,-4-1-112 0,-8 2 55 0,-5-5 29 0,-2 3-97 0,-3-7 57 32,0-7 33-32,-7-2-182 0,3-3 92 0,-2-6 10 0,-2-3 33 0,6-2-388 0,4 0 198 0,4-9 97 15,4-8 50-15,5-3-445 0,3-5 237 0,4-5 134 16</inkml:trace>
  <inkml:trace contextRef="#ctx0" brushRef="#br0" timeOffset="19759.27">16691 7062 836 0,'3'-10'0'0,"0"3"0"0,2-3 0 0,-5 7 0 0,0 2 0 0,0 1 816 0,0 0-390 0,0 11-184 16,-6 9 456-16,0 4-330 0,-2 3-165 0,2 6-82 0,3 2 100 0,1 5-221 15,2-3 0-15,0 1 0 16,0 1 0-16,5 1 0 0,7 0 0 0,4 3 0 16,2-11 0-16,4 0 0 0,2-5 0 0,1-6-157 15,1-2-72-15,2-4 143 0,-3-13-770 0,0-2 410 16,-3 0 204-16,0-7-565 0</inkml:trace>
  <inkml:trace contextRef="#ctx0" brushRef="#br0" timeOffset="19938.79">16979 7163 2376 0,'-14'-9'0'0,"0"2"0"0,5 5 0 0,4-1 0 0,2 2 0 16,3 1 0-16,0 0 0 0,0 0 581 0,7 5-277 0,8 3-133 0,-2 1-67 0,5 3 23 0,-3 0-44 0,4 3 9 15,-5-1-347-15,1-2 147 0,-2 3 73 0,1-1-571 16,-3-1 322-16,0-1 171 16,0 0 70-16,-2-2-663 0,-1-3 262 0,0-1 203 15,3 0 92-15</inkml:trace>
  <inkml:trace contextRef="#ctx0" brushRef="#br0" timeOffset="20112.32">17252 7021 1883 0,'0'-4'0'0,"0"1"0"0,-2 0 0 0,-1 3 0 0,2 0 0 0,-3 0 0 0,3 4 0 0,1 10 0 0,-2 5 464 0,2 7-204 0,-3 4-115 16,0 7 467-16,-2 8-287 0,-1 5-144 0,-2 10-120 15,-1 8-61-15,-3-7 0 0,1 4 0 0,-4 2 0 16,-2-2 0-16,0-5 0 0,0 7 0 0,2-16-331 16,2-6-14-16,3-4 191 0,3-8 96 0,6-7-1014 15,-1-2 508-15</inkml:trace>
  <inkml:trace contextRef="#ctx0" brushRef="#br0" timeOffset="20552.15">17722 7182 799 0,'0'-37'0'0,"0"-1"0"0,0 5 0 0,0-1 0 0,0 11 0 0,-6 6 712 0,-3 6-337 0,-2 6-169 15,-5 3-84-15,-1 2 496 0,-2 9-295 0,-1 14-143 0,-2 8 186 0,1 6-164 0,-3 9-174 0,0 12-28 0,9-3 0 0,2 3 0 0,5 1 0 0,4-2 0 0,4-4 0 0,0 4 0 0,2-12 0 0,9-10 0 0,6-5 0 0,4-8 0 0,1-7 0 0,0-1 0 0,0-14-44 0,0 0-89 0,-3-12-362 0,1-10 206 0,-2-8 126 0,0-5-122 0,-3-3 128 0,-4-4 60 0,1-7 29 0,-2-3-39 16,1-7 35-16,3-11-10 0,-6 6 45 0,1-8-77 15,0-7 38-15,-2-6 1 16,2-4 37-16,2-9-86 0,-2 23 48 0,-1 7 0 16,-3 14 246-16,0 10-104 0,-4 15-51 0,-1 6 577 15,0 22-279-15,0 1-160 63,-1 7-39-63,-4 12 343 0,-2 8-210 0,3 5-95 0,0 4-62 15,1 8 118-15,-1 6-177 0,2 5-31 0,1 4 0 0,-2 8 0 0,1-6 0 0,2-3 0 0,0 2 0 0,0-3 0 0,0 2 0 0,0 8 0 0,3-10 0 0,6-4 0 0,1 0 0 0,-1-2-417 16,2 6-25-16,-2-12 218 0,1-10 31 0,-2-4-765 16,2-6 460-16</inkml:trace>
  <inkml:trace contextRef="#ctx0" brushRef="#br0" timeOffset="20778.43">18060 7139 3103 0,'4'-19'0'0,"2"-2"0"0,3 10 0 0,-1 1 0 0,1 6 0 0,5 1 0 0,0 3 0 0,5 0 0 0,-4 12 0 0,6 4 289 0,-5 5-126 0,2 4-63 0,-4 2 176 16,2 5-276-16,-8 4 0 15,-6 0 0-15,0 4 0 0,-2-2 0 0,0 3 0 16,-11 3 0-16,-3-8 0 0,-6-1 0 0,-5-6 0 16,-3-4 0-16,-3-6 0 0,-5 2 0 0,6-14-219 15,2-7-49-15,4 0 76 0,1-3 88 0,8-11-563 47,2-7 306-47,9-4 166 0,4-9 78 0,3 1-493 0,9-5 286 0,8-2 143 0</inkml:trace>
  <inkml:trace contextRef="#ctx0" brushRef="#br0" timeOffset="20938">18282 7097 1078 0,'23'-26'0'0,"-1"2"0"0,-6 6 0 0,2 0 0 0,-12 10 0 0,-2 4 0 0,-3 2 0 0,-1 2 746 16,0 0-354-16,0 2-168 15,-5 13-97-15,-3 3 613 0,-4 3-350 0,0 6-177 0,0 0-192 0,0 5-21 16,4-2 0-16,2 1 0 0,3-2 0 0,1 3 0 15,2-2 0-15,0 3 0 0,0-4 0 0,8 0 0 16,8-5 0-16,7-3-589 16,9-5 94-16,4-1 145 0,8-12 175 0,2-3-804 0</inkml:trace>
  <inkml:trace contextRef="#ctx0" brushRef="#br0" timeOffset="21405.11">18898 7192 1714 0,'0'-29'0'0,"0"4"0"0,0-7 0 0,-2 9 0 0,-8-1 0 0,-1 5 0 0,-6 3 0 0,0 3 0 0,-5 1 351 0,2 10-161 0,1 2 372 16,-3 0-262-16,2 12-132 16,1 8-65-16,-1 4 20 0,8 3-47 0,-1 4-1 15,7 3-37-15,1 2 30 0,4 1-1 0,-1 6-20 16,2-8-9-16,0 0-51 0,2-5 25 0,6 0 0 16,1 2-198-16,3-13 107 0,3-3 59 0,3-3-330 15,1-6 146-15,3-7 101 0,3 0-5 0,-2-5-168 16,-1-14 120-16,3-3 59 0,-3-7 29 0,1-3-70 15,0-4 41-15,-7-3 34 16,3-3 0-16,-4-2-77 0,1-3 51 0,-5-5 25 16,1-9-8-16,-4 5 9 0,-4-4 26 15,1-4 28-15,-2-4 0 0,0 2-29 0,2-7-9 0,-3 21 167 16,-2 11-79-16,0 9-39 0,0 14 0 0,-3 10 548 16,-4 4-250-16,1 4-147 0,0 17-31 0,-2 7 159 15,4 6-122-15,0 7-60 0,1 8 199 0,2-2-134 16,-1 10-64-16,0 2 85 47,2 3-185-47,0 1 0 0,0 6 0 0,0-11 0 0,0 1 0 15,0-1 0-15,4-1 0 0,2 0 0 78,3 7-61-78,0-18-7 0,1-1 52 0,1-4-287 0,0-2 106 16,0-9 104-16,1 0-41 0,-1-15 63 0,2-10-114 0,-1-1 75 0,-1 0 33 0</inkml:trace>
  <inkml:trace contextRef="#ctx0" brushRef="#br0" timeOffset="21507.84">19198 7161 3129 0,'0'-22'0'16,"0"5"0"-16,0 6 0 0,0 0 0 0,0 4 0 0,-2 3 0 0,2 1 0 0,0 3 0 0,0 0 0 0,5 3 0 0,4 7 0 0,4 4 0 0,2 1 251 0,-2-1-111 0,4 1-51 0,-1 3-26 0,-1 0-252 0,-1 0 113 0,3 2 66 47,-4-2-626-47,-1-2 337 0,-2 1 168 0,2-3-339 0,-1-2 237 0,0 0-11 0,-6-5 108 0,3-2-382 0,-1-5 241 0</inkml:trace>
  <inkml:trace contextRef="#ctx0" brushRef="#br0" timeOffset="21711.29">19458 6989 349 0,'2'-22'0'0,"-1"-2"0"0,2 5 0 0,-1 1 0 0,0 7 0 0,-1 6 586 16,-1 3-274-16,0 2-137 0,0 0-69 16,0 14 502-16,-5 8-289 0,-3 10-141 0,-1 7-71 0,-3 11 384 15,-2 3-227-15,-5 12-104 0,2 0 116 0,-3 6-276 16,-2 1 0-16,-5 9 0 0,-1 3 0 15,-3 16 0-15,5-16 0 0,2 0 0 16,4-3 0-16,1-5 0 0,5-2 0 0,0 3 0 47,5-19 0-47,-1-4 0 0,4-4 0 0,1-10-631 0,0-5 133 0,5-26 233 0,0-9-540 0,1-1 383 0,6-18 193 0</inkml:trace>
  <inkml:trace contextRef="#ctx0" brushRef="#br0" timeOffset="21876.85">19557 7371 1989 0,'19'-26'0'0,"-3"5"0"0,4 3 0 0,4 1 0 0,0 0 0 0,3 3 0 0,4-1 0 0,-4 6 481 0,7-1-221 0,-1 6-122 16,0 0 249-16,1 1-175 0,0 1-78 0,-9 2-53 16,-5 0-47-16,-3 9 3 0,-4 2 1 0,-7 3-703 15,-2 0 360-15,-4 4 167 0,0 1 88 0,-13 3-897 16</inkml:trace>
  <inkml:trace contextRef="#ctx0" brushRef="#br0" timeOffset="22032.43">19732 7573 2611 0,'-8'8'0'0,"-2"-2"0"0,0 2 0 0,6-4 0 0,0 2 0 0,4-3 0 0,0 0-6 0,0 0-1 0,2 1 310 15,7-2-141-15,8-2-65 0,1 0 305 0,5 0-184 16,2 0-91-16,3 0-365 15,1-2 133-15,1-2 71 0,0-2 36 0,2 0-862 0,1-1 449 0,3-1 233 16</inkml:trace>
  <inkml:trace contextRef="#ctx0" brushRef="#br0" timeOffset="22309.33">20253 7425 1529 0,'-6'0'0'0,"-4"2"0"0,-1 0 0 0,3 4 0 0,0 0 0 0,1 2 0 0,-1 4 0 0,2 5 0 0,6 3 0 0,0 3 0 0,0 2 1274 0,6 1-619 0,8-2-309 0,3 5-219 16,4-8-127-16,5-3 0 16,2-3 0-16,3-5 0 0,3-5 0 0,4-2 0 15,-5-3 0-15,1-3 0 0,1-12 0 0,-3-7 0 16,-3-4 0-16,-3-3 0 0,-7-1 0 0,-7-3-38 16,-6-2-49-16,-6-1 12 0,0-3 32 0,0-4 38 15,-21 4-19-15,-5 0-31 0,-5 6 25 0,-8 3 196 16,-6 1-96-16,3 15-31 15,-3 9-27-15,6 5 58 0,-1 0-70 0,5 14 0 16,-1 11 0-16,15 7 0 0,8 6 0 0,5 3 0 16,8 3-225-16,0 1-82 0,0 9 151 0,14-8-1230 15</inkml:trace>
  <inkml:trace contextRef="#ctx0" brushRef="#br0" timeOffset="75078.64">15181 8895 1915 0,'-9'-6'0'0,"3"3"0"0,-2 2 0 0,2-3 0 0,4 3 0 0,-1 1 0 0,3 0 0 0,0 0 280 16,0 9-121-16,0 0-52 0,3 5 77 0,0 2-74 15,4 2-37-15,2 4 156 0,-3 0-96 0,2 3-39 16,0 2-34-16,-1 3 120 0,0 0-71 0,-1 6-37 15,-1 0 1-15,0 5-48 16,0-7 11-16,-4 3 1 0,0-2-189 0,0-2 94 16,-1 7 56-1,0-11 15-15,0 0-434 0,0-2 197 0,0-3 118 0,0-4-302 0,-1 1 184 0,-1-8 71 0,-2-6 58 0,1-4-563 16</inkml:trace>
  <inkml:trace contextRef="#ctx0" brushRef="#br0" timeOffset="75361.88">15139 8925 2789 0,'3'-12'0'0,"5"3"0"0,0 3 0 0,6-1 0 0,3 2 0 0,8-1 0 0,2 5 0 0,5 1 0 0,6 0 0 0,2 7 0 0,2 10 345 0,5 5-145 0,-10 3-87 0,-1 4-37 0,-5 4-28 0,-4 4-11 0,-4 1-1 0,-2 10 10 0,-11-4-57 15,-6-2 24-15,-4 2 0 0,-2 1 51 0,-13-4-1 0,-3 7-17 0,-5-14-9 0,-2-3-21 0,-1-1-16 16,-2-4 0-16,-2-2 0 16,-3 0 0-16,5-9 0 0,3-5 0 0,-3-3 0 0,3-2 0 15,0-3 0 1,0 1 0-16,9-3-172 0,4 0 27 0,1 0 79 16,6-2-652-16,2-1 331 0,3-1 180 15,0 1 85-15,1-1-571 0</inkml:trace>
  <inkml:trace contextRef="#ctx0" brushRef="#br0" timeOffset="75581.3">15769 9411 3635 0,'-3'3'0'0,"1"-3"0"16,-1 1 0-16,2 0 0 0,-1 3 0 0,2 2 0 0,0-3 0 0,0 8 0 0,0 1 277 0,2 0-258 0,1 6-19 0,3 6 0 0,0 2 0 0,-1 3 0 0,-2 8 0 0,-2-2 0 0,1 0 0 0,0 1 0 0,-2-1 0 0,0-5 0 0,0 2 0 47,0-8 0-47,0-7 0 0,0-3-87 0,0-6 5 0,-2-4-932 0,0-1 480 0,1-3 254 0</inkml:trace>
  <inkml:trace contextRef="#ctx0" brushRef="#br0" timeOffset="89439.68">16549 8874 1277 0,'-7'0'0'0,"0"5"0"0,2 1 0 0,-3-5 0 0,4 4 0 0,0 2 565 0,4-4-269 0,0 2-128 46,0 2 227-30,1 0-178-16,10 0-89 0,1-2-36 0,3 3 26 0,2 1-40 0,0-4 0 0,2 4-113 0,1-1 45 0,-3-1-8 0,2-4 36 0,-4 6-362 0,2-4 180 0,-4 1 92 0,4 0 54 0,-8-3-638 16,0 1 318-16,-1-3 55 15,-3-1 115-15,0 0-444 0</inkml:trace>
  <inkml:trace contextRef="#ctx0" brushRef="#br0" timeOffset="89743.86">16777 8749 1952 0,'0'0'0'0,"0"0"0"0,0 0 0 0,0 0 0 0,0 0 0 0,0 0 0 0,0 0 0 0,2 5 278 0,-1 5-124 0,0 0-58 0,1 6-2 0,0 3-28 0,-2 0 0 16,0 6-18-16,0-1-173 0,0 3 81 0,-6 1 42 0,-4 3-1 0,-2-2-148 0,-3 1 103 0,-2-6 39 16,-3-2-15-16,0-3 32 15,-5-2-1-15,0-4 94 0,-1 1-66 0,2-10-1 16,4-1-70-16,1-2 168 0,3-1-58 0,4 0-33 15,3 0 19-15,4-1 190 0,5-2-106 0,0-1-52 16,0 1 75-16,2 3-64 0,9-2-23 0,4 1-10 16,3-1 15-16,2 0 0 0,3 2-47 0,5-2-39 31,-4 2 14-31,2-2-12 0,-1 0-1 0,1 1-187 0,-1 1 87 0,3 0 79 16,-7 0 5-16,2 0-309 0,-3 0 133 0,-2 0 96 15,0 0-14-15,-2 3-651 0,-6 3 366 0</inkml:trace>
  <inkml:trace contextRef="#ctx0" brushRef="#br0" timeOffset="89951.31">16604 9275 2030 0,'-26'6'0'0,"4"-1"0"0,4 4 0 0,0-2 0 0,10-2 0 0,5 0 0 0,3-2 0 0,0 3 708 0,16-5-335 0,4-1-158 0,6 0-94 0,4 0 228 16,3 0-214-16,1 0-135 0,0 0 0 0,4 0 0 15,-9 0 0-15,3 0 0 0,-4 0 0 16,-3 0-95-16,-1 0 30 0,4 0-595 31,-9 0 344-31,-7 0 117 0,-2 0 107 0,-4 0-660 0,-2-1 357 0,-2-1 169 0,-2-1 99 0,-3-1-340 0</inkml:trace>
  <inkml:trace contextRef="#ctx0" brushRef="#br0" timeOffset="90115.3">16753 9121 1987 0,'-9'2'0'0,"2"0"0"0,2-1 0 0,0 4 0 0,2 2 0 0,1 2 0 0,-1 2 0 0,3 5 359 0,0 4-161 16,0 4-80-16,0 2 250 0,-3 5-165 15,0 4-73-15,-3 0-58 0,1 1 1 0,-3-2-35 0,-1 1 0 0,-2-4-303 16,-1 3 160-16,-1-12 67 16,2-2 38-16,0-9-572 0,1-4 305 0,2-6 142 15,0-1-674-15,5-1 379 0</inkml:trace>
  <inkml:trace contextRef="#ctx0" brushRef="#br0" timeOffset="90323.58">16707 9394 2571 0,'7'0'0'0,"-2"2"0"0,3 1 0 16,0 0 0-16,3 4 0 0,-2-1 0 0,2 5 0 0,4 0 481 0,0 4-222 16,6 2-101-16,-1 2 304 0,-3 1-462 0,2 1 0 15,-1 2 0-15,0-1 0 0,2 1 0 0,-5-4 0 16,-3-1 0-16,-1-3 0 0,-2-4 0 0,2 1 0 0,-5-9-765 0,-1-3 369 62,-2 0 186-62,2-6 117 0,-2-10-882 0</inkml:trace>
  <inkml:trace contextRef="#ctx0" brushRef="#br0" timeOffset="90465.2">17174 8966 2502 0,'4'-3'0'0,"1"-3"0"0,0 3 0 0,5-1 0 0,-2 0 0 0,3 2 0 0,3 2 0 0,2-4 519 0,3 3-241 16,4 1-111-16,-1 0 191 0,0 0-251 0,4 0-107 0,-1 0 0 0,-3 0-67 0,3 0-81 0,-8 0 88 0,-3 0-726 0,-3 5 412 0,-5 2 205 0,-4 3 103 0,-2 3-749 0,0 3 342 0,-8-2 217 16</inkml:trace>
  <inkml:trace contextRef="#ctx0" brushRef="#br0" timeOffset="90622.04">17155 9189 2452 0,'-11'2'0'0,"2"4"0"0,1-3 0 0,0 3 0 0,7-6 0 0,1 4 0 0,0-3 0 0,4 2 0 0,9-2 0 0,7-1 0 0,2 0 0 0,3 0 0 0,-2 0-2 0,2 0 1 0,3 0 157 0,-4 0-64 0,-1 0-28 0,-3 0-583 0,0 0 278 0,-1 0 139 0,2 0 79 0,-8 0-759 0</inkml:trace>
  <inkml:trace contextRef="#ctx0" brushRef="#br0" timeOffset="90822.53">17294 9094 3547 0,'-5'8'0'0,"1"4"0"0,0 5 0 0,4 1 0 0,0 7 0 0,0 4 0 0,11 9 0 0,0 7 0 0,3 8 0 0,2 0 0 0,-2 1 0 0,0 3 0 0,-5-4 0 0,-1-4 0 0,0 2 0 0,-7-17 137 0,-1-6-49 0,-1-6-26 15,-12-4 0-15,-2-7-56 0,-6 2 9 0,0-13-1 16,-1 0-41-16,-5-6 21 0,2-10-1 0,0-4 45 16,-1-5-36-16,7-3-2 0,2 1 0 0,1-5-1261 15,4 2 569-15,-2-9 318 16</inkml:trace>
  <inkml:trace contextRef="#ctx0" brushRef="#br0" timeOffset="91335.17">18042 9354 1571 0,'-18'-14'0'0,"2"1"0"0,4 1 0 0,4 1 0 0,3-3 0 0,5 2 0 0,1-1 266 0,16-1-115 0,6 1-56 0,5 2 257 15,7 2-147-15,-3 6-89 0,3 2-39 0,1 1 58 16,-2 0-49-16,-1 7-24 16,4 5 9-16,-12 7-67 0,-3 4 1 0,-4 6 33 15,-6 1-44-15,-9 4 43 0,0 3 11 0,-3-2-6 16,-9-3-4-16,-6 0-1 0,-8-4 1 0,-2-1-44 15,-7 0 53-15,0-10-25 0,-2-4 12 0,-1-5-175 16,0-5 82-16,2-3 34 0,-3 0 6 0,8 0-382 16,6-8 197-16,2-4 78 15,6-3-373-15,6-6 231 0,4 0 105 0,4 0-152 16,6-4 139-16,16-1 69 0,1-2 34 0</inkml:trace>
  <inkml:trace contextRef="#ctx0" brushRef="#br0" timeOffset="91536.62">18400 9157 1571 0,'14'-12'0'0,"-5"5"0"0,1-3 0 0,-5 8 0 0,-4 1 0 0,2 1 0 0,-3 0 0 0,0 3 374 0,0 8-172 0,-6 5-83 0,0 3-40 0,-1 4 396 0,1 1-218 0,3 7-101 0,-1-2-64 0,4 2 182 0,0 0-118 0,0 1-60 0,2 0-95 0,9 4 8 0,4-8 29 0,5 0-431 0,3-5 215 0,3-1 108 15,2-5 54-15,2-2-581 0,-3-8 250 0,-2-5 169 16,1-2 1-16,-3 0-194 31,-1-11 167-31,0-6 73 0</inkml:trace>
  <inkml:trace contextRef="#ctx0" brushRef="#br0" timeOffset="91712.15">18716 9091 2242 0,'-3'-9'0'0,"-3"2"0"0,5 0 0 0,1 0 0 0,0-1 0 0,1 4 0 0,14-3 0 0,5 1 400 0,4 2-181 0,4-1-91 0,2-3 222 16,0 6-161-16,-1 0-75 0,2 1-39 0,2-1-342 0,0 2 153 0,4 0 85 0,-7 0 28 0,-2 0-289 0,-3 0 164 0,-5 0 82 15,0 0-655-15,-12 0 357 16,-5 0 67-16,-1 0-348 0,-2 0 293 0</inkml:trace>
  <inkml:trace contextRef="#ctx0" brushRef="#br0" timeOffset="91993.02">18928 8886 845 0,'-4'-1'0'0,"4"-4"0"0,0 2 0 0,0 0 0 0,0 3 0 0,0 0 0 0,0 0 381 0,0 0-171 0,9 5-86 16,-3 7-44-16,-2 3 203 15,2 6-113-15,-3 3-71 0,-3 3-31 0,0 0 16 0,0 4-47 0,-5 1 1 16,-6 4-12-16,-4-5 12 16,-1 0 0-16,-4-3 42 0,-2-2 0 0,0-5-43 15,-1 1 10-15,4-10 128 0,3-2-69 0,1-9-34 16,7 2 0-16,2-3 139 0,1 0-78 0,5 0-52 15,0 0 0-15,11 0 4 0,7 0-1 0,3-3-47 16,6 3-13-16,1-1-19 0,1-3-5 0,1 4-3 16,0-2-2-16,0 1-1 0,5 1 20 0,-7-3-357 15,0 3 169-15,-2-1 60 16,-3 0 64-16,-3 1-559 0,1-2 276 0,-10-1 152 16,0 3 72-16,-6-3-391 0,-4 2 231 0,1-2 106 15,-2-4-268-15,0 0 197 0,-8-5 98 0</inkml:trace>
  <inkml:trace contextRef="#ctx0" brushRef="#br0" timeOffset="92138.24">19084 9138 1606 0,'-7'-3'0'0,"3"2"0"0,0 1 0 0,0 0 0 0,3 0 0 0,-1 0 0 0,2 10 0 0,0 3 0 0,0 7 317 0,2 3-140 0,6 4 385 0,2 5-262 0,0 6-122 16,1-1-75-16,-1 4 72 16,0 0-69-16,-2 0-34 0,-2 0 0 0,2 3-247 15,-5-10 102-15,-2 0 55 0,-1-5 28 0,0-3-658 16,-1-4 344-16,-7 2 179 0,-3-16-802 0,-1-2 444 15</inkml:trace>
  <inkml:trace contextRef="#ctx0" brushRef="#br0" timeOffset="92285.48">18878 9504 1568 0,'-8'-11'0'0,"1"3"0"15,4 1 0-15,3 0 0 0,0 0 0 0,0 3 327 0,12-4-136 0,5 2-81 0,8 0 339 0,3 1-206 0,5-1-102 16,1 0-43-16,1 3-120 0,-2-2 29 0,3 1 1 15,0 4 29-15,-1-2-293 0,2-2 156 0,-9 3 63 16,0 1-801-16</inkml:trace>
  <inkml:trace contextRef="#ctx0" brushRef="#br0" timeOffset="92493.92">19428 9242 1490 0,'-5'0'0'0,"1"0"0"0,1 2 0 0,-3 1 0 0,3 6 0 0,0 3 0 0,3 1 950 15,0 8-457-15,0 4-228 0,0 8-105 0,0-1 226 16,6 4-199-16,1-3-187 0,1 4-254 0,-1-6 72 16,-1 4 118-16,-2-11 46 62,3-5-320-62,-4-4 187 0,-2-9 94 0,-1-2-710 0,0-4 401 0,0-4 40 0,0-13 147 0,-4-8-396 0,-4-5 269 0</inkml:trace>
  <inkml:trace contextRef="#ctx0" brushRef="#br0" timeOffset="92705.36">19394 9099 1308 0,'5'-12'0'0,"0"1"0"0,5 4 0 0,1 1 0 0,2 1 0 0,5 3 0 0,6-3 0 0,1 5 0 0,2 0 328 0,4 0-145 0,0 0-74 0,4 2-35 0,1 5 219 0,-6 0-133 0,-2 1-61 16,-6 0 223-16,0 0-143 16,-5 2-71-16,-2 0 125 0,-9 0-104 0,1 3-45 93,-6 0-24-93,1 4 202 0,-2 3-262 0,0 2 0 0,0-1 0 0,-2 4 0 0,-5 4 0 0,6 2 0 0,0 0 0 0,1 8 0 0,0-5 0 16,0 2 0-16,1 0 0 0,6 2 0 0,0-3 0 0,0 7-153 0,2-11-204 0,0-2 134 0,-4-5 104 0,0-3-349 0,0-6 215 0,-2-3 98 0,-2-7 63 0,-1-2-651 0</inkml:trace>
  <inkml:trace contextRef="#ctx0" brushRef="#br0" timeOffset="92904.83">19484 9363 1283 0,'-16'-10'0'0,"6"3"0"15,1 1 0-15,5 5 0 0,4-2 0 0,0 1 639 0,11 2-301 0,8 0-150 0,2 0 60 0,2 0-110 0,6 0-51 16,-1 0-24-16,0 0-239 31,4 0 116-31,-8 0 44 0,-3 0 26 0,1 2-238 0,-4-2 133 0,-4 3 65 31,3-3-626-31,-9 1 323 0,-5 2 159 0,-1-3 80 0,-2 0-403 0</inkml:trace>
  <inkml:trace contextRef="#ctx0" brushRef="#br0" timeOffset="93135.21">19589 8954 985 0,'0'0'0'0,"0"0"0"0,0 0 0 0,0 0 0 0,0 6 0 0,3 5 460 0,3 10-203 0,0 6-114 0,1 10-54 0,-1 11 356 0,-1 8-204 0,-1 9-102 0,-2 7 35 0,-2-8-73 0,0-2-32 0,-5-3-65 16,-4-4 33-16,-1-7 0 0,-3 0 8 0,2-18-58 16,1-6 24-16,0-7 1 0,3-7 24 0,2-6-35 15,1 1 45-15,4-5-9 16,0 0 0-16,0-1-60 0,0-5 28 0,4 1 1 16,8-2-52-16,3 0 23 0,1-3 0 0,2 3 35 15,1-5-129-15,3 3 62 0,-2-1 31 0,1 0-526 16,-1-5 260-16,4 2 108 0,1-1 73 0</inkml:trace>
  <inkml:trace contextRef="#ctx0" brushRef="#br0" timeOffset="93517.5">20031 9123 2328 0,'0'-6'0'0,"0"3"-1"0,0-2 1 0,0 2-1 0,4 1 1 0,5 2-1 0,2 0 1 0,5 10 367 16,0 4-164-16,2 5-84 0,0 6 120 0,-2 6-92 15,-3-2-60-15,-3 4-78 0,-3 6 28 0,-7 0-1 16,0 3 0-16,-2 2-232 0,-14-4 111 0,-7-1 60 16,-5-7 31-16,-3-3-377 0,-2-6 203 0,-1-3 89 15,6-10-571-15,1-10 284 16,2 0 164-16,5-4 83 0,3-16-390 0,-1-3 227 16,10-8 128-16,3-2-67 0,5-2 111 0,0 2 36 15,0 4 74-15,0 0 0 0,3 8 0 0,4 6 0 16,4 5 0-16,1 5 315 0,1 3-194 0,2-1-88 15,3 3 895-15,1 10-462 0,3 4-142 0,3 4 490 16,6 3-379-16,-6-2-204 0,6 1-97 0,-3 2-4 16,3 1-130-16,-1-1 0 0,2 0 0 0,-5-3 0 15,-3-2-204-15,-1-5 110 78,-2-2 65-78,-1-3-459 0,0-2 272 0,-7-5 122 0,-6 0-1082 0</inkml:trace>
  <inkml:trace contextRef="#ctx0" brushRef="#br0" timeOffset="93631.19">20322 9160 1702 0,'3'-5'0'0,"2"-1"0"0,2 0 0 0,2 2 0 0,3 0 0 0,3 3 0 0,5-1 277 0,0 2-120 0,6 0-51 0,-2 0-15 16,1 0-28-16,0 0 1 0,-4 0-27 0,2 3-205 15,-2 1 112-15,-7 0 41 0,-3-2-554 0,-3 2 303 16,-7-1 151-16,-1 1 76 0</inkml:trace>
  <inkml:trace contextRef="#ctx0" brushRef="#br0" timeOffset="93891.5">20457 8950 1044 0,'0'7'0'0,"0"5"0"0,0 5 0 0,0 4 0 0,6 11 0 0,2 2 0 0,3 10 600 0,-2 8-282 0,1 4-141 0,0 5-70 0,-2 4 224 0,-3-11-152 0,-2-2-71 0,-1 0-79 0,-2-5 7 0,0-9 1 0,-4 7-91 16,-3-19 41-16,-7-4 24 16,1-2 1-16,-1-9-174 0,2-7 100 0,-4-3 58 15,1-1 16-15,1-9-208 0,0-11 107 0,1-2-19 16,-1-2 50-16,1-6-69 0,5 4 51 0,1-2 8 16,4 3 57-16,3 1-1 0,0 3-25 0,0-2-71 15,0 5 40-15,9 2 1 31,2 1 30-31,1 0-143 0,6 0 72 0,0-2 26 0,1 2 10 0</inkml:trace>
  <inkml:trace contextRef="#ctx0" brushRef="#br0" timeOffset="94016.17">21034 8956 1168 0,'-4'-5'0'0,"1"0"0"0,-2 3 0 0,-2-3 0 0,2 1 0 0,-1 1 0 0,-2 3-59 0,0 0 48 15</inkml:trace>
  <inkml:trace contextRef="#ctx0" brushRef="#br0" timeOffset="94182.72">20726 9286 1953 0,'0'0'0'0,"0"-1"0"0,0-5 0 0,0 2 0 0,1 2 0 0,11-3 0 0,6 1 0 0,7-1 409 15,5 0-187-15,7 0-93 0,3-2 216 16,6 0-155-16,6 2-68 0,-7 0-415 0,2 0 165 0,-4 3 82 16,-5-1 40-16,-6 3-816 0,0 0 438 0</inkml:trace>
  <inkml:trace contextRef="#ctx0" brushRef="#br0" timeOffset="94412.11">21008 9121 1675 0,'-6'5'0'0,"3"3"0"0,-1 5 0 0,2 4 0 0,2 5 0 0,0 12 282 0,0 0-128 0,1 7 812 0,6 7-465 0,0 3-233 15,0 1-183-15,3 6-85 16,-3-12 0-16,-3 1 0 0,0-5 0 0,-3-6 0 16,1 0 0-16,-2 2 0 0,0-11 0 0,0-2-540 15,0-6 218-15,-5-7 178 0,-1-9-810 0,3-3 434 47,-1 0 247-47,1-15 118 0</inkml:trace>
  <inkml:trace contextRef="#ctx0" brushRef="#br0" timeOffset="94517.83">20996 9416 1099 0,'-16'10'0'0,"5"-3"0"0,-2 3 0 0,2 4 0 0,-2 1 0 0,-2 6 0 0,-3 1 471 0,6-2-223 0,-1 1-106 46,0-2-53-46,5-2-138 0,1-2 42 0,1-3 9 0,3-5 34 0,3-6-657 0</inkml:trace>
  <inkml:trace contextRef="#ctx0" brushRef="#br0" timeOffset="94644.49">21094 9416 2067 0,'10'-1'0'0,"0"0"0"0,0-2 0 0,2 3 0 0,4-2 0 0,-2 2 0 0,0 0 0 0,2 0 0 0,-1 0 147 0,0 0-56 0,2 0-19 0,-2 0-504 16,0-2 234-16,-2-3 116 0,1-1 60 0,0-3-373 15,1-3 205-15</inkml:trace>
  <inkml:trace contextRef="#ctx0" brushRef="#br0" timeOffset="95003.53">21519 8987 1976 0,'4'-14'0'0,"-3"1"0"0,1 4 0 0,-2 2 0 0,0 2 0 0,0 5 0 0,-8 0 0 0,-2 5 0 0,-4 7 0 0,2 3 0 0,-3 6 0 0,2-3 0 0,-1 6 0 0,1 0 0 0,3 1 168 0,0 0-66 0,1 1-24 0,6-3-111 0,1-1 34 0,1-1 1 0,1-1 34 0,0-1-103 0,0 5 61 0,0-6 16 0,3 1 0 0,3 0-5 15,0 1-26-15,2-3 0 0,0 8 160 0,-2-7-64 16,-1 3-23-16,0-1 179 0,-1 4-98 0,2 1-44 16,-3-3-18-16,-1-1 109 0,0 0-72 0,1 0-36 15,-2-2-1-15,1 3 56 0,-1-5-50 0,-1-5 0 16,0-3-41-16,0 1-36 15,0-5 1-15,0 2 44 0,-1-6-102 0,-7-1 46 0,-1 0 23 0,-2 0-275 16,-3-2 136-16,-3-7 55 16,-2 0 43-16,0-3-241 0,-5 1 126 0,2 0 27 15,-1 0 42-15,-1 3 184 0,2 2-68 0,2 1-38 16,2 3-1-16,3 0 276 0,2 0-151 0,0 2-65 16,6 0 50-16,4 0-26 0,3 0-40 0,0 2-301 15,0 4 134-15,2 0 103 16,10-1 18-16,2-2-853 0,6-1 410 0</inkml:trace>
  <inkml:trace contextRef="#ctx0" brushRef="#br0" timeOffset="95131.69">21772 9457 1181 0,'10'0'-2'0,"3"0"1"0,-2 3 0 0,1 1 0 0,0 1-1 0,3 4 871 16,-6-1-423-16,3 2-207 0,-2 0 565 0,-2-1-405 15,-2 3-399-15,0 1 0 0,-5-3 0 0,2 1-150 16,-3 2 84-16,0-4-1286 0</inkml:trace>
  <inkml:trace contextRef="#ctx0" brushRef="#br0" timeOffset="95313.21">22354 9622 2097 0,'7'0'0'0,"-3"0"0"0,0-6 0 0,0 1 0 0,-3 1 0 0,1-2 0 0</inkml:trace>
  <inkml:trace contextRef="#ctx0" brushRef="#br0" timeOffset="98367.16">16724 10572 1331 0,'-17'-11'1'0,"3"1"-1"0,0 1 1 0,1-2-1 0,1-1 0 0,3 0 0 0,4-2 0 0,3-3 209 0,2 2-86 0,0-2 104 0,7-2-86 0,8 4-57 16,2-5-24-16,8 6 143 0,-2-2-83 0,5 4-42 16,4 0 9-16,-4 6 79 0,1 4-64 0,-1 2-33 15,0 0 0-15,-4 4-72 0,5 11 10 0,-11 7 29 16,-5 3-108-16,-2 9 53 15,-8 2 29-15,-1 5-1 16,-2 3 36-16,-4-3-8 0,-12-2-1 0,-1 1-123 0,-5-3 56 0,-3 4-9 16,-3-13 25-16,-1-3 50 0,-3-6 0 0,1-4-46 15,0-6 15-15,-3-1 32 0,7-8 10 0,-1 0-35 16,8-9 1-16,1-4 28 0,6-6-25 0,1 2 53 16,12-1-1-16,0-4-43 0,8-1 34 0,14 2-978 15,3 1 441-15</inkml:trace>
  <inkml:trace contextRef="#ctx0" brushRef="#br0" timeOffset="98583.59">17138 10321 1721 0,'0'-12'0'0,"-5"-3"1"0,-1 10-1 0,0-1 0 0,-4 5 1 0,-2 1-1 0,1 0 1 0,-4 0 334 16,0 12-153-16,0 3-72 46,0 8 260-46,-1 2-166 0,3 7-83 0,1 4 158 0,3 0-125 0,4 3-58 0,4 0-30 0,1-1 34 0,0-1-31 0,6 4 9 0,10-7-42 0,6-5-64 16,2-5 32-16,1-5 1 0,3-2-356 0,5-1 203 16,-5-9 88-16,0-3 48 0,0-4-672 0,-2 0 332 15,-1-3 120-15,0-9-460 0,-5-5 332 0,-3-5 161 16</inkml:trace>
  <inkml:trace contextRef="#ctx0" brushRef="#br0" timeOffset="98725.21">17323 10406 1222 0,'-7'-13'0'0,"-1"1"0"0,5 3 0 0,0 6 0 0,-1 0 0 0,4 2 0 0,0 1 546 0,0 0-245 0,0 0-137 16,4 4-64-16,3 8 94 0,4 1-79 0,-1 3-39 15,2-1-272-15,-1 2 112 0,1 0 60 0,0 0-259 16,0 0 159-16,-1-3 81 0,1 5 48 0,-3-3-628 16,1-4 314-16,1-1 60 0</inkml:trace>
  <inkml:trace contextRef="#ctx0" brushRef="#br0" timeOffset="98990.51">17678 10159 2469 0,'0'2'0'0,"0"1"0"0,0 0 0 0,0 6 0 0,-4 5 0 0,-2 10 0 0,-1 6 0 0,-6 14 470 16,-2 13-217-16,-3 12-108 0,-3 13-54 0,-4 14-18 15,0-5-10-15,2 2 244 16,-1 3-247-16,0 3-60 0,1 1 0 0,-4 9-187 15,7-20-36-15,1 1 130 0,-1 2 64 0</inkml:trace>
  <inkml:trace contextRef="#ctx0" brushRef="#br0" timeOffset="103570.09">18473 10118 1328 0,'-9'0'0'0,"3"0"0"0,1 0 0 0,2 0 0 0,-1 0 0 0,4 0 0 0,0 4 772 0,0 2-367 0,4 1-183 0,5 1-93 0,5 1-36 0,-1 0-10 0,4 0-45 0,-3 2 145 0,3-2-87 0,-1 1-29 0,2 4 10 0,-4-3-561 15,0 3 261-15,-1-2 131 0,-2 2-862 0,-1 1 471 0</inkml:trace>
  <inkml:trace contextRef="#ctx0" brushRef="#br0" timeOffset="103846.98">18712 10078 1708 0,'0'0'0'0,"0"3"0"15,0-2 0-15,0 3 0 0,0-1 0 0,0 4 0 0,0 3 0 0,0 3 0 0,-2 5 241 0,-1 3-101 0,-2 4-42 16,-2 2-106-16,0 3 46 0,-3 0-1 0,-3 0-147 0,-2-2 73 0,-3 4 47 16,0-9-10-16,-4-5 36 0,1-1 1 0,0-6 1 15,-4-1 9-15,6-7 200 16,0-3-105-16,7 0-64 0,-1 0 0 0,7-2 275 15,1-1-149-15,5-2-87 0,0-2 65 0,10 0-72 16,8-1-37-16,6-2-10 0,7 0-54 0,0 1-9 16,0 2 0-16,2 2 0 0,-2-4-14 0,0 6 14 15,4-5 9-15,-9 6-476 0,0-2 253 0,-3 3 71 16,-2-1 81-16,-2 2-770 0,-3 0 387 0,-6 0 209 16</inkml:trace>
  <inkml:trace contextRef="#ctx0" brushRef="#br0" timeOffset="104049.44">18517 10555 1963 0,'-19'0'0'0,"4"4"0"0,2 0 0 16,4-2 0-16,1 1 0 0,8-1 0 0,0 3 0 0,3-3 266 0,16 1-114 0,3-1-57 0,3 1-20 0,4-3 211 16,2 2-124-16,1-2-63 15,-1 0-30-15,-2 0-155 0,3 0 72 0,-8 0 20 63,0 0-577-63,-5 0 305 0,1 0 151 0,0 0-605 0,-7 0 308 0,-6-2 189 0,1-1 84 0</inkml:trace>
  <inkml:trace contextRef="#ctx0" brushRef="#br0" timeOffset="104235.94">18710 10430 843 0,'-6'-1'0'0,"-3"-3"0"0,5 3 0 0,0 1 0 0,-2 0 0 0,3 0 37 15,-2 6 1-15,2 6 9 0,1 3-10 0,0 4 594 16,-1 5-296-16,-1 0-149 0,-2 5 194 0,-2 5-162 109,-2-1-95-109,-1 2-42 0,-3 3-130 0,-1-1 44 0,-2-3-1 0,-3 2-432 0,3-12 234 0,1-4 120 0,3-3 61 0,-1-6-675 0,6-8 300 0</inkml:trace>
  <inkml:trace contextRef="#ctx0" brushRef="#br0" timeOffset="104326.7">18617 10694 863 0,'7'7'0'0,"1"-2"0"0,2 7 0 0,3 0 0 0,-2 2 0 0,4 3 801 0,2 2-382 0,1-2-191 0,1 2-95 0,4 1 195 16,-3-3-150-16,-2-2-70 31,0-1-80-31,-3-2 10 0,6 2 9 0,-6-8-10 0,0-1 1 0,-2-5 0 0</inkml:trace>
  <inkml:trace contextRef="#ctx0" brushRef="#br0" timeOffset="104505.22">19123 10253 1364 0,'0'0'0'0,"0"0"0"0,0 0 0 0,5 0 0 0,1 0 714 0,3 0-339 0,2 0-159 0,3 0 7 0,3 0-92 0,2 3-48 0,1 2 1 0,4-1-387 0,1 4 179 0,-2 1 76 0,-3-2 43 0,-1 3-986 0</inkml:trace>
  <inkml:trace contextRef="#ctx0" brushRef="#br0" timeOffset="104663.8">19067 10563 782 0,'-5'5'0'0,"4"-3"0"0,-1 3 0 0,2-3 0 0,0 1 0 0,0-1 392 0,5 3-182 15,12-5 180-15,2 0-177 0,4 0-88 16,3 0-43-16,2 0 8 0,-1 0-53 0,-2 0 1 15,2 0-1-15,-3-2-549 0,-2-1 275 0,0 3 146 16,-10-2-546-16,0 1 318 0</inkml:trace>
  <inkml:trace contextRef="#ctx0" brushRef="#br0" timeOffset="104861.27">19235 10449 1305 0,'-11'-10'0'0,"2"1"0"0,1 3 0 0,-3 0 0 0,5 6 0 0,1 0 0 0,2 0 0 0,2 14 0 0,1 5 191 0,0 6-68 0,0 2-48 0,3 5 208 15,3 3-124-15,0 4-60 0,0-1-31 0,-1 4 176 16,-3-1-109-16,-1 0-48 0,-1 0-25 0,0-3 22 16,-6 0-23-16,-8 2 9 0,-3-13 22 0,-5-2-28 15,-3-4 1-15,0-7-28 16,-1-8-184-16,-2-3 101 0,9-3 37 0,0-9-422 0,7-11 205 0,1-4 125 16,10-4 14-16,1-7-611 15,0 0 336-15,12-6 162 0</inkml:trace>
  <inkml:trace contextRef="#ctx0" brushRef="#br0" timeOffset="105063.05">19581 10401 1948 0,'25'-1'0'0,"1"-1"0"0,2 2 0 0,4 0 0 0,-4 0 0 0,-3 2 0 15,0 9 274-15,-2 0-118 0,-3 6-60 0,1 3 365 0,-11-1-217 0,-5 6-103 0,-5 6 14 0,0 0-59 0,-17 3-29 16,-3 3 9-16,-7-4-162 0,-4-2 62 0,-5-4 30 15,-4-1 1-15,-2-4-213 0,-5 0 132 0,10-11 50 16,2-2-464-16,6-7 200 0,5-2 141 0,7 0-2 16,0-3-186-16,15-16 153 15,2-3 72-15,10-9-508 0</inkml:trace>
  <inkml:trace contextRef="#ctx0" brushRef="#br0" timeOffset="105284.37">19863 10311 858 0,'8'-5'0'15,"-5"0"0"-15,-2 4 0 0,1 1 317 0,-2 0-141 0,0 6-69 0,0 9-25 0,-6 7-10 16,-3 4-35-16,1 6 0 0,-1 4 0 0,5 3 1421 16,0 2-716-16,4 0-734 0,0 0-8 0,3-2 0 109,9-1 0-109,10 1 0 0,4-11 0 0,5-4 0 0,5-5 0 0,4-8 0 0,2-3-95 0,6-1 36 0,-9-7 44 0,0 0-1112 0</inkml:trace>
  <inkml:trace contextRef="#ctx0" brushRef="#br0" timeOffset="106819.22">20554 10461 3001 0,'-10'-6'0'0,"0"2"0"0,5 0 0 0,1 1 0 0,4 1 0 0,0-1 0 0,2 1 0 0,13 0 0 0,6-3 0 0,4 0 0 0,4 0 0 0,3-2 0 0,2 0 0 0,-1 1 0 0,0-1-97 0,2 3 67 0,-2-2 34 0,1 0 9 0,-6 3-587 0,-3 1 306 0,-6 2 152 15,-2 0 77-15</inkml:trace>
  <inkml:trace contextRef="#ctx0" brushRef="#br0" timeOffset="107048.41">20624 10653 1432 0,'-15'1'0'0,"4"3"0"0,1-2 0 0,2 0 0 0,0 1 0 0,6 0 0 0,1-3 0 0,1 1 0 0,0 1 373 0,0-1-168 0,4 1-74 0,3 1-52 0,-1-1 24 16,1 1-33-16,0-1 0 16,-1 0-196-16,-1 1 91 0,0-3 31 0,-2 4 1 15,0-4-199-15,0 1 120 0,0 0 59 0,-1-1-89 16,0 0 67-16,0 0-26 0,0 0 39 0,-1 0-205 15,1 0 102-15,0 0 25 0,-1-2 41 0,1-2-130 16,-1-2 81-16,3 2 41 16,-4-1-1-16,3 2-208 0</inkml:trace>
  <inkml:trace contextRef="#ctx0" brushRef="#br0" timeOffset="107201">20624 10825 931 0,'-5'4'0'0,"2"-1"0"0,-2 1 0 0,2-1 0 15,1-2 0-15,1 1 0 0,-1-1 205 0,2-1-83 0,0 0 98 0,0 0-96 0,2 0-44 16,4-1 1-16,2-5-83 0,3-3 1 0,1-1 47 47,1-2-9-47,0 0-356 0,0-3 178 0,1-2 89 0</inkml:trace>
  <inkml:trace contextRef="#ctx0" brushRef="#br0" timeOffset="107546.07">20753 10108 2831 0,'-7'-9'0'0,"2"5"0"0,0 1 0 0,2 0 0 0,-1 3 0 0,2 4 0 0,2 13 0 0,0 8 0 0,4 10 0 0,6 9 0 0,3 5 0 0,2 9 0 0,0 2 0 0,2 8 0 0,3 2 0 0,0 1 0 0,0-3 0 0,8 4 0 0,-7-21 0 0,1-3 0 0,-2-5 0 15,2-6 0-15,-3-3-126 0,0-1 90 0,-6-15 32 0,-4-7 1 0,0-8 40 32,-3-3-120-32,-1 0-936 0,1-9 481 0,-3-10 256 0,-2-6 122 0,-1-1 48 0,0-6 37 0,0 0 0 0,0-6 82 0,-4 5-17 0,-5 0-1 0,2 2-26 15,-1 4 272-15,-1 6-136 0,-3-6-78 0,4 14 452 16,-3 0-200-16,0 7-140 0,0 3 13 0,-4 1 241 16,1 2-179-16,-2 16-85 0,0 4-44 0,-1 5 33 78,0 2-37-78,-2 4 8 0,4 0-301 0,-1-3 128 0,4-2 64 0,-3 0-226 0,6-6 145 0,-2 0 81 0,6-9 27 0,1-3-748 0</inkml:trace>
  <inkml:trace contextRef="#ctx0" brushRef="#br0" timeOffset="107678.72">20980 10115 1084 0,'7'-12'0'0,"1"1"0"0,1 5 0 0,0 6 0 0,2 0 0 0,-1 0 594 0,2 3-279 0,2 11-129 0,-3 2 178 0,1 5-164 0,-1 0-81 0,0 1-41 16,3 3-449-16,0 3 213 0,-2-3 93 0,1 2-377 16,1-4 240-16</inkml:trace>
  <inkml:trace contextRef="#ctx0" brushRef="#br0" timeOffset="107842.28">21359 10393 2029 0,'0'0'0'0,"0"0"0"0,0 0 0 0,0 0 0 0,0 0 0 0,0 0 0 0,0 0 0 0,0 1 0 0,0 5 245 0,3-2-104 0,6 3-52 0,-2 0-304 0,7-1 122 15,-3 2 65-15,1-1-687 16,2 0 347-16,-1-2 174 0,1-2 81 0,0 0-208 16</inkml:trace>
  <inkml:trace contextRef="#ctx0" brushRef="#br0" timeOffset="108018.23">21554 10273 805 0,'-4'-14'0'0,"1"2"0"0,0 1 0 0,0 4 0 0,2-3 0 0,-1 9 475 0,2 1-219 0,0 0-110 16,0 7-54-16,0 10 120 15,0 6-79-15,-3 6-52 0,-1 10 330 0,-1 4-187 16,-2 6-93-16,0 6-47 0,-4 8 212 0,1-6-134 16,-2 4-62-16,-2 3-22 0,-2 1-41 0,-1 1 0 15,-3 7 9-15,4-13-380 0,-2-5 185 0,7 2 93 16,-3-5 47-16,8-4-695 0,-2-1 314 0,8-17 195 15,0-12-387-15</inkml:trace>
  <inkml:trace contextRef="#ctx0" brushRef="#br0" timeOffset="108209.47">21848 10309 1131 0,'14'-24'0'0,"0"4"0"0,0 8 0 0,5-2 0 0,-5 4 0 0,3 3 561 0,1 3-262 0,2 0-132 0,1 0-65 0,1 0 208 16,-1 4-141-16,-1-3-67 0,-3 2-257 0,0 1 95 16,-3 0 48-16,1 0 34 0,-7 0-243 0,-3 4 129 15,-2 1 64-15,-1 3-654 16,-2-1 338-16,0 2 167 0</inkml:trace>
  <inkml:trace contextRef="#ctx0" brushRef="#br0" timeOffset="108477.35">22007 10119 982 0,'-1'-6'0'0,"-4"-1"0"0,3 4 0 0,1 1 0 0,1 2 0 0,0 0 0 0,0 0 0 15,0 5 390-15,0 7-181 0,0 1-87 0,0 3 16 0,0 4-51 16,-6 1-16-16,3 1-10 141,-4 2-85-141,-2-2 30 0,1 2 0 0,-5-3-8 0,1 4 47 0,-2-4-9 0,2-3 0 0,-2-3 0 0,3-2 0 0,0-5 0 0,2 4 9 0,4-10 200 0,-1 1-105 0,5-3-52 0,1 0 69 0,0 0-60 0,1 0-22 0,11-3-6 0,5-2-33 0,3-4 0 0,1 4 0 0,2-1-230 0,4 2 124 0,-4-1 48 0,2 4 29 0,-3-3-208 0,1 2 90 0,0 0 68 0,2 2-16 0,-4 0-541 0,-1 0 282 0,-2 0 141 0,-2 0-313 0,0 0 227 0,-1 0 104 0</inkml:trace>
  <inkml:trace contextRef="#ctx0" brushRef="#br0" timeOffset="108640.81">22238 10181 873 0,'-11'-11'0'0,"3"5"0"0,-3 3 0 0,0 1 0 0,-3 2 0 0,0 0 0 0,-1 16 387 0,-2 2-175 0,-1 8-88 0,-2 6 209 16,-5 6-140-16,5 3-83 16,-5 3-37-16,-3 6 115 0,-3 4-76 0,-5 5-38 0,-4 6 9 0,3-12-78 15,3-2 0-15,3-6 32 0,2-7-310 0,5 0 164 16,13-15 68-16,6-8-611 0,5-7 295 0</inkml:trace>
  <inkml:trace contextRef="#ctx0" brushRef="#br0" timeOffset="109368.75">21999 10618 1222 0,'2'2'0'0,"-2"2"0"0,1-2 0 0,-1 2 0 0,2 4 0 0,-2 1 0 0,2-1 469 16,-1 5-216-16,1 2-100 0,-1-3-63 0,0 5-9 0,3-2 0 0,-2 1-45 15,1-1-120-15,1 0 70 0,-2-4 20 0,-1-1-294 16,1-2 162-16,-2-3 81 16,0-2 40-16,0 1-101 0,0-4 62 0,0 0-40 15,0-7 42-15,0-6-46 32,0-3 29-32,0-4-9 0,0-1 9 0,0 2 98 0,0 1-38 0,8-3 0 0,0 3 90 0,1 0-49 0,0 4-27 0,1 3 66 15,-1 4-42-15,2-1-2 0,-2 5-1 0,2 2 33 16,1 1-30-16,-4 3 12 0,0 9-37 0,0 8 47 15,-5 0 0-15,2 5-23 0,-4-1-15 0,-1 3 42 16,0-4-38-16,0 0 8 16,-1 3-30-16,-4-6 24 0,-3 0 0 0,2-4-48 15,-2-2 1-15,2-3 41 0,0 0 7 0,0-6-48 0,-1-3-1 0,3-2 37 16,-1 0 2-16,2 0-124 16,-1-4 59-16,4-10 19 0,0 2-1 0,0-8-155 15,0 1 86-15,2-5 27 0,5-3-201 0,3-5 112 16,6-4 60-16,0-5-151 0,5-5 106 0,2-1 54 47,6-10 17-47,-1 5 30 0,5-3 6 0,-2 3 0 0,0 4 0 0,-3 6 197 0,1-2-108 0,-11 18-40 0,-1 6-24 0,-8 10 347 15,-2 4-151-15,-4 5-102 0,1 1 277 0,-4 0-170 16,0 1-61-16,0 8-51 0,0 1 0 0,0 3-42 16,-4 2 9-16,-1 0-33 0,0 0-1 0,0 2 26 15,2-1-1-15,-1 1-8 0,0 3 17 0,3-4-9 16,1 1 0-16,0-1 50 0,0 1-24 0,0-3-1 15,1 6 60-15,6-5-46 16,1 0-1-16,3 0-38 0,1-1-21 0,1 1 21 16,4 4 9-16,-3-4-110 0,1-2 50 0,-3 5 26 0,1-3-1 15,-3 2-150-15,-6-3 73 0,-2 1 46 16,-2-3 3-16,0 0-54 0,-3 0 17 0,-8-1 29 16,-6-4-115-16,2-4 61 0,-3-2 9 0,-2-1-69 15,1 0 45-15,-4 0 21 0,3 0 9 0,3-7-4 16,-1-5 1-16,2-5 32 0,1-1 0 0,-1-3 33 15,3 0 9-15,6 0-42 0,1 3 0 0,0 3 74 16,4 3-37-16,-2 0-9 0,2 7 400 16,2 5-201-16,0 0-77 0,0 2 391 15,2 17-227-15,3 10-112 0,3 10-70 0,-1 9 278 16,-2 15-222-16,1 8-152 0,0 5 0 0,-3 16 0 16,-2-6 0-16,1 6 0 0,-2 2 0 0,0 3-494 15,0 2 139-15,0 11 205 0,0-19-561 0</inkml:trace>
  <inkml:trace contextRef="#ctx0" brushRef="#br0" timeOffset="109630.05">22825 10217 1807 0,'-11'0'0'0,"-1"1"0"0,1 6 0 0,3 3 0 0,1 3 0 0,3 4 0 0,3 1 0 0,1 5 525 0,0-1-235 0,0 2-131 16,5-4-226-16,7 2 52 0,0-3 25 0,-1-2-641 15,5 2 323-15,-5-8 158 16,-1-2 80-16,0-5-361 0,-5-1 199 0</inkml:trace>
  <inkml:trace contextRef="#ctx0" brushRef="#br0" timeOffset="109870.41">22802 10181 529 0,'-6'-34'0'0,"4"-7"0"0,2 17 0 0,0 2 0 0,0 2 213 16,2 3-88-16,10 0-44 0,7 0 10 0,2 6 297 16,3 2-176-16,4 5-87 0,2 1-44 0,7 1 109 15,0 2-67-15,-2 0-48 16,-1 0 76-16,0 9-57 0,-2 3-29 0,0 6 145 15,-7-1-91-15,-5 7-42 16,-2 1 1-16,-5 3 225 0,-4 2-132 0,0 11-59 0,-8-11-41 0,-1 5 124 31,0-1-143-31,0-3-52 0,-4 3 0 0,-2 3 0 0,2-8 0 0,-1 1 0 0,1-3 0 0,-3-2 0 16,5 1 0-16,-1 1-874 16,-1-9 136-16,1-2 358 31,-1-4 135-31</inkml:trace>
  <inkml:trace contextRef="#ctx0" brushRef="#br0" timeOffset="110020.01">22948 10352 1677 0,'-19'-3'0'0,"9"1"0"0,2-2 0 0,1 3 0 0,3-1 0 0,4 1 0 0,0-2 220 0,4 2-96 0,11-1-44 0,5 1 176 0,2-1-109 0,3 0-56 0,3 0-378 15,-3 1 157-15,-2 1 84 0,-2 0 41 0,-3 0-685 16,-4 0 343-16,2 3 170 15,-10 5 88-15,-4 4-342 0,-2 3 216 0</inkml:trace>
  <inkml:trace contextRef="#ctx0" brushRef="#br0" timeOffset="110589.57">23006 10470 966 0,'-22'11'0'0,"5"1"0"0,-1-5 0 0,1 3 0 0,9-6 0 0,1 0 0 0,3 0 0 0,4-4 0 0,0 0 341 16,0 0-143-16,3 0-85 0,5 0-38 0,5 0 112 16,1 0-75-16,3 0-37 0,1 0 9 0,0 0-93 15,1-4 46-15,0 0 0 0,-1 1-272 0,-2-1 135 16,1 2 79-16,-7 0-194 0,2 1 126 0,-4-1 48 15,0 2 36-15,-2 0-543 16,-2 0 249-16,-3 2 127 0,-1 6 67 0,0 4-98 0,-8 0 93 0,-6 1 37 16,-4 4 108-16,-1-1-37 0,0-2-31 0,-2 3 33 15,4-2 260-15,-2 1-168 16,0-4-73-16,7-1 166 0,3-2-110 0,0-1-6 16,4-4-45-16,3-1 368 15,0 3-170-15,2-3-91 0,0-3-47 0,7 0 40 0,5 0-43 0,0 0 0 16,0 0-79-16,2 0 35 0,-3 0 0 0,0 0 0 15,0 0 32-15,-5 0-32 16,2 0 9-16,-4 0 107 0,-2 3-59 0,-1 2-28 16,-1 1 0-16,0 0 35 0,0 1-23 0,-3 1-10 15,-4 0-31-15,-1-2 94 0,2 0-46 0,-2 1-16 16,2-3-8-16,1 1 0 0,0-1-24 0,4 1 0 16,-3-2-77-16,4 2 47 31,0-1-8-31,0 0-102 0,0-1 71 0,0 1 34 0,1-3 5 0,5 2-124 0,-1 0 40 0,-1-1 45 0,1 0-15 0,1 0-313 15,-1 1 138-15,-2-1 85 0,-2 3 42 0,1-2 29 16,-2 1 0-16,0 1-138 0,0-1 58 0,-3 4 46 16,-5-5 36-16,-3 2 161 93,0 0-66-93,-1 2-34 0,-5-2-1 0,1 2 277 0,-3 0-148 0,0-3-80 0,1 2 1 0,-2-4-34 0,4 4 50 0,-1-3-34 0,4 0 534 0,1 0-263 0,3-3-131 0,1 3-65 0,3-3 104 0,2 2-76 0,3 0-51 0,0 0 61 0,7 1-52 0,8 2-25 0,5 0-44 0,2 2-20 16,5 3 0-16,3-1 0 0,8 1 0 0,1 0 0 0,2 2 0 16,8-1 0-16,0 2 0 0,2-4 0 15,5-1 0-15,2-1 0 0,-2-2-675 0,6-5 275 16,-12 0 145-16,-3 0-723 16</inkml:trace>
  <inkml:trace contextRef="#ctx0" brushRef="#br0" timeOffset="110796.01">23576 10276 1600 0,'0'-15'0'0,"3"1"0"0,4 2 0 0,4-1 0 0,6 2 0 0,6 0 299 0,1 4-137 0,9 2-62 0,3-2 277 15,5 2-171-15,-1 2-85 0,6-3-34 0,-10 5-316 16,-4-1 132-16,-2 2 67 31,-7 0 32-31,-4 0-557 0,-5 0 300 0,-9 2 138 0,-4 5-566 0,-1-4 323 0,-3 2 162 0</inkml:trace>
  <inkml:trace contextRef="#ctx0" brushRef="#br0" timeOffset="111042.36">23945 10123 1386 0,'-1'-5'0'0,"-1"0"0"0,-1 2 0 0,-3 1 0 0,1 0 0 0,-1 2 0 0,-2 5 0 0,-2 11 249 15,-4 4-106-15,-2 8-54 0,-3 3-18 0,-4 4-8 16,1 4-28-1,-3-1 289-15,-4 4-145 0,0-1-71 0,-1 0-27 0,7-10-133 0,5-4 45 0,4-9-1 16,7-5 44-16,0-2-429 0,7-11 210 0,0 0 109 16,13-7-516-16,7-11 236 15,8-4 164-15,0-1 43 0,4 2-2 0,0-1 57 16,-1 4 28-16,3 1 287 0,-3 3-129 0,1-1-74 16,-6 3-24-16,0 4 186 0,0 2-104 0,-2 0-57 15,-1 3-29-15,2 1 594 16,-9 2-206-16,-2 0-172 0,-4 0-16 0,0 8-78 0,-3 3-39 0,-3-1 9 15,-2-1-489-15,-2 5 220 32,0-4 111-32,-10 6-711 0,-4-4 374 0</inkml:trace>
  <inkml:trace contextRef="#ctx0" brushRef="#br0" timeOffset="111190.96">23524 10651 1408 0,'-19'2'0'0,"8"-1"0"0,1 0 0 0,4 2 0 0,6-3 0 0,10 0 462 0,19 0-214 0,10-4-105 0,11-7-54 15,5-4 130-15,10 1-96 0,0-3-44 0,4-1-14 0,0 2-29 16,5-1 0-16,0 0 9 16,-18 7-367-16,-14 8 180 0,-5 2 88 0,-17 0-656 15,-9 5 373-15,-6 8 195 0</inkml:trace>
  <inkml:trace contextRef="#ctx0" brushRef="#br0" timeOffset="111346.55">23748 10814 827 0,'-5'5'0'0,"2"0"0"0,0 0 0 0,2 2 0 0,0-1 0 0,1 0 467 0,0-1-215 0,0 0-108 15,1 2 168-15,3-1-139 0,2-2-59 0,2 1-43 0,-2-2 42 0,-1-1-39 16,1 1 1-16,-2-3-567 0,3 0 273 0,1 0 123 16,-3 0 66-16</inkml:trace>
  <inkml:trace contextRef="#ctx0" brushRef="#br0" timeOffset="111577.93">23981 10623 1325 0,'0'-3'0'0,"0"1"0"0,0 1 0 0,0 1 0 0,2 0 0 0,-1 3 0 0,0 11 0 0,3 3 809 0,1 9-386 0,1 6-194 16,-1 3 348-16,3 10-270 0,0 2-127 0,-1 4-99 16,-1 2-81-16,1 2 0 93,-1-3 0-93,-1 3 0 0,-2-14 0 16,-2-5 0-16,-1-4 0 0,0-6 0 0,0-3 0 0,-1-1 0 0,-7-12 0 0,0-6 0 0,0-3 0 0,-2-1 0 0,-2 0-1120 0,1 0 492 0,0-5 301 0,4-15-518 0</inkml:trace>
  <inkml:trace contextRef="#ctx0" brushRef="#br0" timeOffset="112074.97">24499 10274 1214 0,'17'-15'0'0,"0"6"0"0,5 0 0 0,-6 8 0 0,-1 0 0 0,-3 1 0 0,2 0 604 0,-1 1-284 0,0 7-133 16,-4 3-80-16,-3 4 335 0,-5 5-203 0,-1 0-102 47,0 5 67-47,0 5-75 0,-4 2-51 0,-7 6 34 0,2 1-38 0,-3 5 0 0,2-1-64 0,-1 9-10 0,3-8 0 0,-1-2 0 16,5-1 0-16,0-1 0 0,4-5 0 0,0 6 0 15,0-14 0-15,0-5 0 0,3-3 0 0,0-4 0 16,1-3 0-16,2-3 0 0,-5-8 0 0,1-1 0 15,-2 0-483-15,0 0 218 0,-3 0 76 0,-9-1-170 16,-2-6 162-16,-1-1 80 16,-5 2 41-16,0-5-70 0,-2 0 46 0,2 1 37 15,0-2 0-15,1 1 53 0,-1 1-26 0,1 0 0 16,-1 0 161-16,7 3-76 0,2 0-42 0,0 5 308 16,7-4-175-16,0 4-88 0,4-1 3 0,0-3 141 15,4 0-57-15,12 1-57 0,5-4 9 0,0-2-219 16,6-2 91-16,1 0 32 0,0-2 0 0,3-2-246 15,-1 2 138-15,0-5 48 0,4 2-32 16,-10 0 13-16,0 4 37 0,-5 3-47 16,-5 0 195-16,-2 6-95 0,-5-1-9 0,-4 5 316 15,-3 1-165-15,-6 0-66 0,-11 1-47 0,-2 10 320 16,0 0-156-16,-1 2-70 0,2-1-47 0,4-1 144 16,1-1-95-16,1-1-120 0,3 2-11 0,3-4 0 15,1 2 0-15,5-1 0 16,0-3 0-16,0 2 0 0,0-2 0 0,1-1 0 0,9-1 0 0,0 0 0 15,5-3 0-15,-1 0 0 0,1 0 0 0,-1 0-81 16,-2 0 45-16,0 0-584 16,-4 0 291-16,-1 0 147 0,1 0-512 0,-5 0 334 15,-1 0 162-15,-2-3-204 0,0 2 184 0</inkml:trace>
  <inkml:trace contextRef="#ctx0" brushRef="#br0" timeOffset="112316.32">24356 10558 1656 0,'-8'7'0'0,"3"5"0"0,0 3 0 0,-1 7 0 0,0 4 0 0,0 8 0 0,1 2 0 0,0 5 0 0,0 4 0 0,-2 1 609 32,1 0-287-32,-1 4-134 0,4-14 231 0,-2-4-191 0,3-3-96 0,2-10-48 0,0-3-25 0,0-3 10 0,0-10-33 0,9-3 93 15,8 0-129-15,3-5 0 16,9-11 0-16,7 1 0 0,3-5 0 0,1 2 0 15,5 0 0-15,0 1 0 0,-1 2 0 0,8 2 0 16,-11 4 0-16,-2 4-112 0,-3 1-27 0,-4 2-753 16,-1 2 427-16,2 0 206 0,-11 0 116 0,-5 0-547 15,-3 3 327-15,-4 3 164 0</inkml:trace>
  <inkml:trace contextRef="#ctx0" brushRef="#br0" timeOffset="112491.85">24969 10590 1302 0,'-5'-8'0'0,"1"5"0"0,1 1 0 0,0 1 0 0,0 1 327 0,-2 0-138 0,4 9-82 0,-1 12 887 0,2 3-480 0,0 7-240 0,0 3-50 0,-1 6-224 0,1-4 0 0,0 1 0 0,0 3 0 0,-1-5-49 0,1 0-17 0,-3 2 59 0,-1-12-1026 0,-4 1 534 0</inkml:trace>
  <inkml:trace contextRef="#ctx0" brushRef="#br0" timeOffset="112833.6">25364 10202 2146 0,'-10'-9'0'0,"1"2"0"0,6 2 0 0,-4 5 0 0,6 0 0 0,1 0 0 0,0 0 0 0,0 2 0 0,0 8 0 0,1-1 274 16,7-1-123-16,2 1-58 0,2 4-408 0,1-4 175 15,1 1 88-15,0 0-656 0,0-1 343 0,1-3 168 16,-2 0 84-16,1 0-181 0</inkml:trace>
  <inkml:trace contextRef="#ctx0" brushRef="#br0" timeOffset="113104.48">25629 10217 965 0,'3'0'0'0,"4"0"0"0,-2 0 0 0,0 0 0 0,-4 0 0 0,0 0 0 0,-1 0 0 0,0 2 372 0,-6 8-168 0,-9 2-75 16,-2 3-51-16,-8 3 13 0,-6 5-28 0,-1 2 1 15,-7 2-61-15,1 0-9 0,-1-2 42 0,-5 3 0 16,1-2 45-16,-3-3-1 0,-5 1-35 0,10-12 141 16,4-4-76-16,5-6-36 0,9-2-1 0,6 0 163 15,2-2-91-15,12-7-59 0,3-4-25 0,7-2 62 16,15-1-44-16,9-1 0 15,9 0 44-15,3 4-48 0,5 2 1 0,4 1-40 32,4 7-91-32,1-2 46 0,8 1 31 0,-10 1-119 0,1 3 67 0,-1 0 32 0,-6 0 1 0,-3 8-350 15,0 2 160-15,-17 0 97 0,-7 0 4 0,-7-2-490 16,-7-3 270-16,-6 0 136 0,-1-3 57 0,-1-2-189 16,-8 0 133-16,-6-9 66 15,-1-8-355-15</inkml:trace>
  <inkml:trace contextRef="#ctx0" brushRef="#br0" timeOffset="113310.44">25571 9981 1302 0,'-5'-4'0'0,"-5"-2"0"0,3 4 0 0,1 2 0 0,0 0 0 0,5 13 0 0,1 8 0 0,0 4 641 0,0 7-307 0,1 7-149 16,8 6-75-16,-2 5 411 0,1 7-243 0,-3 9-111 15,0-6 146-15,-3 2-233 16,-2-1-80-16,0-3 0 0,0-5 0 0,-7 1 0 0,-3-13 0 15,1-10-285-15,-3 0 50 0,2-9 135 16,1-5 68-16,-2 0-723 0,6-12 378 0,1-5 82 16,2 0 130-16,1-2-463 0,1-11 295 0,-2-4 140 15</inkml:trace>
  <inkml:trace contextRef="#ctx0" brushRef="#br0" timeOffset="113487.96">25504 10592 680 0,'0'-5'0'0,"-7"-2"0"16,1 4 0-16,-4 2 0 0,3 1 0 0,-5 0 448 0,-1 0-207 0,-4 9-93 15,2 5 304-15,-3 1-209 0,0 6-103 0,0-1-52 16,0 2-85-16,-2 2 42 0,10-7-9 0,1 1-214 16,3-5 108-16,4-1 52 62,2-4 28-62,0-2-628 0,14-6 320 0,8-2 163 0</inkml:trace>
  <inkml:trace contextRef="#ctx0" brushRef="#br0" timeOffset="113677.46">25604 10579 1010 0,'18'-11'0'0,"-6"2"0"0,4 5 0 0,-3 3 0 0,1 0 0 0,0 1 0 0,3 0 333 0,-3 6-149 0,1 4-73 16,1 0-38-16,0 3 332 0,4 1-175 0,-4-2-102 0,-1 0-6 0,-1 2-44 0,-4 0 1 0,2-1-43 15,0 0-442-15,-7 1 217 0,1-6 113 0,-4 4-629 16,-2 0 361-16,0-6 179 94,-2 5 5-94</inkml:trace>
  <inkml:trace contextRef="#ctx0" brushRef="#br0" timeOffset="114192.08">25622 10710 887 0,'-3'0'0'0,"-1"0"0"0,-2 2 0 0,5 1 0 0,-1 3 0 0,2 0 0 0,0 3 0 0,0 4 62 0,2 6-17 0,3-1-9 0,4 3 154 0,1 1 62 0,0 2-108 0,-2 1-54 0,0 2 101 0,-2-4-83 0,0-2-35 0,-4-3-35 0,3 0-2 0,-4-4 0 0,2 1 9 15,-1-8-88-15,-2-4 39 0,0 0 0 16,0-3 40-16,0 0-36 0,0-4 8 0,0-8 28 15,0-4-176-15,0 0 82 0,0-1 12 0,0-2-4 16,-3 5-13-16,0 2 13 0,-2 0 0 0,2 1 151 16,-3 5-57-16,0-2-31 0,-1 5 2 0,1 1 163 15,-4 0-85-15,5 2-32 0,-3 0-25 0,0 0 106 16,3 5-61-16,-1 0-5 16,2 2-148-16,1 0 58 0,3-3 25 0,0 2 8 0,0-5-90 0,0-1 51 15,11 0 27-15,5-1-192 0,4-13 98 0,7-4 26 16,2-6 31-16,5-5-184 0,3-7 95 0,8-8 18 15,4-9 34-15,8-10 79 16,-6 1-20-16,-2-6 1 0,0 2 181 0,-6 5-100 16,-4 2-52-16,0 2 142 0,-15 19-87 0,-9 11-25 31,-5 6-30-31,-5 12 379 0,-5 5-185 0,0 2-69 0,0 2-60 0,-3 2 257 16,-5 8-154-16,-3 7-77 0,-2 8-38 0,3 5 60 0,-1 4-135 0,3 5 0 15,3 7 0-15,0 5 0 0,4 3 0 0,1 8 0 31,0-8 0-31,0-2 0 0,8 2 0 0,6-3 0 0,2 0 0 0,6 5 0 16,-4-13 0-16,1-2 0 16,-1-3 0-16,-3 1 0 0,-6-4 0 0,-2 5 0 0,-5-12 0 0,-2-3 0 15,-5-6-176-15,-10-2 31 0,-4 3 46 0,-1-12 36 16,-2-4-33-16,-4-1 30 0,4-3 0 0,0 0 29 16,-3-4-10-16,6-9 9 0,1-7-1 0,1-6 21 15,3-1-20-15,4-7 0 0,-1 0-9 0,8 4-15 16,3 3 0-16,0 7 25 0,0 4 214 0,0 5-105 15,2 1-45-15,7 8-23 0,4 2 112 16,4 0-63-16,4 9-17 0,3 6-103 16,9 4 39-16,-1 2 0 0,4 3 50 0,6 0-275 15,2 0 129-15,7 3 61 0</inkml:trace>
  <inkml:trace contextRef="#ctx0" brushRef="#br0" timeOffset="114350.67">27046 11350 2877 0,'0'0'0'0,"0"0"0"0,0 2 0 0,0 0 0 0,4-1 0 0,5-1 519 0,0 4-242 15,-1-2-121-15,1-2-54 0,2 3-102 0,-3-2 0 16,-1-1 0-16,2 0-156 0,-2 0-72 0,0 0 140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06:16.9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3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0:07:20.040"/>
    </inkml:context>
  </inkml:definitions>
  <inkml:trace contextRef="#ctx0" brushRef="#br0">9154 14398 1166 0,'-10'0'0'0,"-2"3"0"0,4-3 0 0,1 0 0 0,2 3 0 0,2-3 0 0,-2 0 0 0,2 0 0 16,2 0 0-16,1 0 292 0,0 0-126 0,0 0-64 0,0 0 14 0,0-3-29 0,0 3-10 0,1-3-6 0,2 2 0 0,2-1-32 0,-2-2 1 0,2 3 104 0,2 0-58 0,-1-2 1 0,0 0-47 0,0 3 167 0,2-3-84 0,1 2-31 15,1-2-11-15,-1 2 161 0,3 0-101 0,1 1-51 0,4-1 51 0,0-1-41 16,3 0-36-16,2 0 2 16,4 0-66-16,0 1 0 0,9-1 0 0,3-1 0 15,2 1 0-15,9 1 0 0,1-1 0 0,6 2 0 16,7 0 0-16,-5 0 0 0,2 0 0 0,-1 5 0 16,0 1 0-16,-1 2 0 0,5-1 0 0,-12 0 0 15,-7 0 0-15,0 0 0 0,-5-1 0 0,-5 0 0 16,2 1 0-16,-13 0 0 94,-4 0 0-94,-3-2 0 0,-2 1 0 15,-5-2 0-15,2 1 0 0,-9-1 0 0,-1-1 0 0,1-3 0 0,-2 0 0 0,0 0 0 0,0 0 0 0,-2 0 0 0,-2 0 0 0,-5-2 0 0,3-6 0 0,-3-1 0 0,0-3 0 0,2 0-804 0</inkml:trace>
  <inkml:trace contextRef="#ctx0" brushRef="#br0" timeOffset="485.04">9519 12430 2275 0,'-14'-12'0'0,"0"3"0"0,2 0 0 0,2 2 0 0,-1-3 0 0,4 3 0 0,2-1 0 0,2 1 0 0,3 1 0 0,0-2 320 0,0 2-131 0,8 0-80 0,8 0 205 0,6 2-137 0,4-1-69 16,3 3-35-16,8 1 246 0,-1-1-272 0,5 2-47 15,2 0 0-15,1 0 0 0,10 0 0 0,-8 5 0 16,6 0 0-16,-2-1 0 0,2 2 0 0,-1 0 0 15,2-1 0-15,-14 0 0 16,-3-1 0-16,-5 0 0 0,-4 1 0 0,-6-1 0 16,1-1 0-16,-16-1 0 0,-2 1 0 0,-3-2 0 15,-1-1 0-15,0 0 0 0,-1 0 0 0,-6 0 0 16,-5 0 0-16,2 0 0 16,-4 0 0-16,2 0-765 0</inkml:trace>
  <inkml:trace contextRef="#ctx0" brushRef="#br0" timeOffset="1569.29">7560 10064 1199 0,'-12'0'0'0,"1"0"0"0,3-2 0 15,3 0 0-15,3 2 0 0,1 0 27 0,1-3 0 0,0 2-27 0,8-1 526 0,12-4-243 0,2 2-121 16,8-3-62-16,2-2 492 0,-2 4-282 0,4-4-134 16,0 2-69-16,-2 1-83 0,-1 1 15 0,4-2 11 15,-9 4-253-15,1 2 122 16,-5-2 60-16,-1 3 30 0,-5 0-439 0,-1 0 245 15,-8 0 19-15,-4 7-500 0,-3 1 313 0,0 2 157 16,0 2 68-16,-11-3-358 0,-1 3 223 0</inkml:trace>
  <inkml:trace contextRef="#ctx0" brushRef="#br0" timeOffset="1847.56">7687 10069 737 0,'-12'6'0'0,"3"1"0"0,2-2 0 0,1 4 0 0,2 1 0 0,1 3 535 0,1 3-237 0,2 3-135 0,0 3 129 0,0 4-126 0,2 1-64 0,4 5 107 0,-1 4-76 0,0-3-51 0,2 2 0 0,-1 1-133 0,-4-2 45 0,0 1 0 0,-1 2 55 0,-1-7-71 15,0-3 30-15,0-6 0 0,0 0 32 0,-5-4 123 16,-2-2-52-16,-1-6-40 0,3-6 227 0,-2 0-130 16,2-3-64-16,2 0 92 31,0 0-195-31,2 0-1 15,1 0 0-15,0 0 0 0,1-2 0 0,8 2 0 0,5 0 0 0,2 0 0 0,2 0 0 0,1 0 0 0,3 0 0 0,1 0 0 16,1 0 0-16,2 0 0 16,-4 0 0-1,3 2-40-15,-2 0-80 0,2 1-349 0,-7 0 225 0,1-2 66 0,-6-1 70 0,0 3-565 0,0-3 317 0,-3 0 149 16,-3 0 88-16</inkml:trace>
  <inkml:trace contextRef="#ctx0" brushRef="#br0" timeOffset="2091.9">7917 10349 2665 0,'-10'-4'0'0,"2"1"0"0,3 1 0 0,0 1 0 0,3-3 0 0,1 2 0 0,1-1 0 0,1 1 0 0,11-1 0 0,3 2 291 0,1-1-126 0,2-2-53 16,1 3-41-16,3 1 0 0,0 0-32 16,2 0-954-16,-2 0 477 0,3 0 248 15,-1 0 110-15,2 0-413 94</inkml:trace>
  <inkml:trace contextRef="#ctx0" brushRef="#br0" timeOffset="2397.11">8503 10304 1613 0,'0'-14'0'0,"0"1"0"0,0-1 0 0,0 1-1 0,0-2 0 0,-1 2 1 0,-2-3-1 0,0-4 0 0,-1 3 0 0,1-1 359 0,-3-2-161 0,1 0-79 0,-3 2 123 0,-1-6-92 0,-2 9-60 0,1 1-26 0,-4 2 110 0,1 7-68 0,-3 3-33 15,-3 2 9-15,3 7 1 16,-1 13 1-16,-2 10-45 16,3 7 72-16,2 2-36 0,2 4 10 0,5-1-56 0,1-4 10 0,6 2 0 15,0-2 1-15,0-4-36 16,3 2 10-16,7-9 25 0,2-6-29 0,6-1-148 31,0-6 71-31,2-4 52 0,3-1 11 0,-4-9-141 0,0 0 55 0,-1 0 50 0,0-8-213 0,-3-5 117 16,0-4 15-16,-4-2 40 0,-2-6 0 0,-3-1 44 31,-2 2 0-31,1-1 93 16,0-2-57-16,-4 6 10 0,1 0-46 0,-2 6 316 0,0 0-140 0,0 6-81 0,0-1-14 0,0 6 382 0,0 1-197 0,0 3-161 15,0 0-67-15,0 6 0 0,0 5 0 0,0 5 0 16,0 4 0-16,0 0 0 16,1 2 0-16,1-1 0 0,3 3-71 0,0-2 18 15,-1 0 46-15,1-3-801 0,2-1 390 0,0 4 154 16,-1-6 117-16,3-2-609 0,-3-3 359 0</inkml:trace>
  <inkml:trace contextRef="#ctx0" brushRef="#br0" timeOffset="2540.71">8721 10432 1705 0,'0'-4'0'16,"0"0"0"-16,0 0 0 0,0 2 0 0,0-2 0 0,0 3 0 0,0-2 351 0,0 0-161 0,0 3-76 0,0 0-37 0,0 0-1 15,0 4-38-15,0 3 325 0,-1 4-167 0,-2 0-78 16,-1 4-41-16,1 0-450 0,-1 2 205 0,-1-1 113 15,3-1 42-15,-2 1-789 0</inkml:trace>
  <inkml:trace contextRef="#ctx0" brushRef="#br0" timeOffset="2925.69">9048 10226 2023 0,'0'-20'0'0,"0"-5"0"16,0 5-1-16,0-6 0 0,0 4 0 0,-1 1 0 0,-2-2 0 0,-2 6 283 0,0-2-113 0,-4 9-72 0,1 3-30 0,-3 5 262 0,-4 2-146 0,0 2-73 0,-5 18 89 0,0 6-85 0,1 7-38 0,-2 3 42 0,1 3-41 0,5 2 1 0,-2 6-64 0,8-11-14 0,6 3 0 0,1-3 0 0,2-5 0 0,0-3 0 15,3 3 0-15,10-12 0 0,3-4 0 0,4-5 0 78,0-6-2-78,3-4-37 0,1 0-396 0,-4 0 213 0,0-14 69 0,-1-7-67 0,-3-2 91 0,-1-2 46 0,1-3-10 0,-6 1 98 0,-1 1 1 0,-3 0-44 0,0 3 0 0,-2 2 297 16,1 1-157-16,-4 8-66 0,1 5-36 0,-2-1 220 0,0 7-78 0,0 1-77 0,0 0 325 0,0 14-180 16,0 3-193-16,0 3-17 15,0 1 0-15,0 3 0 16,0-2 0-16,2 0 0 0,4-3-20 0,0-2-23 0,2 2 40 0,4-4-627 15,-4 2 290-15,2-8 170 0,2-1 14 0,-1-5-570 16,0-3 345-16,0 0 171 0</inkml:trace>
  <inkml:trace contextRef="#ctx0" brushRef="#br0" timeOffset="3275.01">9239 9910 2191 0,'-5'-10'0'0,"-1"3"0"0,2 3 0 0,0 0 0 0,0 0 0 0,4 2 0 0,0 2 0 0,4 0 0 0,5 0 0 0,7 0 0 0,-1 2 291 94,4 3-131-94,-2-2-61 0,3 1-30 0,3 0 49 0,-4-1-40 0,3 0 9 0,-4 0-49 0,0-2-1 0,-4 2 1 0,0-1 46 0,-1-1 0 0,-1 1-37 0,-5 0-10 0,-1-2 144 0,0 2-71 0,-5 0-37 0,1-1 1 0,0 1-39 0,0 3-35 0,-2 0 0 0,0 1 0 0,0 5 0 0,0 1 0 0,0 5 0 0,0 2 0 0,0 6 0 15,0 7 0-15,0 5 0 16,2 7 0-16,4 9 0 0,2-2 0 0,0 5 0 31,1 0 0-31,1 1 0 0,0-6 0 0,1 10 0 0,-3-19 0 0,-3-3 0 0,-2-2 0 0,0-8 0 16,-3-3 0-16,0 3 0 0,-6-17 0 0,-7-1 0 16,-2-5 0-16,-2-2 0 0,-5-1 0 0,0-3 0 31,0 0 0-31,-2 0 0 0,-3-2 0 0,-1-2 0 0,-5-3 0 0,5 2-729 0</inkml:trace>
  <inkml:trace contextRef="#ctx0" brushRef="#br0" timeOffset="3636.48">10085 9890 1803 0,'-7'0'0'0,"-1"0"0"0,-2 0 0 0,2 0 0 0,2 0 0 0,-2 0 0 0,2 0 0 0,4 3 667 15,-2-3-314-15,4 2-158 32,0 3-49-32,0-1-44 0,0 2-38 0,6-1 1 0,6 2-264 0,1 1 119 0,2 1 58 0,2 0 40 15,0 1-10-15,-1-3 30 0,3 1-1 0,-1-1 1 0</inkml:trace>
  <inkml:trace contextRef="#ctx0" brushRef="#br0" timeOffset="3921.72">10298 9859 1083 0,'3'-7'0'0,"1"2"0"0,0-1 0 0,-1 3 0 0,3 0 0 0,-4 3 0 0,3 0 0 0,-2 0 0 0,0 0 351 0,-1 5-157 0,-1 7-77 0,-1 1 31 0,0 7-46 0,-5 1-36 0,-4 2-1 0,-6 1-86 0,-1 1 29 0,-4 0 1 0,-1 0 30 0,-2-2-1 0,-4-2-1 0,-1-4 1 0,-1 0 63 0,-3-4-32 0,-3 1 9 16,5-7-40-16,4-4 186 0,2-2-92 0,7-1-48 16,0 0 226-16,10 0-141 15,4 0-66-15,3-1-32 0,0-7 34 0,15 4-34 16,5-4 10-16,6 4-60 0,1 0-21 0,5-1 0 16,0 1 0-16,0 1 0 0,6-1 0 0,-6 4 0 15,-3-3 0-15,0 2-153 47,-1 1 25-47,0 0 57 0,0 0-679 0,-10 0 330 0,-1 1 191 0,-5 9 96 0,-4-1-543 0,-7 3 319 0</inkml:trace>
  <inkml:trace contextRef="#ctx0" brushRef="#br0" timeOffset="4257.82">10054 10251 1830 0,'-20'2'0'0,"0"6"0"0,9-4 0 0,2 1 0 0,6-2 0 0,3 1 0 0,0-1 0 0,7-1 0 0,13-1 0 0,4-1 0 0,6 0 81 15,4 0 0-15,-1 0-43 0,5-1 524 0,-4-7-96 16,-1-1-215-16,2 3-106 0,-5 0 2 0,-1 1-54 16,1-2-19-16,-9 5-9 0,-1-2-27 0,-6 3 0 31,-2-1-16-31,-6 2-1180 0,-1 0 427 0,-5 0 352 16,0 0 170-16,-6 0-395 78,-10-3 283-78,2-1 133 0,-3-3-1 0,-3-3 94 0,0 1 38 0,1-2 57 0,3-1 0 0,-4 2 0 0,4 2 0 0,1-1 0 0,4 4 0 0,-1 1 0 0,2 1 0 0,1 1 120 0,2 2-98 0,3 0-30 0,1 2 73 0,1 10 617 0,2 3-302 0,0 4-163 0,0 4 42 0,0 0-111 0,0 4-56 0,-3 2-26 15,1 3 415-15,-5 3-212 0,-1-3-121 0,-3 2-213 16,0 0 52-16,0 1 25 31,-4-5 0-31,3 0-429 0,-1-9 223 0,4-7 116 0,-1-6 58 0,3-4-714 0,2-4 348 0</inkml:trace>
  <inkml:trace contextRef="#ctx0" brushRef="#br0" timeOffset="4460.3">10195 10330 2113 0,'5'0'0'0,"-1"-2"0"0,1 2 0 0,3 0 0 0,0 0 0 0,1 0 0 0,3 7 0 0,2 3 0 0,-1 2 0 0,4 3 0 0,3 2 0 0,-4 1 0 0,3 0 0 0,-3 3 0 0,1-3 0 0,-1-1 0 0,3 4 0 0,-8-5 0 0,2-3 0 0,-2-2 0 0,-2-6 0 0,4 2-247 0,-4-7 83 0</inkml:trace>
  <inkml:trace contextRef="#ctx0" brushRef="#br0" timeOffset="4584.93">10608 9944 3007 0,'0'-8'0'0,"0"2"0"0,0 0 0 0,6 4 0 0,1-1 0 0,4 1 0 0,6 0 0 0,0 0 0 0,6 1 0 0,4-1 0 0,2 2 0 0,3 0 182 0,2 0-63 0,-3 0-46 16,-3 0-588-16,-2 0 275 0,-2 0 139 0,-5 0 69 15,-1 0 43-15,-10 0-9 0</inkml:trace>
  <inkml:trace contextRef="#ctx0" brushRef="#br0" timeOffset="4951.58">10655 10123 1400 0,'-9'5'0'0,"-2"0"0"0,4-1 0 0,4 2 0 0,-3-2 0 0,6 1 0 0,0 2 511 16,6-2-237-16,5 0-119 15,8-1-59-15,-1-1 78 0,1 2-73 0,3-5-33 63,-2 2-149-63,-1-2 59 0,1 0 30 15,0 3 8-15,-5-3-523 0,0 0 272 0,-3 0 135 0,-3 2-549 0,2-2 315 0,-4 0 154 0,-4 0 25 0,-1 0-133 0,-2 0 144 0,0 0 72 0,0 0 36 0,-5-5 36 0,-2-2 0 0,-4-5 0 0,4 0 0 0,-4 0 0 16,3-1 0-16,-2-1 0 0,2 2 80 0,0 0-77 47,0 5 0-47,3-1 392 0,-1 3-165 0,0 0-117 0,4 5 11 0,1 0-52 0,1 5 49 0,0 10-42 0,0 7 0 16,1 5 560-16,7 4-306 0,0 4-149 31,0 1 39-31,0-1-94 0,-1 5-46 0,0 3-14 0,-3-6 5 0,-2 1 0 0,-2-6-38 0,0-2-105 15,0-2 52-15,-9-2 36 0,-2-9-9 0,-3-8-225 0,1-3 126 0,-2-6 63 16,2 0 31-16,-2-6-487 16,5-13 236-16,2-4 58 0,3-5-358 0,2-7 254 0,3-2 128 0</inkml:trace>
  <inkml:trace contextRef="#ctx0" brushRef="#br0" timeOffset="5115.14">11012 9924 1301 0,'20'-14'0'0,"2"1"0"0,4 4 0 0,5-3 0 0,-3 4 0 0,4-2 186 0,4 1-75 0,1 1-37 0,3-1 0 16,7-1-28-16,-4 2-10 0,-3 0 1 16,-3 1 758-16,-1 1-379 0,-6 2-190 0,4 1-86 0,-14 3-411 15,-1 0 154-15,-6 0 76 0,-6 0-595 0,-3 0 336 16,-2 7 178-16,-2 3 74 0,-12 2 43 0,-7 1-118 16,-6 0 64-16</inkml:trace>
  <inkml:trace contextRef="#ctx0" brushRef="#br0" timeOffset="5313.4">11169 9975 2530 0,'-10'5'0'0,"2"4"0"0,1 3 0 0,5 3 0 0,-4 5 0 0,6 4 0 0,0 9 0 0,0 7 0 0,2 8 0 0,4 5 0 0,-1 7 0 0,1 1 686 0,-2 2-325 0,1-1-162 0,-5 0-44 0,0-5-155 15,0 6 0-15,0-13 0 0,0-4 0 0,0 1-170 0,0-4 93 0,0 3-707 0,0-19 406 0,0-12 208 0,0-12 59 0,0-3-447 32,0-15 235-32</inkml:trace>
  <inkml:trace contextRef="#ctx0" brushRef="#br0" timeOffset="5691.38">11403 10021 1933 0,'0'-11'0'0,"-6"2"0"0,3 2 0 0,-2 2 0 0,-1 2 0 0,-1 3 0 0,1 0 0 0,-2 2 313 0,1 9-139 0,-1 4-68 0,0 2 223 16,0 0-151-16,2 3-71 0,1-1-35 0,2 2 5 16,1 0 0-16,-1 4-32 0,3-3-8 0,0-4-192 15,0 5 96-15,0-4 48 0,0-2-124 0,4 6 95 16,-1-9 33-16,1 0-359 16,1-4 142-16,1 0 115 0,-4-6-18 0,4 4-271 0,-5-8 185 0,1 0 88 15,1 0 44-15,-1 0-99 16,0-8 72-16,0-3 27 0,0-6 8 0,0 0 3 15,1-3 0-15,2-2 33 16,3-1 16-16,-4 2 10 0,4-1-26 0,0 1 166 0,1 2-83 0,0 2-41 16,1-2-10-16,0 6-31 0,1 3-1 0,2 3 20 15,1 3-18-15,-2 3 664 0,5 1-289 0,-2 1-148 16,0 12-78-16,-2 4 98 0,2 5-88 0,-2-4-44 16,1 6 79-16,-4-2-65 15,0-1-29-15,-1-4 0 0,0 3-29 0,-4-6 1 47,3 3 8-47,-5-4-213 0,1-2 103 0,-3-1 50 0,-1-4 26 0,0 1-493 0,0 0 250 0,-6-6 80 0,-4 0 76 0,1-1-470 0,-3 0 254 0,-3 0 128 16,0 0-235-16,-1 0 195 0</inkml:trace>
  <inkml:trace contextRef="#ctx0" brushRef="#br0" timeOffset="5830.01">11391 10234 713 0,'-7'0'0'0,"2"-2"0"0,1-1 0 0,-1 3 0 0,1-3 0 0,0 2 406 0,4-2-190 0,0 3-90 0,0 0 110 0,2 0-100 0,6 0-50 0,3 0-15 0,3 0-5 0,1 0-30 0,5-3 1 0,-3 2-1 0,2 0-335 31,-3-1 176-31,-1 2 75 0,-2 0 43 0,0 0-592 0</inkml:trace>
  <inkml:trace contextRef="#ctx0" brushRef="#br0" timeOffset="6289.79">11442 10315 348 0,'-8'7'0'0,"-3"-3"0"0,3 3 0 0,5-4 0 0,-3 3 0 0,4-5 0 0,2 3 338 15,0-3-151-15,0 0-66 0,0 2-13 0,8-3-36 16,0 1 0-16,4-1-166 0,-1 0 66 0,0 0 41 47,4 0-9-47,-5 0-248 0,0 0 130 0,2 0 66 0,-4-1 33 0,1-2-98 0,0 2 58 0,-6 0 29 0,2-1-47 0,0 2-2 0,-1 0-15 0,-2 0 17 16,0 0 233-16,1 0-97 15,-2 0-52-15,-1 0 342 0,0 3-169 0,0 4-93 16,0 1-13-16,0 1-35 0,0 5 42 0,0 1-31 15,0 2 51-15,0 0 334 0,0 3-205 0,0 1-99 16,0-2-43-16,0 3-27 16,2-4 0-16,-2 6-20 0,1-7-105 0,-1-1 49 0,0-2 23 0,0 0-187 15,0-5 106-15,0 2 61 0,-4-7 19 0,-3-1-1 16,-2-3-21-16,1 0 41 0,-5 0-86 0,1-5-467 16,-1-8 248-16,0 1 120 0,0-3 59 15,-1-5 36-15,-3 3 14 0,2 3 10 16,1-2 151-16,-2 3-75 15,4 4-39-15,-4 1 1 0,0 1-48 0,3 5 10 0,0 2-1 0,-2 0 639 16,4 6-288-16,-1 6-116 16,0 2-72-16,6 1-227 0,2 1 69 0,2 0 34 93,2-1 0-93,0-2 35 0,2 1 9 16</inkml:trace>
  <inkml:trace contextRef="#ctx0" brushRef="#br0" timeOffset="6361.45">11682 10478 2014 0,'6'3'0'0,"-1"1"0"0,1 1 0 0,0 0 0 0,0 2 0 0,2 1 0 0,-2 1 267 0,1 0-120 0,0 2-56 0,-2 1 53 0,0 0-55 0,-1 1-25 32,0-1 8-32,-1-1-545 0,-2-1 255 0,4-2 127 0,-4-2-810 0</inkml:trace>
  <inkml:trace contextRef="#ctx0" brushRef="#br0" timeOffset="6650.42">11957 9858 1550 0,'0'0'0'0,"0"3"0"0,0 4 0 0,0-1 0 0,0 6 0 0,0 2 0 0,0 3 0 0,0 2 542 0,0 1-253 0,0 2-126 15,-1-1-77-15,-4 3-15 0,1-7-10 0,-1 0-24 16,0-5-112-16,2 0 56 0,-1-7 28 0,-1 4-31 15,3-9 25-15,0 0 0 16,2 0 34-16,0-3 27 0,0-7-27 0,2-3 8 16,6 4-54-16,2-4 122 0,3 2-69 0,2-1 1 0,2 2 106 0,4 2-52 15,-4-1-24-15,0 5 0 0,1 0-129 0,2 1 45 16,-4 2 0-16,4 1-441 0,-6 0 228 16,-2 0 121-16,-7 4 42 0,0 8 37 0,-4 1-20 0,-1 4 24 46</inkml:trace>
  <inkml:trace contextRef="#ctx0" brushRef="#br0" timeOffset="7031.11">11877 10294 1854 0,'-6'3'0'0,"-1"-1"0"0,2-1 0 0,-1 0 0 0,2 2 0 0,2-1 0 0,2-1 0 0,0-1 0 0,0 2 0 0,0-2 303 0,0 0-123 0,2 0-11 0,0 0-65 0,3 0-35 0,0 0 1 0,-2-2-105 15,3 1 44-15,-4-5-8 0,3 0 35 0,-2 2 59 0,3-1-29 0,-1 0 0 0,2-5 128 0,0 5-83 0,2-4-38 0,2 1 1 0,1-1 34 0,2-1-36 0,4-1 9 0,-1 1-2 0,-2 2-42 0,4 1-1 0,-1-3 1 0,0 5-76 16,0 0 47-16,-3 2-10 16,-1 2 39-16,-5 1-179 0,-2 0 89 0,-5 0 45 15,0 7 9-15,-2 7-107 0,-10 2 58 0,-7 0-3 16,-2 3 22-16,-2-1-15 0,-2 3 31 0,0-7 173 15,2 3-83-15,1-3-43 32,0 0 1-32,2-5 190 0,1 3-225 0,4-7 0 0,5-1 0 0,2-1 0 0,2-1 0 0,4-2 0 15,0 0 0-15,0 0 0 0,9 0 0 0,8 0 0 16,-1-2 0-16,3-4 0 0,1 0 0 0,2 1 0 0,-1-2 0 0,-2 2 0 16,0-2 0-16,0 3 0 46,-1 0-262-46,-4 1 54 0,-1 2 90 0,-1-1-905 0,-4 2 493 0</inkml:trace>
  <inkml:trace contextRef="#ctx0" brushRef="#br0" timeOffset="7157.77">11905 10493 1764 0,'-13'2'0'0,"-1"1"0"0,0 2 0 0,6-1 0 0,1 3 0 0,3 1 0 0,4 1 0 0,0-1 637 0,0 2-292 0,0 0-159 0,8-1-43 0,1 0-53 0,1-1-27 16,1-1 0-16,1 1-17 0,-1-2-10 0,1-3 0 15,0-1 1-15</inkml:trace>
  <inkml:trace contextRef="#ctx0" brushRef="#br0" timeOffset="7342.28">12096 10487 1608 0,'-6'0'0'0,"0"0"0"0,-1 0 0 0,3 0 0 0,0 0 0 16,0 3 0-16,3 0 0 0,0 2 81 0,1 0-8 0,0 2-37 0,0-3 0 0,0 4 1 0,0-4-1 0,2 1 9 0,6-1 220 0</inkml:trace>
  <inkml:trace contextRef="#ctx0" brushRef="#br0" timeOffset="7540.75">12207 10481 1171 0,'0'-5'0'0,"0"1"0"0,0 1 0 0,0-1 0 0,1 0 0 0,1 2 0 0,1-2 545 0,3 1-246 0,-1 2-136 0,0-1-3 0,0 2-63 140,1 0-30-140,0 0 0 0,2 0-282 0,-2 3 121 0,2 4 65 0,-2-1-428 0,3 1 245 0,0-1 123 0,-1 1 69 0,0-2-307 0,1 1 157 0,-1 0 14 0,-1-1 61 0,-1-1 280 0,1 2-120 0,-1-4-46 0,-2 1 259 0,1-1-158 0,-2 2-78 0,-2-3-2 0,6 1-38 0,-6 1 50 0,0-3-27 0</inkml:trace>
  <inkml:trace contextRef="#ctx0" brushRef="#br0" timeOffset="8043.41">12634 10045 1799 0,'6'-19'0'0,"6"0"0"0,-1 6 0 0,6 1 0 0,1 5 0 0,0 1 0 0,2 2 298 0,1 4-122 16,-3 0-75-16,-1 0 109 0,-1 10-87 0,-3 7-43 15,-1 1-1-15,-2 6-23 16,-9 4-20-16,-1 2 0 16,0 1-123-16,-8 7 62 0,-5 1 40 0,-5-4-168 0,-4 0 94 0,1-1 48 0,-5-2 23 0,-2 1-317 15,-2 2 123-15,0-10 92 16,1-3-15-16,2-6-355 0,0-7 211 0,5-2 107 31,-1-5 44-31,9-2-122 0,6-16 92 0,5-9 46 0,3-8-236 0,0-1 147 0,0-1 80 16,5 3 46-16,3 4 45 0,1 2 0 0,0 5 0 0,1 3 406 15,-1 0-248-15,0 7-92 0,2 1-51 0,3 8 791 16,0 1-351-16,2 1-217 47,6 0-53-47,-1 8 550 0,4 9-349 0,-1 2-175 0,4 4 59 0,2 3-270 0,3 0 0 0,-6 4 0 0,2-5 0 0,-2 0 0 0,0 1 0 0,-1-6-159 15,2 2-163-15,-9-9 174 0,0-1 92 0,-4-6-1084 16</inkml:trace>
  <inkml:trace contextRef="#ctx0" brushRef="#br0" timeOffset="8209.96">12950 10074 2240 0,'1'-9'0'0,"1"1"0"0,4-1 0 0,2 1 0 0,4 1 0 0,1 2 0 0,7 3 0 0,1-1 238 0,6 1-101 16,0 0-50-16,6-1-15 0,-5 3-9 0,0 0-27 16,-2 0 0-16,-1 3 0 15,-7 4 0-15,2 0 9 0,-12 0-9 0</inkml:trace>
  <inkml:trace contextRef="#ctx0" brushRef="#br0" timeOffset="8475.98">13094 9864 1388 0,'-8'-10'0'0,"3"3"0"0,0 1 0 0,4 3 0 0,-3 0 0 0,4 3 0 16,0 12 0-16,2 9 632 0,6 8-298 0,1 10-149 0,4 7-66 0,-2 3-45 0,0 2-1 0,2 2-37 0,-3 5 0 0,4-1 0 0,-1 4 9 0,-4-12-9 0,1-3 0 0,-5-3 0 0,-2-5 0 0,-1-6 0 0,-2 4 10 0,-2-12-10 0,-11-6 0 0,-1-6 19 0,-5-7-19 0,1-5-30 0,-2 0-452 31,0 0 206-31,3-20 102 0,2 1 51 0,2-9 82 0,2-2-40 16,3-2 9-16,7-1 0 0,1 1 0 15,0 1 0-15,1 2 61 0,10-1-29 0,4 4 10 0,1 2 7 0,3 0-420 16,4 2 185-16,-1-1 94 0,8 0 36 0,-1 2-525 0</inkml:trace>
  <inkml:trace contextRef="#ctx0" brushRef="#br0" timeOffset="8614.14">13698 9888 1100 0,'-8'-3'0'0,"0"-1"0"0,-1-1 0 0,0 5 0 0,0-2 0 0,-2 2 0 0,2 0 244 0,-1 0-104 0,1 11-52 16,-6-1-164-16,6 5 52 16,-3 4 30-16</inkml:trace>
  <inkml:trace contextRef="#ctx0" brushRef="#br0" timeOffset="8777.21">13386 10225 1589 0,'-9'0'0'0,"3"0"0"0,4-3 0 0,2 3 0 15,0-5 0-15,0-2 0 0,14-1 0 0,6-1 556 63,7-3-261-63,7 1-129 0,3 0-65 0,3-1-23 0,-1 0-10 0,1 0-32 0,1 6 193 0,-2 0-447 0,-2 1 127 15,-1 2 72-15,-13 1-717 0,-4 0 380 0,-6 2 192 0,-11 0-354 0</inkml:trace>
  <inkml:trace contextRef="#ctx0" brushRef="#br0" timeOffset="8954.74">13600 10040 1532 0,'-8'7'0'0,"-1"3"0"0,1 2 0 0,5 3 0 0,0 0 0 0,3 8 0 0,0 2 0 0,0 4 0 0,1 5 770 0,4-2-372 0,1 2-181 31,3 1-90-31,-2 1 233 0,-1-3-161 0,-1 2-73 0,-2-6-340 0,2-3 125 0,-4-1 63 0,0-6-645 47,-1 1 353-47,0-1 186 0,0-8 80 0,-2-5 44 0,-6-1 0 0,3-5 39 0</inkml:trace>
  <inkml:trace contextRef="#ctx0" brushRef="#br0" timeOffset="9064.45">13567 10325 1114 0,'-8'5'0'0,"-4"4"0"0,5-3 0 0,-2 2 0 0,0 2 0 0,3-1 0 0,-1 0 234 0,1 3-91 0,1-4-57 16,2 1-316-16,-1-1 133 16,2-2 67-16</inkml:trace>
  <inkml:trace contextRef="#ctx0" brushRef="#br0" timeOffset="9200.09">13593 10317 1234 0,'0'0'0'0,"0"1"0"0,0-1 0 0,3 3 0 0,-2-2 0 0,0 2 0 0,1 0 559 0,4 1-261 0,1-1-131 0,3 1-57 0,1 0-124 16,-1 0 25-16,2 1 0 16,-1-2 25-16,1-1-256 0,2 1 136 0,-4-3 56 15,0 0-785-15</inkml:trace>
  <inkml:trace contextRef="#ctx0" brushRef="#br0" timeOffset="9570.11">13991 9806 1219 0,'0'-5'0'0,"0"-2"0"0,0 3 0 0,0 0 0 0,0 0 0 0,0 3 0 0,0 1 0 0,0 0 467 125,-3 0-215-125,-2 9-108 0,-2 4 149 0,0 4-120 0,2 3-73 15,-1 1-32-15,3 4 77 0,-2-1-55 0,3 5-27 0,0 0 10 0,2 0-37 0,0 2 0 0,0 1 0 0,0 1 0 0,6 2 0 0,0 6 9 0,0-7-9 0,-1 3 163 0,0-1-82 0,2-1-40 0,-5 2-1 0,1 4-242 0,-1-12 97 0,-2 4 52 0,0-6 7 0,0 0 14 0,0-3 17 0,0 1 43 0,0-11-27 0,-4-5-23 0,-3-4-3 0,1-2 40 0,-1-3 0 0,-2 0-16 16,-3 0-16-16,1-5-254 16,-5-5 123-16,3-1 68 0,-3-4 29 0,-3-1-404 0,2-1 203 0,3-1 74 15,-3 1-64-15,5 0 85 0,-3 2 43 0,3 0 121 16,2 6-35-16,3 3 0 0,0 2-44 0,3 0 364 31,1 2-183-31,-2-1-99 0,5 3-37 0,0 0 191 0,0 0-104 0,0 6 8 16,1 0-538-16,7-1 244 0,3 1 100 0,5-2 86 0</inkml:trace>
  <inkml:trace contextRef="#ctx0" brushRef="#br0" timeOffset="9774.85">14337 10389 3293 0,'0'4'0'0,"0"1"0"0,0 1 0 0,0 1 0 0,0-3 0 0,2 3 0 0,-1 0 0 0,3-1 562 0,-3 1-486 0,0 0-76 0,1-1 0 0,-1 0 0 0,1 2 0 0,-1-4 0 15,2 4-457-15,-1-2 39 0</inkml:trace>
  <inkml:trace contextRef="#ctx0" brushRef="#br0" timeOffset="13380.76">21663 11993 640 0,'-45'-2'0'0,"12"-4"0"0,2 4 0 0,6 0 0 0,4 2 0 0,5 0 0 0,3 0 332 0,7 0-150 0,4-2-70 0,2 2 157 0,0-3-113 0,0 2-57 16,0-5-18-16,4 3 162 0,9-3-99 0,2 1-52 15,5-2 1-15,4 1 160 0,4 1-95 0,4 1-63 16,4 3 201-16,1-1-126 0,5 2-64 0,3 0 82 15,7 0-62-15,2 0-48 0,1 3-60 0,7-1-18 16,13 0 0-16,12-2 0 16,21 0 0-16,4 0 0 0,9 0 0 0,11-7 0 31,9-2 0-31,2-2 0 0,12 2 0 0,-26 5 0 0,0 3 0 0,-2 1 0 0,-3 0 0 0,-8 2 0 16,16 10 0-16,-28 0 0 15,2 1 0-15,-3 0 0 0,-5 3 0 0,2-1 0 0,11 3 0 0,-24-2 0 16,-1-3 0-16,-5-2 0 0,0-4 0 0,-2-4 0 15,7-3 0-15,-16 0 0 16,-6-3 0-16,-2-4 0 31,-4-4 0-31,-3 4 0 0,-18 1 0 0,-4 1 0 0,-5 2 0 0,-7 1 0 0,-8 0 0 0,2 0 0 0,-12 2 0 0,-3 0 0 16,0 0 0-16,0 0 0 0,0 0 0 0,-4 0 0 16,-8-2 0-16,-3 1 0 15,-3-2-91-15,-4 3-329 0,-3 0 189 0,-7 0 86 0</inkml:trace>
  <inkml:trace contextRef="#ctx0" brushRef="#br0" timeOffset="14247.97">17848 11816 1105 0,'-18'-2'0'0,"5"-8"0"0,2 3 0 0,1 0 0 0,3 2 0 0,4 3 0 0,0-2 140 16,3 2-56-16,0 0 171 0,0 0-108 0,8 1-54 0,9 0-27 0,5-2 128 15,8 3-82-15,6-3-37 16,10 0 1-16,5 1 225 0,7-2-131 0,9 3-55 0,-3 0-44 0,6-2 199 16,8 3-115-16,11 0-58 0,1 0 157 0,13 0-103 15,-20 0-151-15,-1 0 0 0,-5 0 0 0,-7 4 0 31,6 1 0-31,-20-2 0 0,-6 2 0 0,-5 0 0 0,-6-1 0 0,-8-1 0 16,-1 0 0-16,-12-3 0 0,-7 0 0 0,-4 0 0 16,-1 0 0-16,-5 0 0 0,2 0 0 0,-3 0 0 31,0 0 0-31,0-4 0 0,0-2 0 0,-3-2 0 0,-4-2 0 0,0 2 0 0,-3-2 0 0,-3 2 0 16,1 4 0-16,-7 0-548 15,-2 2-26-15,0 2 272 0</inkml:trace>
  <inkml:trace contextRef="#ctx0" brushRef="#br0" timeOffset="15141.02">22994 14437 1234 0,'-16'-15'0'0,"1"1"0"0,3 3 0 0,5 4 0 0,-1 0 0 0,2 4 0 0,5 2 0 0,1-2 180 15,0 2-68-15,0 1 200 0,0-1-124 0,8 0-78 16,8-1-33-16,6 0 134 0,6 0-84 0,6 0-42 31,8-1 10-31,2 0 106 0,9 1-80 0,5-1-38 0,7 2-1 0,7-2 25 16,18 3-21-16,-1 0-11 0,12 0 100 0,16 0-66 15,9 0-33-15,9 0 9 0,21 0-85 0,-13 0 0 16,9-3 0 0,6 1 0-16,2 2 0 0,3-3 0 0,11 3 0 0,-37 0 0 15,1 5 0-15,4 5 0 0,-8 2 0 0,8-2 0 0,-24-3 0 0,-1-2 0 16,-9 1 0-16,-3-2 0 15,-10-1 0-15,7 0 0 0,-23-2 0 0,-4 3 0 16,-6 1 0-16,-4 0 0 0,-8 1 0 0,0 3 0 16,-16-4 0-16,-2 7 0 0,-2-5 0 0,-6 3 0 15,-5-1 0-15,-2 1 0 16,-10-3 0-16,-9 3 0 0,2-6 0 0,-5-1 0 0,-2 0 0 16,0-3 0-16,0 0 0 0,0 2-48 0,-9-2-20 0,1 0-509 15,-6 1 267-15,-1 4 124 0,-2-3 77 16,-4 3-715-16</inkml:trace>
  <inkml:trace contextRef="#ctx0" brushRef="#br0" timeOffset="15788.29">16875 15461 1413 0,'-31'-23'0'0,"6"5"0"0,9-2 0 0,12 15 0 0,4 0 0 0,6 3 0 0,14 0 0 0,13 0 280 0,17-3-108 0,9-1-69 0,14-4-30 0,16-2 278 0,13-2-154 0,34 0-66 16,7-4 51-16,21 4-70 0,17 2-34 0,15 2 0 109,4 3 127-109,19 3-71 16,-27 4-50-16,0 0 131 0,7 0-92 0,-2 7-123 0,-2 1 0 0,19 1 0 0,-42-3 0 0,0 2 0 0,8-4 0 0,-8 0 0 0,-13-4 0 0,10 0 0 0,-35 0 0 0,-8-8 0 0,-6-6 0 0,-5 1 0 0,-10 2 0 0,2-2 0 0,-34 8 0 0,-5-2 0 0,-6 3 0 0,-9 3 0 0,-5 0 0 0,-6 1 0 0,-19 0 0 0,-5 0 0 0,-4 0 0 0,-6 2 0 0,-2 1 0 0,-3-3 0 15,-3 0 0-15,0 0 0 0,0 0 0 0,0 0 0 16,0 0 0-16,0 0 0 15,-7 0 0-15,-2-3 0 0,-6-1 0 0</inkml:trace>
  <inkml:trace contextRef="#ctx0" brushRef="#br0" timeOffset="26216.01">16263 4045 1130 0,'-1'-9'0'0,"-3"3"0"0,0-1 0 0,0 0 0 0,1-3 0 0,0 0 0 0,1 2 0 0,-1-1 0 0,0 0 238 0,2-3-100 0,-1 0-41 15,0 1-13-15,-1 0 0 16,2-1-47-16,-2 0 38 0,0 1 0 0,1-3-28 0,1 5-10 0,-2-1 88 16,-1 0-44-16,1 3-1 15,-1 2-42-15,-1-5 44 0,-1 7-9 0,1 2-36 16,-1-2 1-16,-2 3 93 0,1 0-47 0,-3 0 9 16,2 10 61-16,0 1-59 0,2 3-28 0,-2 4 83 15,0 1-56-15,2 5-19 31,1 1-9-31,5 1 103 0,-6 3-65 0,6 3-51 0,0 2-53 0,0 7 0 0,0-4 0 0,0 4 0 16,0 2 0-16,3 6 0 0,0 4 0 0,4 8 0 0,-3-9 0 0,4 4 0 16,-5-5 0-16,5-1 0 0,-3-1 0 0,-1 4 0 15,0-14 0-15,-3-6 0 16,1 0 0-16,-1-3 0 0,-1-4 0 0,0 4 0 16,-1-10 0-16,-7-4 0 93,-3-1 0-93,-3-3 0 0,1-4 0 0,-6 2 0 0,0-6 0 0,0-4 0 0,-1 0 0 0,1 0 0 0,-2 0 0 0,1-4 0 0,6-4 0 0,0-2 0 0,6-2-118 0,1 0-60 0,3 0 71 0,0 0-390 0,4-1 235 16,3 2 112-16,6-2 56 0,6 2-584 0,3-1 321 0</inkml:trace>
  <inkml:trace contextRef="#ctx0" brushRef="#br0" timeOffset="26440.39">16341 4729 2149 0,'-11'0'0'0,"0"0"0"0,-2 0 0 0,7 0 0 0,1 0 0 0,2 0 0 0,2 0 0 0,1 0 510 0,0 0-227 0,0 0-128 16,3-3 279-16,8 3-199 0,3 0-99 0,0 0-107 15,4 0-29-15,-2 0 0 0,3 0 0 0,0 0 0 16,-1 0 0-16,1 0 0 0,0 0 0 0,-2 0-472 15,-1 0 224-15,-1 0 142 0,-1 0-383 0,0 0 243 32,2 0 14-32,-3 0 102 0,-1 0-568 0</inkml:trace>
  <inkml:trace contextRef="#ctx0" brushRef="#br0" timeOffset="26853.28">16906 4708 777 0,'7'0'0'0,"-3"0"0"0,1 0 0 0,1 0 0 0,-1-2 0 0,-2-2 646 0,2-2-305 0,-2-2-143 16,0-2-85-16,-1-1 276 0,0-1-176 0,-1-3-89 0,0-2 47 0,-1-4-59 15,0 3-42-15,0 2 0 0,-1 0-6 0,-7 0 1 16,0 4-29-16,-3-1 49 0,-3 6-8 0,-2 6-41 16,-1 1 1-16,-3 1 80 0,-1 15-41 0,-2 6 10 62,2 7-58-62,2 2-28 0,0 7 0 0,2 0 0 0,4 4 0 0,2 1 0 0,7-7 0 0,3-2 0 0,1-2 0 0,1-5 0 0,11-1 0 0,3-4 0 0,3-12 0 0,2-3 0 0,1-5 0 0,2-2 0 16,-1-2 0-16,2-10 0 0,-6-5 0 0,0-3-150 15,-3-2 36-15,0-3 17 16,-2 0 16-16,0-4 10 0,-5 4 9 0,-1 2 26 62,-1 1 104-62,-3 2-53 0,1 5-25 0,-1-3 293 0,-1 8-150 0,-2 3-65 0,0 4-42 0,0 1 2 0,0 2-28 0,0 0 0 0,-2 12 0 0,1 5 0 0,1 4 0 0,0 1 0 16,0 5 0-16,0-3 0 0,1 2 0 0,5-1 0 0,2-3 0 0,5-2 0 16,1 3 0-16,0-8-49 0,1-3-288 0,4-1 161 15,-2-5 82-15,2-4-710 16,0-2 375-16,-1 0 201 0,-1-5 95 0,-1-9-311 16</inkml:trace>
  <inkml:trace contextRef="#ctx0" brushRef="#br0" timeOffset="27271.92">16780 3887 1448 0,'-9'2'0'0,"1"-2"0"0,2 8 0 0,-1 0 0 0,1 4 0 0,0 2 0 0,3 5 159 0,1 2-62 0,2 4-29 16,0 2 279-16,0 0-146 15,4-3-87-15,9 0 78 0,2-5-77 0,3-4-40 0,5-4 1 0,4-3-56 16,-3-8-9-16,2 0 26 109,2-1 0-109,-3-10-27 0,-2-7 0 0,0-3 36 0,-4-5-10 0,-5-1-58 0,-5-3 30 0,-3 1-1 0,-4-2-2 0,0-2 3 0,-2 2-7 0,-4 4-20 0,-8 0 41 0,-5 5-44 0,-3 0 39 0,-4 1-20 16,0 9 18-16,-3 6-20 0,-1 4 19 0,0 2 347 0,3 0-162 0,-4 5-72 0,13 10-49 0,1 2-280 0,3 2 120 0,6 1 59 0,5 1-642 0,1 3 313 0,0-6 171 0,4 1-369 0</inkml:trace>
  <inkml:trace contextRef="#ctx0" brushRef="#br0" timeOffset="27822.73">18526 4408 2110 0,'-11'0'0'0,"2"-1"0"0,-2-1 0 0,8 0 0 0,3-1 0 0,0 3 0 0,2 0 0 0,15 0 362 0,2 0-153 16,7 0-90-16,5 0 378 0,2 0-229 0,3 0-115 15,3-3-58-15,4 2 23 31,-3-1-118-31,1 1 0 0,0 1 0 0,2 0 0 0,-2 0 0 0,7 0 0 0,-11 0-99 0,-4 0 39 0,-3 0 48 0,-6 0-593 16,-6 1 315-16,1 2 55 0,-15 0 113 0,-2 0-625 16,-2-1 354-16,0-2 178 0</inkml:trace>
  <inkml:trace contextRef="#ctx0" brushRef="#br0" timeOffset="28003.25">18900 4052 2005 0,'-7'0'0'0,"2"2"0"16,2 3 0-16,0 7 0 0,-1 0 0 0,3 5 0 0,1 7 351 0,0 6-156 0,0 4-79 0,0 6 142 0,0 6-100 0,1 0-65 15,1 1-28-15,1 0 23 16,0 0-25-16,2-1 0 0,2 2-16 0,0-11-552 16,2-4 272-16,1-1 135 0,2-1-722 15,2-2 417-15,3 7 214 0</inkml:trace>
  <inkml:trace contextRef="#ctx0" brushRef="#br0" timeOffset="28345.34">19739 4027 1599 0,'0'-42'0'0,"0"3"0"0,0-5 0 0,0 11 0 0,-7 2 0 0,-1 2 0 0,-5 3 0 0,3 2 258 0,-1 4-101 0,-3 11-64 15,3 2 210-15,-3 5-132 0,2 2-67 0,-4 2 147 16,-1 13-97-16,0 6-63 0,1 11-26 0,-1 1 155 16,5 6-91-16,0 7-45 15,-1 4 9-15,10-3 35 0,-1 4-97 0,4-1-31 94,0 6 0-94,2 5 0 0,3-10 0 0,8 2 0 0,0 0 0 0,5 1 0 0,0 0 0 0,2 6 0 16,-2-13 0-16,0 0 0 0,-4 1 0 0,-1-5 0 0,-5-3 0 0,-2 7 0 0,-5-15 0 0,-1-4 0 0,0-1 0 0,-7-5 0 0,-5-5 0 0,-4 2 0 0,0-14 0 0,-3-2-65 0,-1-3-25 0,1 0 1 0,-1 0 47 0,2-7-686 0,3 0 349 15,6-4 171-15,0-1 84 0,6 0-653 16,3-5 370-16</inkml:trace>
  <inkml:trace contextRef="#ctx0" brushRef="#br0" timeOffset="28605.16">19843 4748 1725 0,'1'5'0'0,"2"0"0"0,1 3-2 0,0 0 0 0,0 3-1 0,1 3 388 15,3-1-180-15,0 1-86 0,2 1 139 0,2-3-112 16,4-1-55-16,4-3 54 0,-1 0-60 0,2-4-24 16,3-4 0-16,-1 0-160 0,1 0 77 0,-4-13 24 15,-2-2 0-15,-3-3-136 0,-4-3 84 0,-4-1 44 16,0 1-34-16,-7 0 25 0,0 2 23 15,-5-1-20-15,-7 1 18 0,-4 2-41 0,-1 1-2 0,-2 6 178 16,-3 4-71-16,0 3-32 0,0 2 1 0,1 1-74 16,-3 0 4-16,8 4 76 15,1 5-28-15,1-2-398 0,3 2 190 0,2 1 91 16,2-3-604-16,4 1 339 16,3 1 164-16</inkml:trace>
  <inkml:trace contextRef="#ctx0" brushRef="#br0" timeOffset="29023.1">20189 3709 1017 0,'0'-28'0'0,"0"2"0"0,0 1 0 0,0 2 0 0,-2 4 0 0,-4-3 0 0,-3 11 378 31,-1 4-171-31,-1 5-85 16,-4 2-44-16,-4 0 92 0,-4 11-72 0,1 7-31 0,-4 7 1 0,-1 4 144 0,3 4-88 0,-4 3-35 0,8-3 120 0,4-1-86 15,3 2-44-15,6-4 95 0,4-3-69 0,2 5-25 16,1-13-9-16,1 0-90 0,10-5 28 0,6-2 0 16,2-5 27-16,4-3-210 0,1-4 101 0,1 0 54 15,-1-9 28-15,-1-5-114 16,0-3 36-16,2 0 53 0,-9-1-236 0,-2-2 121 0,1 0 16 0,-3 2 89 15,-2 0-19-15,-1 0 0 0,-3 5 9 16,-3 2 358 0,-1 2-175-16,-1 6-87 0,-1 1-30 0,0 2 419 0,0 2-194 0,0 16-115 15,-3 3-24-15,2 5-113 0,1 3-3 0,0-1 0 16,0 3 0-16,1-3 0 0,7-1 0 0,4 0 0 16,4-2 0-16,0 0 0 0,3-7 0 0,1-6-306 15,0-4-50-15,2-3 189 16,0-5 23-16,2 0-855 0</inkml:trace>
  <inkml:trace contextRef="#ctx0" brushRef="#br0" timeOffset="29689.31">16067 5363 745 0,'-27'-2'0'0,"10"-4"0"0,0 2 0 0,4 2 0 0,4 1 0 0,1-3 0 0,3 2 406 16,5 0-190-16,0 1-89 0,7-2 351 0,14-1-221 31,6-1-110-31,9 2 338 0,3 1-229 0,6 0-109 0,3-1-56 15,8 2 286-15,7-1-178 0,10 1-199 0,-5 0 0 0,10-3 0 16,7 3 0-16,5 1 0 0,4 0 0 0,14 0 0 16,-18 0 0-16,-1 7 0 0,-3-1 0 0,-8 3 0 15,-7-1 0-15,4 3 0 0,-23-4 0 0,-9-1 0 16,-7-1 0-16,-6-1 0 16,-8-4 0-16,-1 0 0 15,-14 0 0-15,-6-2 0 0,-1-3 0 0,0-2 0 16,-1-1 0-16,-9-3 0 0,-4 1 0 0,0 0 0 0,-3 0 0 0,0 3 0 15,-3 3 0-15,4 3-257 0,0-2-217 0</inkml:trace>
  <inkml:trace contextRef="#ctx0" brushRef="#br0" timeOffset="38917.55">16763 6268 1394 0,'0'-5'0'0,"-2"1"0"0,2-1 0 0,-1 0 0 0,-1 0 0 0,-1 0 0 0,1-2 0 0,1 2 0 0,-1-2 189 0,1 2-76 15,-1-3-37-15,1-1 84 0,-1-1-66 0,0 1-28 31,0 0 0-31,0-1 19 0,1-1-1 0,-3-3-36 0,1 4 45 0,0-2-27 0,-2 3-1 0,1-3-27 16,-1 4 29-16,-3-4-19 0,2 7-10 0,-2-1 58 16,-1 2-28-16,-2 1-1 15,2 3-29-15,-5 0 50 94,3 0-9-94,0 13-41 0,-2 2 0 0,4 4 88 0,1 2-43 0,-3 6 8 0,7-2-52 0,1 8-1 0,3-1 0 0,0 4 0 0,0 3 138 0,0 3-176 0,3-1 0 0,7 3 0 0,3 1 0 0,1 6 0 0,2-3 0 0,-1 7 0 0,0-9 0 0,-5 1 0 0,2-3 0 0,-2 2 0 0,-4-4 0 0,-1 9 0 0,-3-14 0 16,-2 1 0 15,0-5 0-31,0-1 0 0,-7-5 0 0,-4 5 0 0,-3-13 0 0,1-1 0 0,-3-7 0 0,0 0 0 0,-4-3 0 0,4-7 0 0,-2-1 0 0,2 0 0 16,-3-2 0-16,2-10 0 0,0-1 0 15,5-2 0-15,1-2-471 0,3-1 130 16,1 0 151-16,3 1 76 0,1-4-545 0,3 6 315 15,0 3 153-15,6-2-501 0</inkml:trace>
  <inkml:trace contextRef="#ctx0" brushRef="#br0" timeOffset="39139.96">16858 6916 2969 0,'-4'0'0'0,"3"0"0"0,0 0 0 0,-1 0 0 0,2 0 0 0,-1 0 0 0,1 0 0 0,0 0 0 0,1 0 452 0,7 0-207 0,6 0-104 16,2 0-17-16,4 0-124 0,1 0 0 0,3 0 0 16,1 0 0-16,1 0 0 15,4 0 0-15,-4 0 0 0,0 2-100 0,-4 2 20 0,-1-2 59 0,-3 3-317 16,0 0 185-16,-5-3 89 16,-3 3-905-16,0-1 465 31,-5-1 233-31</inkml:trace>
  <inkml:trace contextRef="#ctx0" brushRef="#br0" timeOffset="39565.82">17506 6973 1421 0,'0'0'0'0,"0"0"-1"0,-1-3 1 0,-2 0 0 0,2-2 0 0,-3-4 487 15,4 1-229 1,-2-3-110-16,2-5 22 0,0 0-65 0,0-2-34 0,0-3 9 15,0-2-8-15,0 0-1 0,-2-1-33 0,-2 1 39 16,-1 4 1-16,-3-3-31 0,-1 8-9 0,-1 2 178 16,-1 8-89-16,-2 1-44 31,0 3-1-31,-6 8 117 0,4 15-135 0,-1 4-64 0,2 5 0 0,2 5 0 0,1-1 0 0,4 4 0 31,4-7 0-31,3-1 0 0,0-5 0 0,0-3 0 0,2-2 0 0,6 0 0 0,3-10 0 0,4-3 0 16,-1-6 0-16,3-3 0 0,1 0 0 0,0-1 0 0,-2-10-107 0,-2-4 1 15,-1-4-5-15,0 0 22 16,2 1 17-16,-6 0 5 0,2 1 142 0,-3 0-56 16,0 1-29-16,-1 2 108 0,1 2-77 0,-3 3-14 0,-1 2 0 0,2 5 312 15,-3-1-303-15,2 3-16 16,0 0 0-16,-4 10 0 0,3 6 0 0,-1 5 0 16,0 0 0-16,3 3 0 0,-2-1 0 0,3 1 0 15,1-1 0-15,0 1 0 0,2-4 0 0,0-1 0 16,5 0 0-16,-2-7 0 0,-1-4 0 0,4-3-960 15,0-5 445-15,0 0 238 16</inkml:trace>
  <inkml:trace contextRef="#ctx0" brushRef="#br0" timeOffset="40088.14">17146 5990 1501 0,'-13'-10'0'0,"4"5"0"0,1-2 0 0,0 5 0 0,-1-1 0 0,4 3 0 0,1 0 0 0,0 12 0 0,1 3 379 15,3 7-171-15,0 2-76 16,0 1-51-16,0 1 178 0,3 3-110 16,7-3-56-16,2-1 39 0,2-1-38 0,5-6-9 0,2-3-47 15,2-5 63-15,2-5-31 0,4-5 0 0,-1 0-64 16,-1-2 32-16,-4-15 0 0,2 0 0 0,-5-7-28 47,4-1 10-47,-12-4 18 0,-2 0-1 0,-4 1 13 0,-5-2-12 0,-1 1-1 0,0 0 50 0,-9 5-11 0,-7 0-50 0,-5 6-26 0,-4-1 0 0,-3 4 0 15,-2 2 0-15,0 8 0 16,2 5 0-16,-2 0 0 0,2 0 0 0,2 10-132 16,0 4 3-16,7 5 61 0,6 3 41 0,5 2-606 0,7 0 300 0,1 3 139 15,0 4-637-15,9-7 402 16</inkml:trace>
  <inkml:trace contextRef="#ctx0" brushRef="#br0" timeOffset="40436.68">18112 6123 1975 0,'-2'-27'0'0,"-2"2"0"0,-2-5 0 0,4 8 0 0,-1-2 0 0,0 2 0 0,-2-2 0 0,-1 2 162 0,-2-2-54 0,2 4 20 16,-2 8-46-16,0 0-23 0,-4 5 0 0,-1 2 24 15,-1 5-10-15,0 0-37 0,-1 15 1 0,0 3 71 16,3 5-35-16,0 1 8 0,4 5 161 0,3 2-103 16,2 4-52-16,3 6 179 31,0 0-133-31,0 9-133 0,4-2 0 0,4 0 0 0,2 2 0 0,2 0 0 0,-1 4 0 0,0 6 0 16,3-7 0-16,-3 0 0 0,0-1 0 0,-2 1 0 15,-2-4 0-15,-1 9 0 0,-6-15 0 0,0-4 0 16,0-4 0-16,0-5-566 0,-6-6 238 0,-7 0 136 15,-1-15 83-15,-2-6-486 0,1-3 280 0,-1 0 139 16,-1-3 70-16,0-10-506 0,3-7 292 0</inkml:trace>
  <inkml:trace contextRef="#ctx0" brushRef="#br0" timeOffset="40596.76">17738 6445 1525 0,'-8'-12'0'0,"2"1"0"0,-1 0 0 0,6 4 0 0,1 2 0 0,0-1 0 0,1 2 696 0,9 1-330 0,7-2-155 15,3 3-92-15,5 0-42 0,5 2 1 0,-1 0-42 16,7 0 9-16,-3 0-8 0,2 0-1 0,3 4 0 16,1 1 0-16,-1-1 1 0,5 3 8 0,-9-3-9 31,-1 4 1-31,-2-6-678 0,-4 3 339 0</inkml:trace>
  <inkml:trace contextRef="#ctx0" brushRef="#br0" timeOffset="40798.24">18347 6222 2400 0,'-17'0'0'0,"5"0"0"0,2 2 0 0,1 6 0 0,-2 4 0 0,5 5 0 0,-1 7 338 0,7 5-155 0,0 2-73 0,0 5 472 0,2 4-272 0,8-2-302 0,2 6-8 0,-1-10 0 16,2-3 0-16,2-3 0 0,0-3 0 0,-1-6-411 15,3 3 70-15,-4-13 184 47,0-3-867-47,-1-6 506 0</inkml:trace>
  <inkml:trace contextRef="#ctx0" brushRef="#br0" timeOffset="40984.73">18518 6328 1508 0,'-1'-7'0'0,"-1"1"0"0,1 1 0 0,-1 4 0 0,2 1 0 0,0 0 360 0,2 0-162 0,6 0-71 16,4 6-50-16,2 5 372 0,3 2-206 0,0 1-104 0,0 6-51 0,-1-1 123 0,-2 0-92 0,-3 3-41 0,-5 2-119 0,-1 0 39 0,-3 0-1 0,-2 5-88 0,0-5 58 0,-10-1 35 0,-6-1 0 0,-5-4-158 16,-3-3 94-16,-2-1 58 15,1-6-47-15,0-4-183 16,2-4 65-16,1 0 74 0,4 0-21 0,3-9-442 0,9-6 266 0,6-7 128 16</inkml:trace>
  <inkml:trace contextRef="#ctx0" brushRef="#br0" timeOffset="41163.26">18690 6295 1930 0,'0'0'0'15,"-2"0"0"-15,1 0 0 0,-4 0 0 0,2 0 0 0,2 7 451 0,-3 1-207 0,3 8-104 0,-1 3 508 16,2 2-305-16,0 5-168 0,0 3-175 0,0-2 0 16,3 1 0-16,8 1 0 0,2-2 0 0,1-1 0 15,4-9 0-15,2-2 0 0,0-5-128 0,4-1-132 16,3-4 158-16,-6-5-691 0,2 0 325 0,-2-8 229 15,1-8 30-15,-2 1-507 0</inkml:trace>
  <inkml:trace contextRef="#ctx0" brushRef="#br0" timeOffset="41359.49">18990 6174 1733 0,'-4'-7'0'0,"3"1"0"0,1 2 0 0,0 4 0 0,0 0 0 0,0 0 0 0,9 0 0 0,2 11 634 0,5 6-299 0,2 1-150 15,0 3 138-15,0 1-144 0,2 7-62 0,-3 0 155 16,-3 1-119-16,-5 6-153 0,-1-2 0 0,-5 4 0 16,-3 6 0-16,0-8 0 0,-12-2 0 0,-6-2-243 15,-5-4 105-15,-3-6 88 16,-4 1-640-16,2-10 288 0,4-8 194 0,0-2 25 16,4-3-656-16</inkml:trace>
  <inkml:trace contextRef="#ctx0" brushRef="#br0" timeOffset="41940.74">19440 6411 1606 0,'-4'-16'0'0,"0"3"0"0,-1-3 0 0,1 3 0 0,0-1 0 0,-1 1 0 0,-1 2 0 0,0 0 458 0,0-2-201 16,-1 4-115-16,1 5-22 0,-5 3-41 0,4 1-1 15,-5 0-42-15,-1 11-47 0,1 8 19 0,0 5-1 16,1 4 29-16,2 2-42 0,1 3 0 0,0 4 51 16,5-3-9-16,3 1 62 15,0-4-31-15,0 0 0 0,0-1 27 0,5-1-20 16,7-8-8-16,1-3-104 0,4-7 37 0,0-6 1 16,5-5 36-16,0 0-178 0,1-5 84 0,1-15 45 15,-1-4 18-15,0-5-120 0,-2-4 50 0,5-5 42 16,-6-2-214-16,-2-1 111 0,0-5 22 0,-5 2 38 15,1-4-43-15,-3-11 28 0,-4 6 9 0,-2-4 56 16,-4-1-20-16,1-1 0 63,-2 9 0-63,0-1 107 0,0 22-49 15,-12 9-29-15,1 8 0 0,-2 10 287 0,-1 2-137 0,2 0-76 0,1 17 84 0,2 7-71 0,1 5-8 0,1 4-28 0,-2 8 94 0,6 0-56 0,0 7-23 0,-1 3 34 0,3 3-28 0,0 4 0 0,-1 6-20 0,2-10 29 16,0 0 0-16,0 0-38 0,0-3 0 0,3-3-120 15,5 2 69-15,0-13 21 0,3-8-102 0,0-7 65 32,2-8 21-32,0-7 0 0,0-4-227 0,4-4 120 0,0-17 36 0,-1-8-388 15,2-3 208-15,-1-3 113 0,4-4 47 0,-7-1-371 16,2 2 218-16,-1-3 109 94,-1 1 54-94</inkml:trace>
  <inkml:trace contextRef="#ctx0" brushRef="#br0" timeOffset="42227.29">19812 6270 1680 0,'-9'-3'0'0,"4"-3"0"0,-2 4 0 0,3-1 0 0,2-3 0 0,2 5 0 0,0-2 0 0,0 0 0 0,2 1 75 0,7 2 0 0,5 0-31 16,-1 0 508-16,1 2-258 0,3 7-129 0,-2 5-109 31,1 0-21-31,-1 4 9 0,-2 0-9 0,0 0-64 0,-3 4 32 0,-2-3-1 0,-3 3 34 0,0 4-141 15,-4-4 66-15,-1 3 37 0,-3 1-100 0,-10-2 23 16,-4 1 43-16,-3 0-21 16,-3-5 17-16,-2-6 0 0,-4-1 5 0,3-3-173 15,0-2 87-15,-2-3 40 0,7-5 26 0,4 0-247 16,5-2 134-16,5-9 66 0</inkml:trace>
  <inkml:trace contextRef="#ctx0" brushRef="#br0" timeOffset="42436.73">20030 6246 1557 0,'-5'-3'0'0,"-3"-3"0"0,4 1 0 0,-2 5 0 0,-3-3 0 0,3 3 0 0,-1 0 718 0,-1 0-342 16,3 12-170-16,-1 3 337 0,0 4-245 0,3 6-136 16,3 1-91-16,0 4-71 0,0 1 0 0,0 3 0 15,7 2 0-15,6 0 0 0,4-4 0 0,5-2 0 16,6-4 0-16,5-3 0 0,7 2 0 0,2-10 0 15,5-6 0-15,3-4-206 16,4-5 117-16,1 0-1117 16,6 0 576-16,-10-8 302 0</inkml:trace>
  <inkml:trace contextRef="#ctx0" brushRef="#br0" timeOffset="42554.41">20834 6517 3237 0,'0'-2'0'0,"0"-5"0"0,-1 3 0 0,-3-3 0 0,1 3 0 0,-1 4 0 16,2-3 0-16,0 1 0 0,1 0 146 0,-1 2-59 0,2 0-526 0</inkml:trace>
  <inkml:trace contextRef="#ctx0" brushRef="#br0" timeOffset="45303.57">8499 6254 2009 0,'0'0'0'0,"-7"0"0"0,4 0 0 0,3 0 0 0,0 0 0 0,0 0 0 0,1 0 0 0,11 0 0 0,6 0 661 16,3 0-312-16,5 0-155 0,2 0 113 0,3 0-134 16,4 0-59-16,-3 0-42 0,3 0-175 0,-2 0 70 15,2 0 36-15,-2 0-177 0,0 0 116 0,-9 0 43 16,-5 0 26-16,-3 0-555 0,-5 0 291 0,-6 0 73 15,0 0-64-15,-5-2-407 16,0-1 306-16,-10-3 155 0,-2-5-313 0</inkml:trace>
  <inkml:trace contextRef="#ctx0" brushRef="#br0" timeOffset="45514.01">8737 5992 1623 0,'-5'3'0'0,"3"0"0"0,-5 1 0 0,4 3 0 0,-2 0 0 0,2 4 0 0,1 5 0 0,2 4 320 0,0 8-142 0,0 9-70 0,0 5 394 15,2 12-222-15,4 0-127 0,4 2-57 0,-1 2 105 16,1-2-82-16,0 1-31 16,2-13-9-16,0-3 35 0,1-9-44 0,0-4-70 15,3-4-9-15,2-3-8 0,-6-13 22 0,3-7 1 32,-1-1-334-32,-2 0 183 0,1-12 92 0,1-9 54 0,-3-3-26 0,1-6 26 0,-4 0-132 0,0-4-1202 15,0-2 648-15,0-5 314 0,-5 7 171 0</inkml:trace>
  <inkml:trace contextRef="#ctx0" brushRef="#br0" timeOffset="45651.64">8981 6229 1118 0,'0'-13'0'0,"0"0"0"0,0 1 0 0,0 5 0 0,0-1 0 0,0 3 0 15,0 2 557-15,3 2-259 0,5-3-121 0,3 2-75 0,-1 2 313 16,2 0-189-16,3 0-95 0,0 0 50 0,4 0-63 16,-3 0-44-16,0 0-1 0,2 3-275 0,-2 3 121 15,0-2 58-15,1 1-672 0,-4 1 361 0,-3 2 186 16,-3 1 93-16</inkml:trace>
  <inkml:trace contextRef="#ctx0" brushRef="#br0" timeOffset="45809.23">9068 6416 1271 0,'-8'7'0'0,"1"-2"0"0,-1 5 0 0,2 0 0 0,3-1 0 0,3-3 0 0,0 1 666 0,0-2-314 0,6 1-157 0,6-1 326 0,1-1-247 0,3-1-118 0,1-3-59 31,-1 0-36-31,2 0 1 0,1 0-15 0,-3 0-491 0,-1 0 241 0,1 0 120 16,-4 0 61-16,4-3-771 16,1-1 424-16</inkml:trace>
  <inkml:trace contextRef="#ctx0" brushRef="#br0" timeOffset="45989.74">9335 6288 2812 0,'-8'0'0'0,"3"0"0"0,4 0 0 0,-2 0 0 0,3 0 0 0,0 0 0 0,4 0 0 0,6 0 0 0,6 0 394 16,2 0-178-16,-1 0-89 0,5 0-45 0,0 0-33 15,2 0-2-15,-2 0-10 16,-2 0 1-16,-1 3-624 0,1-2 311 0,-4 2 157 0,3 0-909 0,-5-1 502 16</inkml:trace>
  <inkml:trace contextRef="#ctx0" brushRef="#br0" timeOffset="46208.67">9599 6149 2240 0,'1'-4'0'0,"1"2"0"0,1-1 0 0,3 0 0 0,0 1 0 0,5 0 0 0,1 2 0 0,4 0 0 0,6 0 0 0,1 0 298 0,1 9-135 0,1 3-63 0,-1 4-31 0,-2 2 164 0,-4 3-98 0,-2 4-39 0,-5 2-119 0,-9 0 31 0,-2 6 0 0,0-1 30 0,-14 2-99 0,-5 2 59 0,-5-7 15 16,-4-1-64-16,-2-5 43 0,-1-3 1 0,-1-2 33 0,-3-1-318 0,7-9 119 0,4-3 85 16,2-3 3-16,7-2-190 0,5 0 96 0,2-10 61 15,8-7-432-15,0-1 256 0</inkml:trace>
  <inkml:trace contextRef="#ctx0" brushRef="#br0" timeOffset="46399.87">9936 6092 1178 0,'-9'0'0'0,"0"2"0"0,-2 3 0 0,2 1 0 0,-1 2 0 0,1 7 974 0,-4 0-468 0,2 5-234 0,1 5-109 0,3 2-67 0,3 1-29 0,4 3 0 0,0-1 541 0,1 4-608 16,12 1 0-16,5-8 0 0,4 1 0 0,0-4 0 16,6-1 0-16,0-2 0 0,5 0 0 0,-2-9 0 15,-1 0 0-15,0-4 0 0,1-5-240 0,-3-3 23 16,5 0 115-16,-7-3-990 0</inkml:trace>
  <inkml:trace contextRef="#ctx0" brushRef="#br0" timeOffset="46763.99">10435 6370 1626 0,'-11'0'0'0,"1"0"0"0,3 0 0 0,1 0 0 0,1 0 0 0,2 0 1192 16,-1 0-579-16,0 0-280 0,4 0-166 0,0 0-167 78,0 0 0-78,0 0 0 0,2 0 0 0,0 0 0 0,3 0 0 0,-3 0 0 0,4 0-632 0</inkml:trace>
  <inkml:trace contextRef="#ctx0" brushRef="#br0" timeOffset="47502.53">10396 6384 964 0,'-2'0'0'0,"2"0"0"0,-1 0 0 0,-2 0 0 0,2 0 0 0,1 0 386 16,-2 0-175-16,2 0-88 0,0 0-43 0,0 0 302 16,0 0-178-16,0 0-84 0,0 0-42 0,0 2 86 15,2 1-55-15,2 1-41 0,-1 3 67 0,2 2-49 16,-2-1-26-16,-2 3 1 0,-1 3-153 0,0 1 60 16,0 0 33-16,0 1-533 0,-9 3 283 0,0 2 143 15</inkml:trace>
  <inkml:trace contextRef="#ctx1" brushRef="#br0">21356 10604 0,'0'0'0,"0"0"16</inkml:trace>
  <inkml:trace contextRef="#ctx0" brushRef="#br0" timeOffset="63551.81">10664 6209 1201 0,'-6'-9'0'0,"1"-3"0"0,4 3 0 0,1 4 0 0,0-5 0 0,1 3 0 0,10-1 0 0,0-1 302 0,3 2-136 0,2 2-62 16,1 2-32-16,1 1 7 0,-2 2 0 0,3 0-28 16,-1 0-85-16,-2 10 38 0,-1 6 0 0,-2-1-48 15,-2 6 43-15,0 3 10 0,-8 1 32 0,-1 2-24 16,-2 0 11-16,0 1 8 0,-5-2 0 0,-6 5-30 16,0-7-12-16,-2 0 23 15,-3-4-19-15,-3 0 105 0,3-5-40 0,-4 2 12 0,4-7-124 0,0-6 37 16,1 0 12-16,1-4-360 15,3 0 181-15,3 0 92 0,4-4 35 0,4-10-512 16,0 1 258-16,3-6 133 0</inkml:trace>
  <inkml:trace contextRef="#ctx0" brushRef="#br0" timeOffset="63761.79">10976 6111 1289 0,'-3'-7'0'0,"1"-1"0"0,0 3 0 0,0 0 0 0,-2 3 0 0,3 0 0 0,-2 2 310 0,-2 0-125 0,1 10-77 15,0 7 272-15,-2 4-169 0,1 6-85 0,2 1 104 16,-1 7-84-16,2-5-58 16,2 3 0-16,0-1-43 62,0 1-4-62,4-4 1 0,6 5 9 0,6-8-194 0,1-4 92 0,5-1 46 0,1-5 0 0,3-5-136 0,4-1 101 0,-4-7 36 0,2-3-556 16,-1 0 274-16,0-5 71 0,-1-7-394 0,-1-5 274 0</inkml:trace>
  <inkml:trace contextRef="#ctx0" brushRef="#br0" timeOffset="63968.23">11263 6068 1595 0,'-12'0'0'0,"-2"0"0"0,5 0 0 0,2 0 0 0,-1 0 0 0,3 0 0 0,4 0 0 16,-3 0 633-16,4 0-301 0,0 2-146 0,0 3-193 0,0-1 48 0,5 1 1 0,1 3-218 0,3 1 104 0,-2 3 57 0,2-2 28 0,-2 4-791 0,2 1 392 0</inkml:trace>
  <inkml:trace contextRef="#ctx0" brushRef="#br0" timeOffset="64081.93">11279 6397 1281 0,'-13'2'0'0,"6"0"0"0,-1 1 0 0,3 0 0 0,0 1 0 0,3-2 0 0,-2 2 640 15,4 1-305-15,0-2-146 0,0 0 90 0,0 3-118 16,5 0-61-16,1-1-396 0,3-1 163 0,0-1 87 16,2 2 44-16,-2-1-328 0,3-1 185 0,1-1 104 15,-2 1 36-15</inkml:trace>
  <inkml:trace contextRef="#ctx0" brushRef="#br0" timeOffset="64328.27">11462 6256 1638 0,'-11'0'0'0,"2"-2"0"0,4 0 0 0,2 0 0 0,1 1 0 0,2 1 0 0,0-3 389 0,0 3-165 0,8 0-96 15,6-2 324-15,3 2-206 0,3-1-103 0,-1 1 11 16,5 0-47-16,-1 0-38 109,-1 0-1-109,2 0-178 0,-1 0 74 0,0 1 39 0,2 1 9 0,-2 1-610 0,-1-2 319 0,1 3 160 0,2-4-892 0</inkml:trace>
  <inkml:trace contextRef="#ctx0" brushRef="#br0" timeOffset="64690.08">12103 6226 1178 0,'-8'0'0'0,"3"0"0"0,-1 0 0 0,4-2 0 0,-4 0 0 0,3-3 0 0,-1 1 347 0,3-6-154 0,-2 3-68 16,2-3-47-16,0-2 6 15,0 1-1-15,-2 0-44 16,0-1 11-16,-2 0-1 0,2 0-10 0,-4 4 12 0,-1 1-11 0,-1 5-1 16,-3-1 0-16,-5 3-26 0,3 9-10 0,-5 9 36 15,1 9 0-15,0 2 35 0,1 8 1 0,0 3-26 16,5-3-10-16,4 3 31 0,6-3-30 0,2-3-1 16,0 0-30-16,0 0 40 0,8-10-9 0,7-5-154 15,2-5 73-15,2-5 35 16,1-6 0-16,0 0-219 0,0-3 116 0,0-7 45 15,-3-10 34-15,2-3-187 0,-2 0 98 0,3-6 13 16,-9 0 42-16,1 2-35 0,-2-3 30 0,-1 0 1 31,-1 3 156-31,1 0-73 0,-5 5-23 0,-3 4 135 0,1 4-84 0,-2 3-29 16,0 3-24-16,0 0 418 0,0 5-201 0,0 0-66 0,-2 7-62 0,-1 8 107 16,1 1-73-16,2 2-27 0,0-3-10 0,0 4-64 15,2 0 27-15,3-4 0 16,4 4-202-16,0-2 111 15,2-3 40-15,-3 1-162 0,5-3 106 0,-1-3 22 0,3 5 44 0,-2-7-600 16,3-2 287-16,-2 0 113 0,3-4 82 0,-3-1-387 16,4 0 224-16</inkml:trace>
  <inkml:trace contextRef="#ctx0" brushRef="#br0" timeOffset="64853.64">12347 6254 1210 0,'-15'-8'0'0,"3"6"0"0,6-3 0 0,-4 3 0 0,3-1 0 16,3 1 0-16,0 2 615 0,4-3-292 0,0 1-143 0,0 2 136 0,3 0-139 0,5 0-69 0,4 0-24 0,0 0-11 15,0 0-34-15,3 0 1 0,0 0-1 0,2 0-12 0,1 2 22 0,-2 1-10 16,1-1 0-16,-1-1-1134 0</inkml:trace>
  <inkml:trace contextRef="#ctx0" brushRef="#br0" timeOffset="65098.67">12500 6128 1296 0,'-13'0'0'0,"2"-3"0"16,5 1 0-16,1 2 0 0,-1 0 0 0,6 0 0 0,0 0 196 0,0 0-70 0,8 5-47 0,5 4 185 0,3-1-112 0,3 1-56 0,2 4-29 0,2-2 87 0,-2 2-62 0,0-1-27 0,1 1 17 0,-3 0 0 0,1 2-43 0,0 2 9 0,-6-4 22 0,0 1-1 0,-3 2-30 0,-5 1 17 15,-2-2-17-15,-2 5 10 0,-2-3-11 0,-7 0-25 16,-7 0 0-16,-5-1 26 0,-3 1-1 0,0 0-235 16,0-4 100-16,-1-2 64 0,3 1 13 0,0-5-268 15,1 1 121-15,2 1 44 0,6-6-539 0,3-1 312 16,5-2 156-16</inkml:trace>
  <inkml:trace contextRef="#ctx0" brushRef="#br0" timeOffset="65389.41">12811 6315 941 0,'0'6'0'0,"0"1"0"0,0 3 0 0,0 2 0 0,0 5 0 0,0 5 651 0,0 0-311 0,0 1-151 16,5 4-74-16,6-2 308 0,1 4-182 0,3-10-106 16,2 0-42-16,1-4-27 0,3-5 0 0,2-3-54 15,3-4 37-15,-4-3-10 16,0-3 0-16,-2-14-101 0,-1-5 50 0,-5-4 26 15,3-6 10-15,-9 1-150 16,-5 2 83-16,-1-7 31 0,-2 1 0 0,0-1-92 0,0-5 55 0,-10 7-7 16,-2-1 107-16,-2 3-13 0,-5 7-45 0,2 1 114 15,-6 3-56-15,2 13-24 0,1 3 0 0,0 5-6 16,1 0-20-16,3 6 32 0,0 8 2 16,6 3 50-16,4 4-30 0,4 1 23 15,2 5 1-15,0-1-1007 0,2 6 440 0,6-5 210 0</inkml:trace>
  <inkml:trace contextRef="#ctx0" brushRef="#br0" timeOffset="65548.98">13429 6496 1630 0,'0'0'0'0,"0"0"0"0,0 0 0 0,0 1 0 0,0-1 306 15,0 3-134-15,0 1-67 0,-2 3-25 0,-2-1 1139 16,-3 11-800-16,-1 1-419 0,-4 5 0 0,-1 8 0 15,-2 3 0-15,1 5 0 0,-5 3-117 0,0 6-285 16</inkml:trace>
  <inkml:trace contextRef="#ctx0" brushRef="#br0" timeOffset="66249.16">13488 6135 1153 0,'-14'-7'0'0,"4"4"0"0,4 0 0 0,3 1 0 0,3-2 0 0,0 1 257 0,6-2-99 31,10-1-65-31,8-2 260 0,1 1-157 0,5 2-79 0,1-2-39 0,5 3 27 0,-3 1-37 0,0 2-1 0,-1-2-28 0,1 2-11 31,1 1 11-31,1 0 9 0,-7 0-9 0,-3 4 0 0,-4 0-1 0,-3 3 1 0,-5-1-239 0,0-1 128 16,-10 0 51-16,-1 0-981 0,-2-3 481 0,0-1 242 16,0-1 120-16,-4 0-193 0,-6-1 162 0</inkml:trace>
  <inkml:trace contextRef="#ctx0" brushRef="#br0" timeOffset="66434.66">13784 5867 1134 0,'-13'0'0'0,"1"0"0"0,2 0 0 0,-2 7 0 0,1 5 0 0,3 8 0 0,1 5 0 0,0 7 241 0,3 9-102 0,-1 9-40 0,3 5 307 0,2 4-184 0,0 5-92 0,0 1 162 16,0 0-127-16,0 1-54 0,2-14-41 0,7-10-28 15,5-6-4-15,2-6 1 16,4-2 9-16,0-17-9 0,1-2-1 0,4-7 1 15,-2-2-214-15,0 0 107 16,4-9 63-16,-7-9 17 0,0-3-852 0,2-8 410 0,-5 0 144 0,2-6-374 16</inkml:trace>
  <inkml:trace contextRef="#ctx0" brushRef="#br0" timeOffset="66571.85">14117 6030 976 0,'0'-9'0'0,"-2"0"0"0,-2 1 0 0,2 4 0 0,-1-1 182 0,1 2-77 0,2 3-32 15,0 0 405-15,0 0-219 0,0 0-111 0,0 8-44 0,0 1 2 16,2 3-33-16,1 0-1 0,3 1-33 0,-2 2-473 16,2 2 245-16,2-1 110 0</inkml:trace>
  <inkml:trace contextRef="#ctx0" brushRef="#br0" timeOffset="66729.42">14136 6454 1152 0,'-9'3'0'0,"2"4"0"0,-1-1 0 0,4-1 0 0,-3 4 0 0,3-3 79 0,3 0-40 0,0 1-1 0,1-3 865 0,0 1-433 0,0 0-205 0,1 1-119 0,4 0 151 0,3-1-129 0,0-1-65 0,0-1-32 0,1 5-611 0,-1-4 285 0,3 1 146 0</inkml:trace>
  <inkml:trace contextRef="#ctx0" brushRef="#br0" timeOffset="68779.31">14666 6161 718 0,'0'-7'0'0,"0"2"0"0,0-2 0 0,-2 2 0 0,0-2 0 16,2 2 0-16,-1-1 443 0,1 0-202 0,-2-2-101 0,2-1-51 0,-1-1 92 16,-1-1-76-16,2 3-33 0,-3-5-22 0,2 0-12 15,-3 2 1-15,0-3-30 0,-1 0 29 0,-1 1 0 16,0 3 0-16,-4-1-24 16,-2 6 24-16,0 1 10 0,-6 4-9 0,-2 0-1 15,1 16 0-15,-6 9 0 0,-1 9 7 0,-2 7-4 16,6 6-11-16,2 2 2 0,1 4 111 0,6-2-52 15,6-4-26-15,-1 5 76 0,8-15-56 0,3-3 0 16,13-7-47-16,4-6 1 0,2-7-1 0,4-1 10 16,2-13-10-16,0 0-192 0,0-3 96 0,0-9 48 15,-2-5-210-15,0-1 117 0,-9-3 60 0,0 0 6 16,-4-6-153-16,-1 3 71 16,-4-3 51-16,1-1-28 0,-6 6 35 0,-1-1-4 15,0 2 0-15,-1 2 123 0,-1 4-48 0,0 1-33 16,0 6 8-16,0 4 242 0,-1 3-126 0,-3 1-43 15,0 0 145-15,0 5-81 0,1 8-58 0,2 3 6 16,-1 1 32-16,2 5-18 0,0 2 9 0,0-2-179 16,0-2 61-16,0-1 32 0,3 2 0 0,4-2-141 15,1 1 80-15,1-5 37 78,-2-1 1-78,3 1-458 0,2-6 229 0,-2-3 73 0,1 2-332 0,-1-8 237 0,1 0 115 0,-1 0 57 0,3-10-337 0</inkml:trace>
  <inkml:trace contextRef="#ctx0" brushRef="#br0" timeOffset="68907.96">14834 6185 1077 0,'-10'-9'0'0,"1"3"0"0,1 3 0 0,5-1 0 0,-4 1 0 0,5 0 507 0,2 3-235 0,0 0-116 0,6 0-59 0,7 0 176 0,4 0-107 16,2 3-69-16,4 0-30 0,2 1 8 15,-1-1 0-15,2 1-37 0,3-2-302 0,-2 0 146 16,-2 1 78-16,1 1 39 0,1-3-604 0,-3 1 322 15,3-2 98-15</inkml:trace>
  <inkml:trace contextRef="#ctx0" brushRef="#br0" timeOffset="69205.67">15113 6034 770 0,'-5'-7'0'0,"0"1"0"0,3 1 0 0,0 1 0 0,2 1 0 0,0-2 270 0,2 5-121 0,9 0-55 16,2 0-28-16,4 0 0 0,1 5-28 0,2 2 10 15,0 4 222-15,-1 0-116 0,1 1-58 0,0 2-28 16,-2 1 107-16,0 2-59 0,-7 0-43 0,0 0 24 16,-5 2-29-16,-4 0 0 0,-2 4-30 0,0-1 10 15,-3-1-10-15,-11 1 0 0,-4-3 1 0,-2 1-40 16,-1-1 40-16,-1 0 8 16,0-4-316-16,0-4 141 93,3 0 80-93,2 0 15 0,3-3-276 0,-2 2 122 0,10-8 91 0,0-2-509 0,4 0 284 0,2 0 141 0</inkml:trace>
  <inkml:trace contextRef="#ctx0" brushRef="#br0" timeOffset="69402.59">15418 6215 2353 0,'3'7'0'0,"0"5"0"0,2 3 0 0,-2 2 0 0,3 2 0 0,-4 5 0 0,3 0 0 0,-1 6 0 0,3-7 0 0,1 0 0 0,3-4 219 0,1-2-90 0,5-3-45 15,0-1-65 1,3-10-9-16,0-3 29 0,1 0-47 0,1-9-1 0,-2-12 48 0,0-1 8 0,-6-6-176 0,-3 0 84 16,-4-3 41-16,-3 2 1 0,-3-1 41 15,-1-3 10-15,0 6-60 0,-10 1-162 0,-1 2 107 16,-5 2 30 0,2 2-8-16,-4 3 207 0,0 5-82 0,-2 8-40 0,0 3-58 0,3 1 26 0,0 1 14 31,-1 11 23-31,6 3-174 0,4 6 71 0,2-4 51 0,3 7-1 0,3 3-564 15,0 0 247-15</inkml:trace>
  <inkml:trace contextRef="#ctx0" brushRef="#br0" timeOffset="69555.72">15940 6511 1889 0,'0'0'0'0,"0"0"0"0,0 1 0 0,-5-1 0 0,1 2 0 0,-1 1 0 0,-1 0 601 31,0 5-282-31,-2-2-141 0,-1 6-70 0,-4 3-27 0,2 5-9 0,0 3-35 0</inkml:trace>
  <inkml:trace contextRef="#ctx0" brushRef="#br0" timeOffset="70819.48">14076 6943 918 0,'-7'0'0'0,"2"-2"0"0,2 1 0 0,-1-1 0 0,3 2 0 0,-2 0 0 0,3 2 0 0,0 11 0 0,0 1 309 0,0 5-126 0,0 2-77 16,3 7-34-16,1 3 155 0,0 6-95 0,1 2-47 15,2 8 60-15,-5-5-59 0,1 3-24 0,0-3 0 16,-1 1-24-16,0-4 0 31,-1 2 10-31,1-11-11 0,-2-6 1 0,0 0 0 0,0-7 0 0,0-3 0 0,0 1 9 0,0-10-9 0,-3-3 0 16,-1-2 0-16,1 0 0 0,0 0 0 16,-3-2-22-16,0-8-11 0,1-2 33 0,0-5-222 15,-3-2 103-15,-1-1 42 0,2-1 31 0,-1 0-92 16,-2 0 52-16,0-1 9 47,-2-2 1-47,1 6-76 0,-6-5 44 0,3 5 7 0,-1 5-1 0,2 4 94 0,-5 1-30 0,-1 3-30 0,3 5 228 0,-2 0-109 0,-1 17-55 0,0 5 282 15,2 8-154-15,0 3-55 0,7 3-20 0,1 1 89 16,6-3-67-16,3 0-35 0,0-2-1 0,2 0 131 16,13-10-88-16,4-4-78 0,3-5-38 0,3-2 0 15,1-8 0-15,4-1 0 0,-2-2 0 0,0 0-71 63,1-5 47-63,-3-6-602 0,0 0 295 0,4-4 167 0,-7 3 30 0,-1-4-656 0,-3-1 375 0,1 2 189 0</inkml:trace>
  <inkml:trace contextRef="#ctx0" brushRef="#br0" timeOffset="71047.12">14198 7263 1132 0,'-5'-11'0'0,"2"4"0"0,3 0 0 0,0 3 0 0,0-1 174 0,2 3-69 0,4-1-23 15,6 3 461-15,1 0-252 0,1 0-127 0,3 4 192 32,-3 6-159-32,3 1-70 0,-4 3-49 0,-2 2 65 0,0 4-52 0,-4-1-27 15,-2 5 0-15,-2 2-45 0,-3 1 19 0,0-2 0 16,-6 4 0-16,-5 0-30 0,-6 0 40 0,-3-4-11 16,-1-1-53-16,-2-5 27 15,-2-2-1-15,0-4-244 16,0-2 116-16,5-5 68 0,0-5 3 0,4-1-500 0,5 0 237 0,2-9 139 0,4-6 44 0,5-6-491 15,2-4 291-15,10 0 144 16,4-4-352-16</inkml:trace>
  <inkml:trace contextRef="#ctx0" brushRef="#br0" timeOffset="71305.42">14346 7204 1695 0,'3'-14'0'0,"0"5"0"0,2-2 0 0,-3 6 0 0,-1 3 0 0,-1 2 0 0,0 0 0 0,0 0 347 0,0 12-144 0,-3 6-88 0,-2 5 434 0,1 1-255 16,0 4-128-16,-1 0 114 15,3 7-111-15,2-5-71 0,0 1-83 0,0 0-15 16,0-2 0-16,8 0 0 0,4 1 0 0,1-5 0 0,4-3 0 0,3-3 0 16,0-2-389-16,2-6 160 15,3-2 143-15,-5-5 57 0,3-4-601 0,-2 0 272 94,-4-4 159-94,3-8-138 0,-1-3 140 0,-5-2 84 0,-2-3 38 0</inkml:trace>
  <inkml:trace contextRef="#ctx0" brushRef="#br0" timeOffset="71410.14">14546 7193 2710 0,'-16'-6'0'0,"4"2"0"0,4 2 0 0,-2-1 0 0,9 0 0 0,1 3 0 0,0 0 0 0,1 0 0 0,9 0 0 0,4 0 320 0,5 0-145 0,-1 3-69 16,-1 2 158-16,4 1-114 0,-3-2-55 0,3 2-258 15,-3-1 96-15,0 1 52 0,-2-3 27 0,0 4-272 16,0 0 148-16,2 0 85 0,-7 0 28 0,0 1-909 15,-2 2 339-15</inkml:trace>
  <inkml:trace contextRef="#ctx0" brushRef="#br0" timeOffset="71579.67">14617 7443 2883 0,'-15'4'0'0,"2"1"0"0,2 1 0 0,0 1 0 0,7-4 0 0,4 2 0 0,0 0 0 0,0-1 0 0,1-2 0 0,10 4 0 0,3-6 0 0,0 5 0 0,3-5 0 0,1 3 487 0,0 0-215 0,-2-3-122 16,2 1-56-16,-3 1-658 0,2-2 301 0,-3 3 150 16,3-3-357-16,-4 0 249 0,0 0 129 0</inkml:trace>
  <inkml:trace contextRef="#ctx0" brushRef="#br0" timeOffset="71764.19">14863 7395 1855 0,'-15'0'0'0,"5"0"0"0,0 0 0 0,5 0 0 0,0 0 0 0,5 0 0 0,0 0 0 16,0 0 803-16,10 0-373 0,7 0-201 0,4 0-95 0,2 0 199 0,2-3-186 0,1 2-147 0,2-1-117 0,-2 2-2 0,-1 0 78 0,2 0 39 0,-4 0-345 0,2 0 193 0,2 0 105 0,-4 0-968 0,-3 0 509 0</inkml:trace>
  <inkml:trace contextRef="#ctx0" brushRef="#br0" timeOffset="72389.58">15306 7461 670 0,'-6'0'0'0,"-2"0"0"0,3-3 0 0,-1-1 0 0,2-1 0 0,0-2 392 16,1 0-178-16,0-4-78 0,1 0 138 0,2-2-119 15,-3 2-58-15,2 1-30 0,-1-1 52 0,-1 1-31 16,-1 2-10-16,-1 5-39 0,0 1-1 0,-3 2-1 47,1 0 1-47,-6 9-37 0,4 8 37 0,-2 7 0 0,0 5 0 0,1 1 38 0,4 5-38 0,-1 0 9 0,5-3 46 0,2-1-28 15,0-4 0-15,0-3-26 0,3-1-1 0,8-2 9 16,2-7-9-16,3-7-129 0,4-6 65 0,0-1 31 16,4-5 1-16,0-12-88 31,-2-5 44-31,1-7 32 0,-1-3-2 0,-1-3-1 0,1-4-6 0,-1-3 2 0,-3 2-474 0,-5-3 224 15,0 0 113-15,-2-3 55 0,-4-4 18 0,1-7 30 0,-4 10 9 0,-3 0 71 16,0 2-35-16,-1 8 0 0,0 6-36 16,-4 4 130-16,-4 19-60 0,-1 5-35 0,-2 3 3 0,-2 8 390 15,2 14-160-15,-3 10-106 16,6 4 136-16,-1 6-111 0,1 6-55 0,3 4-29 16,2 2-57-16,0 6 8 0,2-7 22 0,1-1-104 15,0 1 51-15,0-5 27 0,1 6 9 0,8-16-186 16,4-4 85-16,-1-8 55 0,4-8-10 0,0-8-89 15,3-3 32-15,-2-7 44 0,1-17-183 0,5-11 100 16,-4-5 28-16,1-5 33 0,5-4-88 0,-7 1 65 16,2-5 28-16,-2 0-83 15,-2-3 55-15,2-1 27 0,0-8-9 0,-7 10-16 16,-2-1 27-16,-1 3 0 16,-3 8 26-16,-3 6 56 0,-2 2-38 0,0 19 10 15,-2 7 390-15,-8 4-208 0,-1 0-82 0,-1 14-60 94,-4 7 574-94,3 7-290 0,1 7-118 0,4 3 173 0,2 1-165 0,0 4-84 0,3 7-31 0,3-7-10 0,0 0-41 0,0 1 0 0,2-3 103 0,5-2-112 0,3 5-27 16,2-10-2-16,3-3-26 0,-2-7-9 0,3-2 37 0,-2-7-517 0,3 0 278 0,-4-13 73 0,0-2 86 0,-2 0-47 0,-3-4 54 0,2-8-74 31,-3 1 44-31,-4-4-1011 0</inkml:trace>
  <inkml:trace contextRef="#ctx0" brushRef="#br0" timeOffset="72522.23">15579 7296 2286 0,'-14'-7'0'0,"3"3"0"0,3-2 0 0,2 3 0 0,6 2 0 0,0-2 0 0,0 1 0 0,8 2 314 0,10 0-139 0,3 0-59 16,2 0 72-16,2 0-75 0,3 0-37 0,1 0-138 15,1 0 50-15,4 0 34 0,-4 0-9 0,0 0-652 16,1 0 338-16</inkml:trace>
  <inkml:trace contextRef="#ctx0" brushRef="#br0" timeOffset="72686.28">16080 7519 2501 0,'0'0'0'0,"0"0"0"0,-1 2 0 0,-3-1 0 0,0-1 0 0,2 2 0 0,-2-2 0 0,2 0 905 0,1 0-434 0,1 0-417 16,0 0-54-16,0 0-97 0,0 0-109 0</inkml:trace>
  <inkml:trace contextRef="#ctx0" brushRef="#br0" timeOffset="75197.28">21043 6224 1675 0,'-18'-7'0'0,"3"3"0"0,1 0 0 0,6 3 0 0,0 0 0 0,4-3 0 0,4 4 0 0,0 0 0 0,0 0 0 0,11 0 0 0,4-3 0 15,5-1 979-15,2-1-471 0,5 0-236 0,1 0-117 0,1 0 95 16,4 0-158-16,-3 2-92 0,-1-1 0 0,1 1 0 15,0-1 0-15,-4 4 0 16,5-3-400-16,-9 3 176 0,0 0 130 0,-6 0 66 0,-1 3 32 0,-3 7-39 16</inkml:trace>
  <inkml:trace contextRef="#ctx0" brushRef="#br0" timeOffset="75378.81">21147 6464 2593 0,'-19'2'0'0,"0"2"0"0,9-2 0 0,2 1 0 0,6 3 0 0,2-3 0 0,0 1 0 0,2 1 0 0,15 2 762 0,8-4-362 15,3-2-224-15,3 2-176 0,1-3 0 0,5 1 0 16,-4 2 0-16,1-2 0 0,-3 1 0 0,-2-1 0 16,0 1 0-16,3 3 0 15,-8 1 0-15,-1 0-100 0,-3 1-1221 0</inkml:trace>
  <inkml:trace contextRef="#ctx0" brushRef="#br0" timeOffset="77451.67">22354 5992 1049 0,'0'0'0'0,"0"-5"0"0,-1-2 0 0,-2 0 0 0,2-3 0 0,-1 3 0 0,0-3 252 0,1-2-106 16,-1 3-54-16,1-6 18 0,-2 3-40 0,1 0-2 15,2-2-31-15,-2 1-36 0,-1-1 36 0,0 0 10 16,-3 3-9-16,0-1-31 0,-1 0 0 0,0 2 31 16,-4 3 0-16,0-5 58 0,1 7-33 0,-1 2 0 15,1-1 13-15,-4 2 1 0,2 1-39 0,-1 1 80 16,0 0-45-16,1 11 0 0,1 5-34 0,1 6 48 15,1 5-39-15,4 4-9 16,-1 5 0-16,6 5 67 0,0 6-34 0,0 4 1 16,0 7-2-16,2 0-33 0,4 8 1 0,2 5 0 31,0 4 78-31,-2-3-39 0,2 11 10 0,-6-12-107 16,2-7 28-16,-2-1 1 0,-1-7 29 0,-1-4-37 0,0 3 47 0,0-16-11 15,-1-6 1-15,-6-4-26 0,-3-5 19 0,-2-4 0 0,0 2-32 16,-4-15-1-16,2-3 2 0,-3-3-1 0,0-1-92 0,-1 0 30 15,-1-1 34-15,5-10-391 16,-2 1 193-16,4-2 106 0,-2-4 35 0,6 0-497 16,0-5 262-16,4 4 146 0,4-2 67 15,0-1-588-15</inkml:trace>
  <inkml:trace contextRef="#ctx0" brushRef="#br0" timeOffset="78710.95">23690 6196 985 0,'0'-5'0'0,"0"-1"0"0,0-1 0 0,0-1 0 0,0 1 0 0,0-2 0 0,0-2 0 0,0 0 144 0,2-5-44 0,0 2 81 15,0-2-72-15,-2 0-36 32,1-4 0-32,-1 3 11 0,0-7-15 0,0 7-8 0,0 0-24 0,0-2 72 0,-5 1-36 0,-1 2 0 0,-3-1-26 0,2 5 46 15,-5 2-28-15,4 3 0 16,-3 3 55-16,2 1-41 0,-3 1 9 0,1 2-28 31,2 0-23-31,0 0 0 0,1 9 0 0,1 6 86 125,0 0-33-125,5 6-10 0,2 3-43 0,0 3 36 16,0 4-35-16,0 6-1 0,0 4 9 0,4 0 74 0,1 5-41 0,2-3 0 0,-2 7 8 0,-1 1-25 0,1 8 9 0,0-8-61 0,-4 2-10 0,1 0 0 0,1-5 0 0,-3 3 0 0,0 2 0 0,0-11 0 0,-8-2 0 0,0-3 0 0,1-5 0 0,-2 1 0 0,0 1 0 0,0-14 0 0,1-4-59 0,-1-3 24 0,1-8-324 0,0 1 172 0,-1-3 56 0,0-3 56 0,4 0-401 0,-3 0 219 0,2-9 110 0,-3-2-402 0,0-4 247 0,3-3 137 15,0-6 64-15,-3-5-411 0</inkml:trace>
  <inkml:trace contextRef="#ctx0" brushRef="#br0" timeOffset="78918.91">23290 6484 1321 0,'-12'-3'0'0,"0"-4"0"0,4 3 0 0,1 0 0 0,2 2 0 0,-1-1 0 0,6 1 0 0,0 0 335 0,4 2-149 0,14-3-74 0,7 1 368 0,2 2-213 0,6-3-119 0,3 3 271 0,3 0-191 0,-2 0-95 0,1 0-49 0,3 0 75 16,-6 0-100-16,-2 3-59 0,-2-1 0 16,0 3 0-16,-5 0-11 0,4 0 15 0,-11-4-9 0,-2 3-323 15,-4-2 183-15,-4-2 90 16,-1 4-222-16,-3-4 74 0,-2 0 101 15,-2 0-554-15,-1 0 309 0,0 0 155 0,0-6 78 0,2-2-476 16</inkml:trace>
  <inkml:trace contextRef="#ctx0" brushRef="#br0" timeOffset="79181.21">24000 6145 2210 0,'-15'0'0'0,"3"0"0"0,0 4 0 0,-1 4 0 16,3 3 0-16,0 6 0 0,3 5 0 0,-1 3 664 0,3 6-313 0,-1 8-148 0,5 1 45 0,1 5-106 0,0 2-52 15,1 3-67-15,11-2-23 0,2 2 0 0,3-10 0 16,2-5 0-16,1-1 0 0,4-7 0 0,-3-5 0 16,3 2 0-16,-2-11 0 0,-4-4 0 0,0-3-157 15,0-5-56-15,-3-1 81 0,3 0 0 0,-7-3-266 16,0-10 181-16,-3-3 90 31,1 0 45-31,0-5-561 0,1-1 294 0,-6-1 160 0</inkml:trace>
  <inkml:trace contextRef="#ctx0" brushRef="#br0" timeOffset="79350.75">24175 6413 2260 0,'-10'0'0'0,"2"-2"0"0,0 2 0 0,1-2 0 0,2 0 0 0,2-1 0 0,0 3 0 0,3 0 440 0,0 0-202 0,2 0 287 0,4 0-244 0,9 0-113 15,-1 0-149-15,3 0-19 16,1 0 0-16,0 0 0 0,2 0 0 0,1 0 0 16,-3 0 0-16,3 0 0 0,-4 0 0 0,2 0 0 15,-5 3-188-15,5-1 102 0,-4 0 57 0,-1-2 33 16,0 2-6-16,-2 1-1721 0</inkml:trace>
  <inkml:trace contextRef="#ctx0" brushRef="#br0" timeOffset="79558.2">24562 6309 1252 0,'-2'0'0'0,"-2"0"0"0,0 0 0 0,-1 0 0 0,0 0 0 0,2 1 786 0,3 3-379 0,0-3-185 16,3 0-93-16,13 1 358 16,6 1-225-16,6-3-103 0,3 1 33 0,4-1-157 15,2 2-35-15,0-2-15 0,-1 0-52 0,6 2 62 16,-8-2 16-16,-1 0-565 0,-3 0 296 0,-7 0 148 15,-4 0 73-15,2 0-757 0,-11 0 384 0,-5 0 180 16,-4 0 96-16,-1 0-340 0,-1 0 219 0,-7 0 100 16</inkml:trace>
  <inkml:trace contextRef="#ctx0" brushRef="#br0" timeOffset="79763.7">24847 6105 2389 0,'-12'6'0'0,"3"-1"0"0,-3 4 0 0,4 1 0 0,0 7 0 0,0 5 0 0,2 6 0 0,0 7 0 0,-2 10 254 0,6 1-113 0,1 3-52 0,1 2 467 0,0-3-260 0,0 1-129 0,0 4-128 0,5-15-39 0,7-5 0 0,2-7 0 0,2-6 0 0,0-5 0 0,4-1 0 16,-3-11 0-16,3-3-213 0,-2 0-93 0,0-9 172 0,2-10-895 0,-1-1 494 0,-1-2 237 0,-4-6 131 0</inkml:trace>
  <inkml:trace contextRef="#ctx0" brushRef="#br0" timeOffset="79921.28">25076 6105 3129 0,'0'-6'0'0,"0"-1"0"0,0 2 0 0,0 2 0 0,0 1 0 0,0 2 0 0,3 0 0 0,10 4 0 0,0 11 0 0,5 4 457 16,0 6-201-16,0 4-167 0,-1 4-89 0,0 6 0 15,-4 6 0-15,-2 6 0 0,-6 2 0 0,-5 6 0 0,0 4 0 0,-14-1 0 16,-4-1 0-16,-6 5 0 15,-1-15 0-15,-2-3 0 0,-1-8 0 0,-1-10 0 16,5-5 0-16</inkml:trace>
  <inkml:trace contextRef="#ctx0" brushRef="#br0" timeOffset="85095.33">22839 6924 1090 0,'0'-4'0'0,"0"0"0"0,0-1 0 0,-1 3 0 0,1-3 0 0,0 1 0 0,-3-1 0 0,3 0 172 0,0 0-68 0,-1 2-33 0,1-2 118 0,0-2-67 0,0 1-48 0,0 0 0 0,-1 0 45 0,1-3-42 0,-1 0 0 15,-1-3-9-15,0 2-9 16,-1-3-23-16,0 0 16 0,-1-2-16 16,0 3 1-16,-2-5 8 0,0 3-38 0,0 1 0 0,-2 1 29 15,-4 3 1-15,4 1 4 0,-5 1 4 0,-2 7-9 110,2 0 0-110,-4 3 32 0,0 14 0 0,-4 5-31 0,1 7 77 0,5 2-43 0,1 3 0 0,4 0-35 0,1 1 0 0,7-2 0 0,-2 3 10 0,4-12 29 0,0 2 1 0,8-5-40 0,7-5 0 0,4-3-40 0,0 0 49 0,2-10-9 0,0-3 0 0,3 0-119 0,-3-3 60 0,1-10 28 0,-1 0-154 0,-3-3 69 0,-3-2 47 0,-3-2-88 0,1 1 58 0,-5-3 15 15,3 1-3-15,-6 4 43 0,-2 2-11 0,1 0-25 16,-2 2 20-16,-1 3 211 16,1-1-104-16,-2 5-45 31,0 3-25-31,0 3 284 0,0 0-142 0,0 0-48 0,-2 0-38 0,-1 7-12 0,3 6-57 0,0 3 0 15,0-1 0-15,0 2 0 0,0-1 0 0,2 2 0 0,4-4 0 0,1 0 0 16,4-1 0-16,1-1 0 0,-1-6 0 0,2 2 0 16,3-7-52-16,1-1-631 0,-2 0 316 0,5-4 157 15,-1-8-543-15,-1-6 358 16,1 1 180-16</inkml:trace>
  <inkml:trace contextRef="#ctx0" brushRef="#br0" timeOffset="85619.93">22719 6000 1388 0,'-7'0'0'0,"-1"0"0"0,0 0 0 0,-1 2 0 0,2 3 0 0,-1 1 0 0,4 2 0 0,0 5 0 0,2-1 382 0,2 5-172 0,0 1-87 0,0 2-33 0,9-1 145 16,1 1-99-16,8-3-49 0,-2 0-26 0,4-5 36 0,3 2-22 0,-5-7-8 15,4-3-33-15,0-2 3 16,-1-2 0-16,-2 0-54 0,1 0 36 0,-7-10-9 16,2 0 27-16,-4-5-69 0,-5-3 35 0,-2-2-1 15,3-1 44-15,-7-2-109 31,0 2 43-31,0-1 2 0,-7-1 0 0,-2 2-16 0,-2-7 2 0,-2 10 25 0,-3-3 51 0,-1 6-5 0,-1 0-35 0,0 3 65 16,-2 0-30-16,4 7 4 0,-3 4-34 0,5 1 108 16,-1 0-48-16,0 9-16 0,2 3 5 0,5 2-61 15,2 5 0-15,4-1 47 0,2-2-12 0,0 3-331 16,0-1 161-16,0-4 69 16,6-1-679-16,4 1 348 0,3-5 182 0,-1 4-590 15</inkml:trace>
  <inkml:trace contextRef="#ctx0" brushRef="#br0" timeOffset="86468.62">21655 6353 1238 0,'-7'0'0'0,"2"0"0"0,-3-3 0 0,1 3 0 0,3-2 0 0,1 0 0 0,-2 1 0 0,2-2 219 0,-1 3-81 0,3 0-54 0,1 0 127 16,0 0-86-16,0 0-44 31,0 0 1-31,0 0 289 0,7 0-172 0,4 0-80 0,4 0-40 0,1 0 317 0,6 0-179 0,2 0-80 47,4 0 98-47,2-1-235 0,1-1 0 0,2 1 0 0,0-1 0 0,6-1 0 0,-2 1 0 0,-1 2 0 16,0 0 0-16,-2 0 0 0,-3 0 0 0,3 0 0 0,-10 0 0 0,-3 0 0 0,-6 2 0 0,0-1 0 15,-7 1 0-15,1 0 0 16,-7-1 0-16,-2-1 0 0,0 0 0 0,0 0 0 0,-2 0 0 0,-2 0 0 31,-1-1 0-31,0-6-187 0,0 0-106 0,1 4 128 0,1-3 63 0,0 0-918 16,0 6 496-16</inkml:trace>
  <inkml:trace contextRef="#ctx0" brushRef="#br0" timeOffset="87584">25691 6472 911 0,'-5'-15'0'0,"-1"0"0"0,-2 1 0 0,3 2 0 0,-2-5 0 0,-2-3 0 0,3 4 62 0,0 1-24 0,-3 1 0 0,1 1 408 0,-1 1-194 0,0 3-113 0,-1 4-50 16,-1 3 24-16,-1 2-37 0,-3 2-1 15,-2 12-28-15,2 8 28 0,-2 9 0 0,3 0-37 16,-2 9 46-16,3 1 0 0,3 5-37 0,2-7-9 16,6 1 100-16,2-3-50 0,0-3-25 0,2-2 24 15,9 2-14-15,3-13-11 0,5-3-24 0,0-7-18 16,4-4 18-16,0-5-1 0,3-2 11 0,-3 0-65 15,0-14 28-15,-1-6 0 0,0-7-89 0,-2-3 59 16,5-4 25-16,-7-1-8 0,-3-5-262 0,1-2 136 16,-3-3 42-16,-2 1-127 15,3-9 74-15,-6 5 59 0,-3-6 1 0,-1-3 48 16,-3 0-7-16,1-3 1 0,-2 0-10 0,0 18 47 16,0 6 0-16,-9 9-38 0,-1 11 155 0,-1 8-77 46,-1 4-41-46,0 4 9 0,-1 14 318 0,1 10-165 0,-2 9-47 0,3 4 119 16,1 9-73-16,6 1-66 0,0 3-28 0,4 3 72 0,0 3-50 0,0-1-25 0,0 9 9 0,5-15 10 16,6 3-63-16,2-6-19 0,4-2 0 0,1 2 0 15,1-16 0-15,1-7 0 0,0-5 0 0,-1-7 0 16,1-6 0-16,0-5 0 0,-3 0 0 0,-2-15 0 16,1-6 0-16,-1-9 0 0,0-4-66 0,3-5-7 15,-2 1 38-15,-1-2-260 0,-1-6 134 0,1-2 66 16,-1-2-61-16,4-13 49 0,-5 8 40 0,-2-3 0 15,2-1-85-15,-2 2 58 0,0 6 27 0,-1-1 50 16,-4 19 8-16,-5 9-28 0,-1 9-1 16,0 12 248-16,0 1-123 0,0 2-72 15,-3 2-22-15,-3 11 421 0,-2 11-207 0,0 4-63 16,-2 6 186-16,3 7-194 0,1 1-136 0,0 2 0 16,1 4 0-16,4 1 0 0,-1 2 0 0,2 6 0 15,0-10 0-15,0-1 0 0,0 0 0 0,8-1 0 16,6-4 0-16,3 3 0 0,-1-14 0 0,2-4 0 15,1-5 0-15,1-9 0 0,-1-2-78 0,0-3-225 16,-5-7 146-16,-2 0 20 16,-2-4-523-16,-3-6 312 0,-2-1 154 0,0-2-215 15,-2-2 190-15,-3-3 91 0</inkml:trace>
  <inkml:trace contextRef="#ctx0" brushRef="#br0" timeOffset="87800.94">25990 6246 3023 0,'-23'-3'0'0,"2"1"0"0,-2 0 0 0,15 2 0 0,1 0 0 0,5 0 0 0,2 0 0 0,0 0 0 0,14 7 0 0,6-1 374 15,8 1-168-15,3 0 122 0,5-3-328 0,2 1 0 16,4 0 0-16,-3-2 0 0,1 1-96 0,-4-3 38 16,0 2 48-16,0-2-408 15,8 2 238-15,-10-1 104 0,1-1 57 0</inkml:trace>
  <inkml:trace contextRef="#ctx0" brushRef="#br0" timeOffset="91228.39">26965 6293 1904 0,'-7'-11'0'0,"7"3"0"0,0 1 0 0,0-1 0 0,9-1 0 0,6 0 0 0,3-3 538 0,3 3-255 0,3 4-123 0,-1-1-61 0,0 4-30 0,1-2-1 0,2 3-21 0,-4 1-63 0,0 0 26 0,-5 0 1 0,2 5 26 0,-5 1-281 0,3 1 150 0,-9 2 61 0,0-1-802 0,-3 1 416 0</inkml:trace>
  <inkml:trace contextRef="#ctx0" brushRef="#br0" timeOffset="91383.98">27036 6457 1641 0,'-22'2'0'0,"4"3"0"0,6 1 0 0,-5 0 0 0,11 0 0 0,3-2 0 0,3 0 646 16,0-1-303-16,3 0-153 0,9-2-67 0,5-1 162 15,3 0-124-15,3 0-61 0,1 0-239 0,4 0 98 32,-2 0 34-32,1 0 1 0,0-1-258 0,1-5 151 0,-3 2 75 0,3 0 47 0,-5 2-9 0,1-3 38 15,-3 2 0-15,2 1-1441 0</inkml:trace>
  <inkml:trace contextRef="#ctx0" brushRef="#br0" timeOffset="92741.96">28288 5968 972 0,'0'-21'0'0,"-1"3"0"0,-4 1 0 0,2 0 0 0,1-4 0 0,-2 6 0 0,2 1 0 0,-1-3 127 32,0 3-44-32,-1 1 0 0,1-2 91 0,-1 5-72 0,1 1-32 0,-4 2 4 0,2 2 0 0,1 0-25 15,-2 4-9-15,0 1-27 0,1 0 26 0,-3 0 1 16,1 7-1-16,0 4 23 0,1 4-22 0,-3-1-1 15,3 4 59-15,-3 2-29 16,3 3 0-16,-3 3-20 0,1 3 138 0,2 1-74 16,1 3-37-16,-1 5 200 0,2 3-118 0,-1 9-50 15,3-5-39-15,1 4 189 0,1 5-109 0,0 3-55 16,0 4-56-16,0 7-38 0,5-13 0 0,2 1 0 16,1-5 0-16,-2-1 0 0,-2-1 0 0,-1 2 0 15,0-15 0-15,-2 0 0 0,-1-5 0 0,0-2 0 16,0-2 0-16,-5 2 0 15,-4-11 0-15,-2-4 0 0,-1-2 0 0,-1-3 0 79,-3-5 0-79,-2 1 0 0,3-5 0 0,2 0 0 0,-4 0 0 0,3-5-102 0,-3-4-14 0,1-2 27 0,5 0-191 0,-1-5 120 0,5 2 61 0,-1-4-436 0,6-1 248 0,1-3 112 0,1 5 71 0,1-1-468 0,11 0 267 0,2-1 132 0</inkml:trace>
  <inkml:trace contextRef="#ctx0" brushRef="#br0" timeOffset="93049.14">28327 6670 1286 0,'0'1'0'0,"0"2"0"16,0 2 0-16,-3-2 0 0,-1 6 0 0,1-1 0 0,1 2 567 0,0 2-264 0,0 3-132 0,1 3 129 0,1 2-121 0,0-1-75 15,0 1-33-15,1 1 140 16,6-3-87-16,5-2-42 0,4 0 9 0,-3-5-115 0,4-4 31 0,-1-3 1 15,3-4-123-15,1 0 78 16,-2 0 47-16,2-11-10 0,-6-7-104 0,1-1 71 16,-3-5 35-16,0 2-75 0,-4-4 50 0,-4 1-39 15,-2 0 30-15,-2 2-38 0,0-2 27 0,0 4-5 16,-7-5-21-16,-4 9 94 0,-2 4 4 0,-4-1-48 16,2 7 46-16,-4 2 8 0,0-1-40 0,2 5-5 15,1 1-104-15,0 0 51 16,2 0 26-16,-1 3-284 0,4 3 131 0,1-3 83 0,6 3 24 0,-1-2-167 15,4 0 105-15,-1-1 54 16,2-3 16-16,0 0-371 0</inkml:trace>
  <inkml:trace contextRef="#ctx0" brushRef="#br0" timeOffset="93438.82">28654 5770 932 0,'0'-27'0'0,"-7"3"0"0,-1 6 0 0,-4-3 0 0,2 10 0 0,-5 3 128 0,-2 3-44 16,-3 5-1-16,0 0-44 0,-3 4 9 0,1 11-9 0,0 2-1 109,1 7 249-109,3 2-124 0,1 2-62 0,1 3 103 0,7-4-88 0,4 1-38 0,5-4-1 0,0 1-38 0,0-3 0 0,1 4 9 0,12-11-9 0,0-2 117 0,1-2-59 0,6-1-29 0,0-8 38 0,4 3-24 0,-1-5-10 0,-2 0-33 0,-1-9-306 0,0-2 151 0,-3-3 47 0,2-2-147 0,-6 2 108 0,-3-4 23 0,1 1 36 0,-3 0 28 0,-4 3-23 0,2-3-17 16,-5 5 29-16,-1 1 295 0,0 3-140 0,0 2-62 16,-1 2 157-16,-8 4-87 0,0 0-62 15,0 2 11-15,1 7 195 0,1 6-118 0,2 0-50 0,3 2-39 16,2-1 1-16,0 3-31 0,0-2 1 0,2 1-337 15,6 1 178-15,2-1 74 16,6-2 43-16,1-2-780 0,2 3 385 0,3-4 131 16,1 2-563-16</inkml:trace>
  <inkml:trace contextRef="#ctx0" brushRef="#br0" timeOffset="93774.16">29285 5854 3013 0,'-10'-13'0'0,"3"0"0"0,-2 5 0 0,4 2 0 0,-4 5 0 0,0 1 0 16,1 0 0-16,-4 10 0 0,2 6 0 0,0 6 357 31,3 3-160-31,-2 9-79 0,5 3 128 0,1 4-246 0,2 11 0 0,1-3 0 0,0 4 0 0,0 4 0 0,0 4 0 0,4 8 0 0,2-11 0 16,1 2 0-16,-4-3 0 0,0-1 0 15,-2-4 0-15,-1 8 0 0,0-15-70 0,-3-3-193 16,-8-2 54-16,1-4 94 0,-2-6-480 0,-4-3 269 16,6-15 148-16,-3-8-500 0,4-4 320 0,-2-1 160 78</inkml:trace>
  <inkml:trace contextRef="#ctx0" brushRef="#br0" timeOffset="93876.89">28824 6370 1671 0,'-17'-13'0'0,"0"1"0"0,8 5 0 0,6 3 0 0,3 1 0 0,0 1 221 0,2 1-91 0,15-1-36 0,5 0 533 0,8 2-294 0,6 0-148 0,3 0-72 15,3 0 114-15,8 0-84 16,-6 0-57-16,3 0-445 0,6 0 199 0,-2 0 100 16,2 0 49-16,6 0-730 0,-14 0 386 0,-1 2 196 15,-1 0 34-15,-2-2-414 0</inkml:trace>
  <inkml:trace contextRef="#ctx0" brushRef="#br0" timeOffset="94052.42">29624 6160 1650 0,'-17'-10'0'0,"1"3"0"0,0 6 0 0,-3-1 0 0,4 2 0 0,0 5 0 0,2 10 229 0,2 6-96 0,3 7-47 0,-3 6 609 0,10 1-334 16,-1 5-161-16,2 4 282 0,0-2-387 0,2 6-95 15,5 0 0-15,6-7 0 0,1-7 0 0,3-2 0 47,-2-3 0-47,3-7-386 0,5 2 110 0,-8-14 153 0,5-3-333 0,-2-7 170 0,2 0 149 0,0-4-765 0</inkml:trace>
  <inkml:trace contextRef="#ctx0" brushRef="#br0" timeOffset="94205.01">29774 6370 2024 0,'-4'-8'0'0,"-4"-1"0"0,7 4 0 0,-2 2 0 0,3 0-2 0,0 3-1 0,0 0 1 0,12 0 1 0,2 0 522 0,3 0-242 0,4 6-121 16,2-1-60-16,2-1-182 0,4 1 71 0,-3-1 20 16,0 0-664-16,5-1 348 0,-4-1 173 0,7 2 96 15,-5-4-776-15</inkml:trace>
  <inkml:trace contextRef="#ctx0" brushRef="#br0" timeOffset="94377.55">30222 6304 1149 0,'-4'-6'0'0,"1"1"0"0,1-1 0 0,2 1 0 0,0 0 0 0,0-2 0 0,5 4 0 0,9-1 79 15,3 0-42-15,3 2 1 0,4-1 818 0,3 1-267 0,-1 0-281 0,1 1-135 0,2 1-293 0,-1 0 79 0,1 0 40 0,1 0 8 0,-6 0-542 0,-2 0 286 0,-2 1 144 0,-4 1 71 0,-6 2 36 0,5-1 9 0</inkml:trace>
  <inkml:trace contextRef="#ctx0" brushRef="#br0" timeOffset="94558.07">30461 6145 1148 0,'-5'5'0'0,"-3"-1"0"0,4 6 0 0,-2 4 0 0,-2 6 0 0,2 4 0 0,2 6 0 0,-1 9 593 0,-1 3-277 0,5 6-130 0,-1-4-79 15,2 1 333-15,0-4-201 31,2-3-100-31,7-5-140 0,2 1 10 0,5-12 29 0,1-7 0 0,3-5-1 0,2-3 1 0,4-7 0 16,0 0 9-16,-3-2-9 0,4-11-1 0,1-4 1 16</inkml:trace>
  <inkml:trace contextRef="#ctx0" brushRef="#br0" timeOffset="94778.48">30780 6145 2103 0,'0'-5'0'0,"1"-3"0"0,1 4 0 0,2 4 0 0,6 0 0 0,0 5 0 0,3 12 0 0,3 7 0 0,-1 9 413 0,0 3-193 0,0 3-91 0,-3 3 285 16,-4 4-189-16,-6 1-93 0,-2 8-39 0,0-5-10 15,-8-2-46-15,-11-2 1 0,-2-1-74 0,-2-4 36 16,-3 2 10-16,3-11-285 62,-2-6 156-62,3-4 79 0,2-6 38 0,8-4-863 0,0-1 422 0</inkml:trace>
  <inkml:trace contextRef="#ctx0" brushRef="#br0" timeOffset="95423.65">31309 6463 1266 0,'1'-29'0'0,"-1"8"0"0,3 1 0 0,-3 4 0 0,0-2 0 0,0 4 0 0,-6-3 0 0,-4 10 128 0,-3 4-45 0,-5 3-24 0,-1 0 300 16,0 13-161-16,-2 6-71 0,2 8 51 0,2 7-71 47,4 3-35-47,1 3 0 0,1 6 189 0,2 7-102 0,3-9-66 0,4 0-29 0,2-1 105 0,0-4-67 0,0-3-33 0,5 5-64 0,6-17 31 0,4-4 1 16,4-3 0-16,0-8-117 0,1-6 59 0,2-3 38 15,-1 0-250-15,0-15 136 0,-1-7 48 0,-1-7 40 16,1 0-400-16,3-9 191 0,-10 0 51 0,3-3-135 15,-3-5 133-15,0-3 66 0,-1-2 33 0,3-10-192 16,-8 6 118-16,2-8 53 0,0 2 28 0,1-2-86 16,-4 8 57-16,0 1 18 0,-5 22 152 0,-1 14-58 15,0 10-28-15,0 8 0 0,0 0 390 0,-5 13-205 16,2 14-107-16,-6 8 356 0,1 7-180 0,3 8-116 16,-6 8 15-16,6 1 177 0,-5-1-142 15,4 1-72-15,0-5-36 0,2 2 120 0,-2 7-69 16,3-14-48-16,3-4 90 0,0-2-65 15,0-5-60-15,6-5-40 16,6-2 0-16,2-14 0 0,3-9 0 0,5-8-323 0,2 0 171 0,0-8 94 16,8-11 56-16,-5-7-376 0,0-6 153 0,0-7 105 15,-1-3-12-15,0-6-157 0,1-8 116 0,-2 2 73 16,-5-2-71-16,2-5 67 0,1 1 34 0,-4 1 0 16,2-5-121-16,-7 17 82 0,-5 4 36 0,-3 14 359 15,-4 5-162-15,-2 9-80 16,0 5-49-16,-9 10 625 0,-1 0-317 0,-3 15-105 15,0 8-97-15,-2 5 233 0,1 10-139 0,1 1-84 16,3 8 212-16,1 1-217 0,3 5-106 0,-1-3 0 16,3 7 0-16,2-9 0 0,2-2 0 0,0 0 0 109,2 0 0-109,7-5 0 0,2 4 0 0,2-13 0 0,0-7-16 0,3-4-20 0,-5-6 36 0,7-3 20 0,-7-10-9 0,2-2-81 0,-1 0-1160 0,-3-5 597 0,-1-8 298 0,-1-3 140 0,-5-3-178 0</inkml:trace>
  <inkml:trace contextRef="#ctx0" brushRef="#br0" timeOffset="95542.33">31580 6482 1967 0,'-7'-8'0'0,"4"4"0"0,3 0 0 0,0 2 0 0,1 1 0 0,12 1 0 0,7 0 0 0,7 0 397 0,8 1-180 0,7 5-91 0,8-1 566 0,2 1-333 0,12-1-186 16,3 2-433-16,8-3 135 15,-1-1 81-15,4 4 50 0,-15-3-1319 0</inkml:trace>
  <inkml:trace contextRef="#ctx0" brushRef="#br0" timeOffset="95683.95">32430 6686 3422 0,'-9'-15'0'0,"4"6"0"0,5 5 0 0,0 1 0 0,5 1 0 0,7 1 0 0,-2-1-17 0,0 1-11 0,-3-1-1 16,0 2-613-16,-2 0 303 0</inkml:trace>
  <inkml:trace contextRef="#ctx0" brushRef="#br0" timeOffset="98210.16">25095 7649 1452 0,'-10'-13'0'0,"1"5"0"0,4 0 0 0,1 6 0 0,3 0 0 0,1 2 0 0,0 0 0 0,0 0 69 0,0 0 10 0,0 0-41 0,3 0 859 0,7 0-430 16,6 2-214-16,-1-2-107 0,5 2 248 0,-1-2-258 15,1 2-136-15,2-2 0 0,0 1 0 0,1-1 0 16,3 0 0-16,-2 2 0 0,-1-2 0 0,2 0 0 16,-5 0 0-16,2 0-459 0,0 3 77 0,-7 0 202 15,-3 4-1021-15</inkml:trace>
  <inkml:trace contextRef="#ctx0" brushRef="#br0" timeOffset="98374.23">25170 7958 1722 0,'-17'0'0'0,"5"2"0"0,4 2 0 0,0-2 0 0,5 1 0 0,-1-2 338 0,4 1-141 0,0 0-85 0,9-2 232 15,8 0-154-15,3 0-76 0,3 0-38 0,3 0-135 16,0 0 43-16,2 0 27 16,2-2-567-16,-2-1 296 0,1 1 149 0,1 1 83 15,-2-4-840-15</inkml:trace>
  <inkml:trace contextRef="#ctx0" brushRef="#br0" timeOffset="98694.89">26161 7220 2438 0,'-12'-27'0'0,"1"8"0"0,-3 1 0 0,-2 11 0 0,3 5 0 0,-3 2 0 0,1 0 0 0,0 7 0 0,1 9 391 0,3 4-181 0,2 7-87 0,2 4 244 0,4 6-165 0,3 6-82 0,0 8-40 0,0-1-80 0,0 5 0 0,3 3 0 0,4 5 0 0,4 3 0 0,0 12 0 0,0-8 0 0,-4 0 0 0,1 2 0 0,-5-1 0 0,-1-4 0 16,-2 8 0-16,0-18 0 15,-12-5 0-15,-3 0 0 0,-3-9-56 0,-6-1-21 16,1-1 32-16,-2-17-26 0,2-9 25 0,-2-5-24 15,5-9 0-15,1-1-7 0,1 0 37 0,9-11-28 16,0-7 33-16,6-3-3 0,3-4 3 0,0-4 30 16,9 0-36-16</inkml:trace>
  <inkml:trace contextRef="#ctx0" brushRef="#br0" timeOffset="98961.17">26256 8100 2146 0,'0'2'0'0,"0"2"0"0,0 1 0 0,0 1 0 0,0 3 0 0,0 5 0 0,0 2 0 0,0 5 395 31,0-1-183-15,2 2-88-16,6-1 203 0,4 0-145 0,1-3-72 0,3 2-30 0,-1-8-43 0,5-3 1 0,-2-4-1 0,4-5-62 0,-2 0 31 0,-1-3 10 0,-2-11 21 0,-4-6-101 15,-1-1 51-15,-5-3 25 16,-4-1-73-16,-1-2 58 0,-2 1-25 0,0 2 25 0,-8 3-88 0,-3 1 47 15,-6 2 5-15,-1 0-161 0,0 8 90 0,-2 3 47 16,4 4 17-16,-5 2-160 0,5 1 77 0,0 0 40 16,4 1 14-16,2 8-421 0,3-1 229 0,5 5 115 15,2-2-479-15</inkml:trace>
  <inkml:trace contextRef="#ctx0" brushRef="#br0" timeOffset="99707.09">26616 7306 589 0,'0'-6'0'0,"0"0"0"0,0-1 0 0,0 2 0 0,0-2 0 0,0-3 0 0,0 4 0 0,0-1 0 0,0 0 141 0,0-2-52 0,0 1-25 15,0-2 83-15,-2 3-59 0,2 0-25 0,-2 0 24 16,0 0-25-16,0 0 1 0,0 2-16 0,0-1 85 16,-1 2-47-16,1-1-24 15,1 3 0-15,-2-2 89 0,2 3-61 0,-1-1-26 16,2 0 0-16,-2 2 6 0,2 0 0 0,0 0-22 15,-2 0-54-15,2 0 0 0,-1 0 45 0,1 0-76 16,-4 0 37-16,3 0 10 31,-2 0 29-31,-3 0-46 0,4 0 0 0,-2 2 17 0,-3 1 23 0,0-1-105 0,-1 2 43 0,-1-2 4 0,0 3 0 0,-4 3 17 16,3 0 13-16,-4 1-14 0,-1 3 145 0,1 1-63 16,1 3-32-16,-1 2 108 15,-1 0-65-15,3 6-18 0,3-4-13 0,2 0 23 16,2 1 0-16,2-1-14 94,3-2-24-94,0 2-36 0,3-6-10 0,6-1 47 0,5-3-1 0,-1-5-106 0,6-4 53 0,1 1 32 0,-1-2-11 0,2-2 1 0,-1-7-25 0,-2-4-294 0,-3 0 143 0,3-1 76 0,-3 0 21 0,-4-4 46 0,-1 5-10 0,-2-4 10 15,-1 3-21-15,-2 1 125 0,-2 4-52 0,-1 2-26 0,0 2-1 0,1 2 365 0,-3 1-163 0,0 2-96 0,0 2 322 0,0 13-195 47,-3 2-96-47,1 2-49 0,0 4-59 0,2 2-27 0,0-5 0 0,0 1 0 0,2 0 0 0,6-3 0 0,2 2 0 0,4-8 0 0,3 0 0 0,0-3 0 16,3-5 0-16,2-4 0 0,5 0-88 0,0 0-27 15,0 0-1116-15</inkml:trace>
  <inkml:trace contextRef="#ctx0" brushRef="#br0" timeOffset="100234.82">27663 7501 524 0,'-1'-26'0'0,"-2"-2"0"0,0 6 0 0,-1-3 0 0,0 2 0 0,1-4 232 0,1 1-96 0,-4-5-39 16,-1 6-9-16,1 2 77 0,-2 2-62 0,-2 1-32 16,0 8 0-16,-2-2 117 0,-3 10-79 0,3 4-34 31,-3 0 138-31,1 9-86 0,-4 12-44 0,2 13 111 31,2 5-83-31,3 11-35 0,-3 6 0 0,7 6 283 0,3 4-159 0,-2 10-70 16,4-10-51-16,2-1 299 0,0 0-332 0,0 5-46 0,0 2 0 0,0 9 0 15,0-16 0-15,0 0 0 0,0-2 0 0,0-2 0 16,0-1 0-16,-5 5 0 0,-4-18 0 0,0-11 0 16,-1-3 0-16,-4-9 0 0,2-7 0 0,-3-6 0 15,5-11-39-15,-4 0-651 0,1-11 325 0,1-10 163 16,-2 0 81-16,0-6-496 0,3-5 293 0,-1-4 143 16,-1-5-434-16</inkml:trace>
  <inkml:trace contextRef="#ctx0" brushRef="#br0" timeOffset="100400.39">27096 7836 1967 0,'0'-7'0'0,"0"2"0"0,0 0 0 15,0 4 0-15,2-4 0 0,8 4 0 0,9 1 384 0,1 0-172 0,9 0-86 0,-1 0 478 16,8 0-272-16,-2 3-151 0,3 2-71 0,-1-1-95 31,0 3-15-31,0-2 0 0,6 4 0 0,-11-2 0 0,0 1-48 0,-2 0-4 16,-2 1-737-16,-3-1 415 0,3 0 217 0,-5-2-846 0,-2-3 462 0</inkml:trace>
  <inkml:trace contextRef="#ctx0" brushRef="#br0" timeOffset="100658.69">27812 7652 1545 0,'-13'-4'0'0,"4"2"0"0,-2 2 0 0,1 0 0 0,0 3 0 0,3 13 0 0,0 7 831 0,2 2-396 0,1 7-197 16,1 6-89-16,3-1 539 0,0 5-643 0,0-2-45 15,7 1 0-15,5 5 0 0,4-15 0 0,-2 2 0 16,7-8 0-16,1-3 0 109,-1-3 0-109,2-2 0 0,-3-6 0 0,-1-8 0 0,1 0 0 0,-1-3 0 0,-2 0 0 0,5-6 0 0</inkml:trace>
  <inkml:trace contextRef="#ctx0" brushRef="#br0" timeOffset="100741.47">28042 7824 2606 0,'-10'-9'0'0,"1"1"0"0,5 5 0 0,-1 2 0 0,4-1 0 0,1 1 0 0,0 1 0 0,0 0 416 0,10 0-193 0,4 0 60 0,1 0-121 0,3 3-62 0,0 1-31 0,6 0-369 16,-4-2 165-16,2 3 87 0,0-3 43 0,0 2 1 16,0-1 43-16,2 1 10 0,-2-4-817 0</inkml:trace>
  <inkml:trace contextRef="#ctx0" brushRef="#br0" timeOffset="100958.89">28397 7735 1280 0,'-5'-10'0'0,"-1"0"0"0,2 6 0 0,2-1 0 0,-1-1 0 0,3 3 0 0,0-1 591 0,3 1-281 16,8 3-136-16,4 0 174 0,1 3-154 0,3 7-78 0,1 0-28 16,-3 4 21-16,-1 3-35 0,0 0 0 15,-1 4-35-15,-4 0-39 0,-1 3 10 0,-3 1 29 16,-6-2-147-16,-1 1 73 0,0 2 37 0,-10-2 1 15,-7 2-147-15,-3-5 87 0,-2-6 3 0,-5 0-281 16,1-4 139-16,-1-5 89 0,-4-2-3 0,7-4-337 16,3 0 204-16,3 0 102 15,4-15 51-15,7 0-192 0,4-6 111 0</inkml:trace>
  <inkml:trace contextRef="#ctx0" brushRef="#br0" timeOffset="101128.94">28554 7725 1362 0,'2'-5'0'0,"0"3"0"0,-2-1 0 0,0 0 0 0,0 3 0 0,0 0 0 0,0 0 386 16,-5 12-174-16,-3 2-86 0,2 4 540 0,1 3-319 16,0 2-154-16,1 1 156 0,2 2-155 15,2 1-98-15,0 3-96 0,0-5-111 0,9 1 22 0,4-1 63 16,4-2 33-16,5-1-637 16,-2-7 330-16,3-4 169 0,3-4-326 0,-1-4 240 15,-3-3-19-15,6 0 101 0</inkml:trace>
  <inkml:trace contextRef="#ctx0" brushRef="#br0" timeOffset="101337.21">28781 7640 2015 0,'0'-18'0'0,"0"4"0"0,0 5 0 0,4 2 0 0,1 0 0 0,3 5 0 0,4 1 0 0,4 1 0 0,-1 7 500 0,5 8-231 0,1 6-115 15,2 2-58-15,0 6 220 0,-4 1-143 0,-5 5-67 16,-1 0-28-16,-4 1-39 31,-6 3-1-31,-2 4 11 0,-1-6-129 0,-2 0 59 0,-15-3 30 0,0 0-347 0,-5-6 189 0,0 4 103 16,-3-14 38-16,3-3-759 0,-1-4 368 0,3-4 161 15,3-5 100-15</inkml:trace>
  <inkml:trace contextRef="#ctx0" brushRef="#br0" timeOffset="101769.33">29297 7914 797 0,'15'-19'-1'0,"2"1"1"0,2-2 0 0,-7 2 0 0,-1-1 633 0,-2 2-297 0,-2-3-149 0,-3 2 129 0,-1-2-129 0,-1 4-80 15,-2 2-34-15,0 3 191 16,-8 1-114-16,-4 4-55 0,-4 0-19 0,-1 6 0 16,-5 0-1-16,-4 14-37 0,1 8-10 0,-4 2 10 15,0 5 10-15,9 1-9 0,-2 2 61 0,5 3-31 16,3-1 0-16,4 1 41 0,0 3-89 0,7-5-21 15,3-4 0-15,0-2 0 0,1-2 0 0,11-3 0 16,3-3 0-16,5-10 0 0,2-7-19 0,3-2-4 16,-1-1-322-16,0-15 163 15,4-2 67-15,-7-7 55 0,0-3-271 0,-2-2 146 16,-3-4 73-16,0-5 17 0,2-4 19 0,-7 4 10 16,1-5 27-16,-2 2 46 140,-1-8-46-140,-3 1 1 0,2-6-10 0,-3 10 56 0,-3 1 0 0,0 6-46 0,-1 8-1 0,-1 6 1 0,0 4-10 0,-1 16 84 0,-7 4 416 0,0 0-227 0,2 9-86 0,-3 9 273 0,1 10-188 0,2 1-92 0,-1 5-47 0,3 3 123 0,-1 3-208 0,-1 6 0 0,2-4 0 0,1 1 0 0,2-2 0 0,0 2 0 0,-1-1 0 0,2 6 0 0,0-10 0 16,0-1 0-16,2-3 0 0,5-2 0 0,6-6 0 0,1 1-924 0,3-14 405 0,0-7 240 0,7-3 120 0,1-3-683 0</inkml:trace>
  <inkml:trace contextRef="#ctx0" brushRef="#br0" timeOffset="101972.78">29718 7771 1163 0,'0'-13'0'0,"0"1"0"0,1 2 0 0,2 3 0 0,0 3 0 0,2 3 767 16,1 1-364-16,3 0-183 0,1 11 110 0,3 3-136 15,-4 5-82-15,1 3-37 0,-2 0 255 0,-2 6-145 16,-4 0-74-16,-2 3-70 0,0 1-41 0,-10-5 0 15,-5 1 0-15,-5-1 0 0,0-1 0 0,-7 2 0 16,-6-7 0-16,2-3 0 0,-2-5-32 0,-2-6-6 16,2-1-636-16,3-5 292 0,11-1 183 15,4-3 38-15,7-12-238 0,8-5 180 16,0-2 81-16,8-4-542 0</inkml:trace>
  <inkml:trace contextRef="#ctx0" brushRef="#br0" timeOffset="102131.37">29881 7729 1445 0,'8'-11'0'0,"-1"1"0"0,-2 6 0 0,-2-3 0 0,-1 6 0 0,-2 1 197 0,0 1-80 0,-8 10-39 0,-3 6 737 16,2 3-379-16,0 3-204 0,3 4-96 0,2 2 339 15,4-1-475-15,0 2 0 0,0 4 0 0,11-5 0 16,9 4 0-16,11-5 0 16,7 3 0-16,9-4-107 0,16 1-14 0,1-12-486 15,6-2 323-15,-1-6 161 0</inkml:trace>
  <inkml:trace contextRef="#ctx0" brushRef="#br0" timeOffset="102259.01">30798 8120 2591 0,'-5'-5'0'0,"0"1"0"0,5 0 0 0,0 3 0 0,-1-3 0 0,1 2 0 0,0 1 0 0,0 1 0 0,0-2 0 0</inkml:trace>
  <inkml:trace contextRef="#ctx0" brushRef="#br0" timeOffset="105615.32">17805 8928 2955 0,'-14'-13'0'0,"3"2"0"0,-1 2 0 0,7 3 0 15,2-3 0-15,3 3 0 0,0-4 0 0,0 3 0 0,8-6 0 0,7 6 0 0,4-2 0 0,4 1 0 0,3 3 0 0,3 1 0 0,2 2 0 0,-2 2 0 0,-3 0 166 0,1 0-64 0,-5 9-17 0,0 5-24 0,0 8 10 0,-13 1-33 0,-4 6-24 0,-5 5 23 0,0 5 1 0,-8 4 9 16,-12-2 43-16,-2 2-26 0,-5-2 0 16,-4 2-27-16,-3-1-42 0,-5 5 52 0,5-14-27 15,0-5-117-15,1-4 57 0,3-7 28 0,4-10-417 16,-2-3 205-16,12-4 111 0,3-12 35 0,6-12-184 16,4-5 92-16,3-1 66 0,0-6 24 0,0 5-233 15,4-1 138-15,7 3 68 0,0 4 35 0,0 4-18 16,3 0 17-16,-3 9 9 15,0 5 382-15,3 4-178 0,-1 1-89 0,3 2 545 0,0 0-283 0,3 7-162 16,-2 5-9-16,2 0 271 16,1 4-188-16,-1 2-93 0,6-1-110 0,-4 2-22 15,1-1 0-15,0-1 0 0,2-1 0 0,0-2-179 16,4-1-23-16,-4-2 115 0,0-5-832 0,0-5 463 16,-1-1 136-16,-2 0-506 0</inkml:trace>
  <inkml:trace contextRef="#ctx0" brushRef="#br0" timeOffset="105803.81">18227 8950 917 0,'0'-11'0'0,"0"-1"0"0,0 3 0 0,0 3 0 0,0 0 0 0,3 1 650 0,8 2-306 0,3 0-144 0,3 1-86 0,3 0 277 0,3 2-176 0,0 0-89 15,3 0-45-15,4 0 4 0,-4 0-48 0,-1 7 1 0,0-4-426 0,-1 5 213 0,-3-2 106 0,3 0-638 16,-10 1 358-16,-2 0 181 31,-3-3 91-31</inkml:trace>
  <inkml:trace contextRef="#ctx0" brushRef="#br0" timeOffset="106048.91">18426 8702 706 0,'-12'-6'0'0,"1"3"0"0,3 0 0 0,1 3 0 0,6 0 0 0,1 9 583 0,0 11-273 0,0 0-136 0,7 6-68 0,1 6 357 0,4 3-217 0,-3 4-104 0,2 5 125 0,1 5-115 0,-2 2-57 0,0 3 28 0,-3-6-47 0,-2-1 0 0,-4-3-38 0,1-3-89 16,-2-4 45-16,0 4 9 0,-3-12 34 0,-9-5-135 15,1-5 68-15,-2-7 33 0,-4-4 1 0,-1-1-45 16,5-7 32-16,-3-3-33 0,1-11-140 0,-1-3 67 16,2-7 51-16,0 4-85 0,3-1 63 15,0-4 21-15,1 2 0 0,2 1-144 0,0-2 76 0,3 9 53 16,5 3-1-16,0-1-68 0,0 4 55 0,0-1 29 15,6 3-10-15,5 0-193 0,5 4 116 0,-2 1 56 16</inkml:trace>
  <inkml:trace contextRef="#ctx0" brushRef="#br0" timeOffset="106238.26">18847 8753 1189 0,'1'-9'0'0,"3"3"0"0,-2 0 0 0,1 0 0 0,-2 2 315 0,1 2-130 0,-1 1-78 0,1-2-35 0,-2 3 714 16,0 0-374-16,0 8-187 16,-3 7 99-16,-9 3-148 31,-1 5-69-31,-1 3-74 0,-3 1-295 0,1 4 130 0,-2-2 94 0,2-1-712 0,0 1 393 0,-1-3 198 0,0 0 98 0,0-1-783 16,-2 1 391-16</inkml:trace>
  <inkml:trace contextRef="#ctx0" brushRef="#br0" timeOffset="106388.86">18732 8954 791 0,'3'6'0'0,"0"-3"0"0,2 3 0 0,1 3 0 0,0 5 742 16,1-2-357-16,1 8-173 0,0 1-88 0,2 6 298 15,-2 2-192-15,0 8-87 0,-2-3-57 0,-3 0 365 16,0 1-206-16,-1-1-145 0,-2-2-203 0,0 0 59 16,0-10 36-16,0-3-691 15,0-7 368-15,0-5 185 0,0-4 91 0,0-1-810 0,0-2 346 0</inkml:trace>
  <inkml:trace contextRef="#ctx0" brushRef="#br0" timeOffset="106540.45">19082 8707 2170 0,'8'-11'0'0,"-1"5"0"0,1-1 0 0,-5 5 0 0,-1 2 0 0,-2 0 0 0,0 4 0 0,0 7 0 0,-9 4 178 16,-2 3-74-16,-2 2-313 0,1 1 123 0,0 3 62 15,-2 0 31-15,0 2-709 0,0-2 357 0</inkml:trace>
  <inkml:trace contextRef="#ctx0" brushRef="#br0" timeOffset="106764.37">18829 9102 981 0,'-3'12'0'0,"-1"-5"0"0,1 0 0 0,3 0 0 0,0 1 0 0,0-1 0 0,0-2 67 16,9-5-29-16,10 0-1 0,2 0 1 0,5-3 859 15,4-4-420-15,4-3-224 0,-2 0-108 0,4-1 79 16,-1-4-93-16,-1 1-47 0,0 1-320 0,-8 2 132 15,-4 1 71-15,-3 4-270 0,-3 0 171 0,-7 2 84 16,1 0 53-16,-6 1-764 16,-4 2 374-16,0-1 109 0,0 1 119 0,-12-1-277 78,-1-5 188-78</inkml:trace>
  <inkml:trace contextRef="#ctx0" brushRef="#br0" timeOffset="106960.84">19072 8923 587 0,'-11'-8'0'0,"1"5"0"0,1 1 0 0,1-2 0 0,3 4 280 0,4 0-122 0,1 0-60 0,0 9-30 0,0 4 366 0,3 3-189 0,6 3-108 0,2 2 297 0,0 2-198 0,-1 2-99 0,0-1-50 0,-2 6 73 0,-1-2-65 15,-1-3-30-15,-1 2-182 0,-3-2 77 0,0 2 39 0,-2-1 9 0,0-5-46 0,-6 0 38 0,-5-5 0 16,0-3 38-16,-3-1-83 0,1-5 24 0,1-7 27 109,1 0-33-109,2 0 36 0,0 0-37 0,2-2-2 0,3-3 221 0,2-1-94 0,2-2-35 0,0 2-27 0,2-1 18 0,7 0 4 0,5 3 13 0,2 0-36 0,1 0 3 0,3 2 1 0,-1-2-1 0,2 3-161 0,1 0 74 0,-3-1 44 0,3-1-578 0,-1 3 287 0,0 0 107 0,3-3-491 0,-1 2 326 0,-2-2 158 0,0-2 81 0</inkml:trace>
  <inkml:trace contextRef="#ctx0" brushRef="#br0" timeOffset="107265.03">19575 8418 1959 0,'0'-11'0'0,"0"4"0"0,0 0 0 0,0 2 0 0,0 2 0 0,0 3 0 0,0 0 0 0,-2 3 0 0,-1 11 146 16,-2 2-54-16,0 2-18 0,-2 5-284 0,-1 0 123 47,0 3 63-47,-2-1-526 0,-1 2 271 0,-3 2 135 0,0-5 69 0,-2-4-250 0,-1 2 144 15,-2-2 72-15,-1 0 26 0,1-8 90 0,2 0 1 0,2-9-45 0,1 1 361 0,4-4-181 0,1 0-99 0,5 0-36 16,4 0 231-16,0 0-100 16,2 0-82-16,9-5 476 0,9-2-238 0,4 0-134 15,1 2-62-15,6-2 176 0,3 0-119 0,0-2-60 16,5 2-20-16,-4-1-4 0,-3 1 0 0,1-1-34 16,-2 3-515-16,-1-2 257 15,0 2 138-15,-9 1 55 0,-2 3-321 0,-7-1 131 0,-2 2 116 0,-8 0-612 16</inkml:trace>
  <inkml:trace contextRef="#ctx0" brushRef="#br0" timeOffset="107666">19598 8690 893 0,'-17'6'0'0,"-1"1"0"0,7-3 0 0,3 2 0 0,1 0 0 0,3-3 0 0,4 1 209 16,0 4-76-16,0-3-53 0,6 0 1 0,8 0 109 16,1 0-76-16,1-2-39 0,3 1 10 0,-2-4-168 15,0 3 60-15,2-3 31 0,-3 0-396 0,0 0 212 16,0 0 117-16,0 0 43 0,-6 0-401 0,3 0 163 15,-2 0 117-15,0-3-44 16,-3 3 95-16,-1-4 38 0,-2 3 48 0,-3-2 0 16,1 0 0-16,-3 2 0 0,0-1 0 0,-3 1 220 15,-8 1-147-15,-3 0-55 0,-5 0 324 0,-1 0-145 16,-2 7-42-16,-4 1-69 0,-1-1 79 0,-2 4-64 16,-1-2-31-16,-3 5-48 0,2-1-9 0,-2 0 33 15,3 2-8-15,4-4-27 0,6 0 1 0,-2-2 35 16,13-2-10-16,1-2 156 0,8-2-78 0,0-3-39 15,2 0 217-15,13 0-118 16,8 0-74-16,2-3-31 0,5-2 317 0,4-2-175 16,2-2-87-16,2 1 73 0,-4 1-84 0,-1-3-39 31,1 3 0-15,-4 2-192-16,4-2 77 0,3 1 48 0,-9 0-9 0,-4 3-198 0,-3-1 119 0,-1 4 58 0,-5 0-844 0,0 0 430 46,-10 0 128-46,-5 4 138 16</inkml:trace>
  <inkml:trace contextRef="#ctx0" brushRef="#br0" timeOffset="107793.62">19502 9035 1702 0,'-10'8'0'0,"2"0"0"0,2 2 0 0,0 4 0 0,5-3 0 0,1 2 0 0,0-3 0 0,0 4 0 0,6-3 488 0,1 4-217 0,1-6-121 15,2 2-56-15,0-1 9 0,-3-3-32 0,2 1-1 0,-1 1-319 0,-2-6 139 0,-1-1 74 0,0-2 36 0,-1 0-618 0,0 0 328 0,-1 0 173 0,1-8-653 16</inkml:trace>
  <inkml:trace contextRef="#ctx0" brushRef="#br0" timeOffset="108348.61">19575 9014 1001 0,'0'-4'0'0,"0"1"0"0,0 0 0 0,0 0 0 0,0-1 0 0,1 0 0 0,7 4 426 0,2-1-194 0,5-1-98 15,2-1-48-15,4 3 306 0,4 0-168 0,3 0-98 16,-2 0-45-16,2 5 75 0,-3 1-59 15,-3 4-30 79,1 1-247-94,-7 1 105 0,-5 0 56 0,-5 1-177 0,-4 3 116 0,-2-1 59 0,0 4 38 0,-14-2-9 0,-2-2 30 0,-3-3-9 0,-4 2 8 0,-1-4-1049 0,0 2 479 0,0-8 252 0,1 0 122 0,3-1-10 0,-1-3 66 0,1 1 24 0,3-1 152 0,3 0-55 0,2 0-27 0,1 0 381 31,4-1-204-31,0-2-112 0,7 0-42 0,0-2 271 0,0 1-149 0,5-1-3 0,8 0-63 0,0-1 303 0,7-2-173 16,0 2-81-16,-2 1-42 0,2 1-69 0,-1-1-1 0,1-1 40 16,-2 2-392-16,-4 2 192 0,0-1 94 0,-4 1-477 15,2 0 278-15,-4 2 96 0,-4 0 10 0,-2 0-117 16,-2 0 116-16,0 7 58 0,-6 1 29 0,-5 2-29 16,-3-2 47-16,-3 2 48 0,0 0 0 0,-2 0 42 15,2-2-38-15,0 2-50 16,4-4 386-16,1 2-208 0,2-4-84 0,2 0 350 0,4 1-160 0,-1 0-104 15,5-4-11-15,0 1 44 16,0 1-65-16,3-2-32 0,5-1-1 0,2 0-60 16,2 0-10-16,-1 0 38 0,0 0 0 0,-1 0-254 15,-2 0 127-15,0 0 73 0,-2 0-382 0,-2 2 207 16,-3 1 50-16,2 0-140 0,-3 2 113 0,0 0 57 16,0 1 42-16,-9-1 80 15,0 2-23-15,-1-1-1 0,-4 2-23 0,2 0 95 0,-4-1-43 0,4-1-26 31,-4 3-1-31,4-1 294 0,-4 1-123 0,4 1-88 0,0 0 351 0,0-1-196 16,3 1-72-16,-1 1 3 0,1 2-51 0,3-5-39 16,2 1 0-16,2 1-258 0,2-3 114 0,0 0 57 15,0-1 37-15,0-2-483 0,1-2 227 0,7-2 130 16,3 0 17-16</inkml:trace>
  <inkml:trace contextRef="#ctx0" brushRef="#br0" timeOffset="108484.25">19670 9356 900 0,'6'-3'0'0,"2"1"-1"0,-1 0 1 0,2 2-1 0,-2 0 1 0,1 0 0 0,1 4 437 0,1 4-200 0,-2-1-101 16,2 6-50-16,0-2 250 0,1 1-141 0,0-2-84 16,-2-1 12-16,1-1-43 0,-1 1-1 0,0-3-246 15,2 1 110-15,-2-3 42 32,-3-4 26-32,1 0-572 0,-1 0 299 0,-3 0 149 0,3 0 84 0,-4 0-728 0</inkml:trace>
  <inkml:trace contextRef="#ctx0" brushRef="#br0" timeOffset="108598.95">19824 9371 1200 0,'-1'-3'0'0,"-4"0"0"0,2 2 0 0,0 1 0 0,-3 0 0 0,6 0 0 0,-1 0 0 0,1 1 0 0,0 6 426 16,0 3-195-16,5 0-97 0,3 0-49 0,-1 2 82 15,5-3-69-15,0-1-31 0,-1 1-521 0,4-2 245 16,1-2 123-16</inkml:trace>
  <inkml:trace contextRef="#ctx0" brushRef="#br0" timeOffset="108791.43">20298 9302 1817 0,'1'2'0'0,"1"-1"0"0,-1 4 0 0,1-3 0 0,1 1 0 0,0 3 0 0,1-5 0 0,0 4 0 0,2 0 0 0,2-1 114 0,-2-1-44 0,4 1 0 0,0-1-507 0,2-3 236 0,3 0 119 0,0 0-517 31,3 0 286-15,1-6 138-16</inkml:trace>
  <inkml:trace contextRef="#ctx0" brushRef="#br0" timeOffset="109057.72">20833 8366 1421 0,'-11'-19'0'0,"4"7"0"0,0 2 0 0,-3 5 0 0,2 5 0 0,-1 5 0 0,0 17 0 0,1 10 499 0,3 10-232 0,0 10-105 0,4 1 339 0,1 10-232 0,0-1-116 15,0 9-59-15,0 9 272 16,6 9-167-16,-1-7-199 0,4-4 0 0,0-1 0 16,-1-2 0-16,0-7 0 0,-2 10 0 0,-2-16 0 109,0-4-26-109,-3 0-26 0,-1-9-664 0,0-6 376 0,0-2 119 0,-5-19 114 16,-5-14-89-16</inkml:trace>
  <inkml:trace contextRef="#ctx0" brushRef="#br0" timeOffset="109147.15">20450 9042 1356 0,'0'-15'0'0,"0"3"0"0,4 1 0 0,8 0 0 0,7 2 0 0,6-1 0 0,4 4 827 0,6 2-396 0,7 0-198 16,4 0 19-16,0 2-108 0,8-1-46 0,-12 2-306 15,0 1 121-15,-3 0 62 0,-3 0 29 0,3 0-935 16,-11 0 466-16</inkml:trace>
  <inkml:trace contextRef="#ctx0" brushRef="#br0" timeOffset="109310.71">21090 8912 1274 0,'-16'15'0'0,"2"4"0"0,0 6 0 0,0 5 0 0,4-3 0 0,2 3 886 15,6-1-425-15,2 1-214 16,0-3 310-16,0 3-253 15,1-10-139-15,8 1-251 0,1-6 62 0,-2-1 29 0,1-4 0 0,3-1-678 16,-2-8 350-16,-1-1 179 0,1-1 89 0,2-11-1001 16</inkml:trace>
  <inkml:trace contextRef="#ctx0" brushRef="#br0" timeOffset="109477.26">21248 8968 1881 0,'7'-5'0'0,"-3"2"0"0,5-1 0 0,-2 2 0 0,1 2 0 0,1 0 0 0,2 0 0 0,0 9 0 0,1 4 249 0,-2 3-107 0,-3 0-54 0,0 4 3 0,-1 3-20 16,-5 1-8-16,-1 0-114 0,0 3 42 0,-12-3 1 16,-2 5 52-16,-6-8-82 0,-2-3 36 0,1-4 1 15,0-2 36-15,-2-4-304 0,2-1 117 0,7-7 84 16,5 0-596-16,0-5 316 0</inkml:trace>
  <inkml:trace contextRef="#ctx0" brushRef="#br0" timeOffset="109626.86">21411 8886 2169 0,'0'5'0'0,"0"-1"0"0,0 2 0 0,0 5 0 0,-2 0 0 0,0 5 0 0,1-1 0 0,1 4 364 0,0 0-165 0,1 1-73 0,7 0-129 16,6-1 38-16,2-3-1 0,4-1 1 0,2-6-274 16,3 1 146-16,1-9 59 0,-1-1 34 0,2 0-813 15</inkml:trace>
  <inkml:trace contextRef="#ctx0" brushRef="#br0" timeOffset="109777.46">21723 8772 2100 0,'0'0'0'0,"0"0"0"0,0 0 0 0,0 1 0 0,1 5 0 0,2 3 0 0,3 5 485 0,-1 7-217 0,0 6-121 0,1 4 234 0,-4 9-174 0,-2 5-86 0,0 6-43 0,-2 5-426 0,-9-8 187 0,-4 0 98 16,-1-6-382-16,-6-2 240 15</inkml:trace>
  <inkml:trace contextRef="#ctx0" brushRef="#br0" timeOffset="110358.91">22604 8772 575 0,'-17'-23'0'0,"4"0"0"0,-5 8 0 0,-4-3 0 0,1 8 0 0,-3 5 354 0,-3 0-158 0,-2 5-81 0,1 0 245 15,-5 6-153-15,6 13-90 0,0 7-41 0,2 7 215 16,2 7-128-16,-1 10-54 15,8-2-41-15,7 3 81 32,7-2-56-32,2-1-28 0,2-4 185 0,17 7-97 0,8-17-63 0,5-3-27 15,5-7 0-15,7-4-27 0,-1-4 0 0,5 0-425 0,-4-10 208 0,-5-5 108 0,-1 2 55 0,-7-3-708 16,0 0 320-16,0 0 189 0,-11 0 49 0,-6-4-475 16</inkml:trace>
  <inkml:trace contextRef="#ctx0" brushRef="#br0" timeOffset="110527.1">22416 9046 1756 0,'-20'-7'0'0,"4"3"0"0,0 1 0 0,8 2 0 0,5-2 0 0,2 3 0 0,1 0 0 0,0 0 0 0,6 0 370 0,10 0-171 0,6 0-81 0,3 0-42 0,5 0-94 15,3 0 27-15,3 0 9 0,-3 0 18 0,0 0-527 16,2 0 264-16,-2 0 131 0,0 0-676 0</inkml:trace>
  <inkml:trace contextRef="#ctx0" brushRef="#br0" timeOffset="110838.42">23310 8805 1060 0,'0'-20'0'16,"0"5"0"-16,0-2 0 0,0 0 0 0,0 0 0 0,0-6 0 0,-3 5 306 0,-2 1-136 0,-4 1-66 0,-1 2-35 0,-4 1 216 0,-3 1-115 0,-3 7-72 0,-4 5-32 0,-3 0 160 0,-2 12-95 0,-1 11-48 0,-2 6 184 0,4 4-120 0,5 7-56 0,3 2 158 0,5 4-106 0,7 2-54 0,4 6-18 0,4-9-3 15,2-1-33-15,11-1-32 0,8-2-3 0,7-4 0 32,4-1-8-32,2-12 16 15,5-7-8-15,0-5-452 0,1-6 216 0,-2-1 132 0,3-4-759 0,-10-1 418 0,-1-7 204 0,-2-10-489 0</inkml:trace>
  <inkml:trace contextRef="#ctx0" brushRef="#br0" timeOffset="111007.36">23507 8673 1405 0,'-3'-12'0'0,"-1"5"0"0,1 0 0 0,3 2 0 0,0 0 0 0,1 0 511 0,15 4-242 0,3-2-116 15,6 3-59-15,3 0 29 0,3 0-44 0,5 0 10 16,-3 0-50-16,2 0-3 0,1 0 0 16,0 3-422-16,-2-1 211 0,-1 4 115 0,-10-1 43 0,-5 1-670 15,-6 1 351-15</inkml:trace>
  <inkml:trace contextRef="#ctx0" brushRef="#br0" timeOffset="111253.7">23651 8664 1369 0,'-9'3'0'0,"2"8"0"0,0-3 0 0,4 4 0 0,-1 3 0 0,4 4 0 0,0 7 0 0,0 7 0 0,0 2 0 0,1 7 374 0,3 2-168 0,0 4 206 0,-3 0-189 0,-1 7-84 0,0-10-56 0,0-4-24 16,-9-4 0-16,2-3-23 0,-5-3 9 0,3-14 401 0,1-4-205 0,1-8-102 0,4-5-52 0,0 0-74 0,0 0-13 0,3 0 0 0,0 0 0 0,3-8 0 15,7 1 0-15,8-1 0 0,3-3 0 0,3 3 0 16,3 3 0-16,0-1 0 0,3 3 0 0,3 0 0 31,5 1 0-31,-5-1-582 0,2 3 45 0,-2 0 230 0</inkml:trace>
  <inkml:trace contextRef="#ctx0" brushRef="#br0" timeOffset="111800.24">24019 9015 1430 0,'-6'-7'0'0,"-3"0"0"0,5-1 0 0,1 2 0 0,3 0 0 0,0-2 0 0,1 1 0 0,12 1 67 0,7-2 1 0,2 2-31 0,3-1 571 0,5 3-276 0,-4 1-152 16,2-1-71-16,0 3-256 0,-1 1 92 0,2 0 46 15,2 0 10-15,-4 0-554 0,-3 8 295 0,-4 1 147 16,2-1-331-16</inkml:trace>
  <inkml:trace contextRef="#ctx0" brushRef="#br0" timeOffset="112211.57">24779 8957 880 0,'0'-13'-1'0,"0"1"1"0,0 3 0 0,0-2 0 0,0-3 0 0,-1 1 0 0,-1-4 0 0,-4 2 335 16,4 0-149-16,-3 0-74 0,-1 1 72 0,-3-1-74 15,1 0-27-15,-1 4-9 0,-3 1-1 0,-1 6-35 16,-4 3-1-16,0 1 44 0,-5 0-34 0,0 12-9 16,0 8-1-16,0 10 46 0,0 0-45 0,-1 6 9 15,11-2-49-15,1 3 1 16,5-2 39-16,4-3-1 0,2-2-53 0,0 1 36 15,12-10-10-15,6-5-190 0,4-2 101 0,6-6 43 32,0-3 28-32,4-5-144 15,-5 0 78-15,2-1 17 0,-2-14 28 0,-6 1-277 0,2-1 137 0,-2-1 44 0,-9-2 48 0,1-1 1 0,-7 1 38 0,-2 2 1 16,0 1 160-16,-2-1-90 94,0 6-31-94,-2 3 434 0,0 0-217 15,0 6-120-15,-5-1-58 0,-2 2 11 0,3 3 39 0,-4 9-39 0,3 5 86 0,2 1-52 0,2 2-4 0,-1 2 9 0,2 0 65 0,0 0 143 0,0 2-131 0,0-3-65 0,2 1-253 0,2 3 103 0,5-7 38 0,-2-3-581 0,1 2 278 0,0-5 166 0,2-2 16 0,0 0-595 0,-1-6 349 0,3-4 169 0</inkml:trace>
  <inkml:trace contextRef="#ctx0" brushRef="#br0" timeOffset="112349.2">25088 9149 733 0,'3'0'0'0,"-3"0"-1"0,1 0 0 0,-1 0 1 0,0 1 485 0,0 4-215 0,0 0-121 0,0 4 104 0,0 1-108 16,0 1-54-16,0 2-27 0,-6 4 72 0,-1-4-54 15,0 5 0-15,-1-1-459 0,-1 0 208 0,3-4 102 16,-3 2 62-16</inkml:trace>
  <inkml:trace contextRef="#ctx0" brushRef="#br0" timeOffset="112773.29">25510 8984 1066 0,'2'-20'0'0,"-1"0"-1"0,2-6 1 0,-2 1 0 0,-1 0 0 0,0-4 0 0,0 6 122 0,0 4-43 0,-7 4 329 16,-3 5-185-16,-2 3-93 15,-7 3-38-15,-1 4 170 0,0 9-113 0,-4 12-65 16,0 6-19-16,-3 8 115 0,-2 5-63 0,5 2-44 15,2 2 37-15,5-1-36 32,4 0 0-32,7-4-72 0,-1 4 44 0,7-10-9 0,0-5 0 0,7-4-188 0,9-5 93 0,6-2 57 0,1-11 15 0,4-6-369 15,3 0 186-15,-2-6 50 0,1-8 60 0,1-5-260 16,-7-1 146-16,-1-2 68 0,-5-2 28 0,0 0 1 16,-4 0 39-16,4-4-9 15,-6 4 173-15,-3 4-81 0,-1-1-42 0,-2 5 157 16,-4 1-99-16,1 4-58 31,-2 6-16-31,0 3 535 0,0 2-254 0,-5 0-72 0,-2 7-82 0,1 8 70 0,2 1-79 0,1 3-35 0,3 3-124 0,0 0 45 16,0-3 0-16,0 5 53 0,2-7-415 0,4 0 203 15,3-2 101-15,2-1-567 0,1-6 312 0,3 1 104 16,-4-6 97-16,6-3-207 0,-3 0 145 0,1 0 72 16,-3-12 37-16</inkml:trace>
  <inkml:trace contextRef="#ctx0" brushRef="#br0" timeOffset="113082.47">25728 8746 1212 0,'-7'-22'0'0,"2"5"0"0,1 0 0 0,4 6 0 0,0 4 0 0,0 0 0 0,7 3 237 0,6 2-100 0,4-2-41 16,6 4 101-16,3 0-80 16,1 0-40-16,4 0 42 0,3 0-32 0,-4 2-10 15,1 2-40-15,-3 1 69 0,0 1-35 0,-3 0 0 16,-2-3-25-16,-7 1 55 0,-7-1-32 0,-2-1 1 15,-4 1 179-15,-1 0-106 0,-1-1-44 0,-1-1-36 16,0 3 304-16,-5 0-284 0,-1 0-83 0,-3 4 0 16,4-1 0-16,-3 5 0 15,3-1 0-15,1 5 0 0,1 4 0 0,1 1 0 32,0 10 0-32,2-3 0 0,0 5 0 0,0 8 0 0,0 1 0 0,7 4 0 0,2 5 0 0,3-6 0 15,1-1 0-15,-2-3 0 0,1-5 0 0,-1 1 0 16,-2-2 0-16,-5-11 0 0,-2-3-35 0,-2-2 70 15,0-5-35-15,-4-4 0 16,-11 2 0-16,-1-5 0 0,-7-2 0 0,-2 0 0 16,-6 2 0-16,-1-7 0 0,-5 6 0 0,1-2 0 0,-3-1 0 15,-3 1 0-15,-4 3 0 0</inkml:trace>
  <inkml:trace contextRef="#ctx0" brushRef="#br0" timeOffset="118304.82">26428 8768 1316 0,'-11'0'0'0,"3"-7"0"0,1 2 0 0,3-2 0 0,4 1 0 0,0 1 0 16,1-4 196-16,12 0-79 0,6-1-41 0,3-2 248 0,3 4-148 0,4-3-69 0,0 4 72 16,3-1-70-16,-1-1-37 0,3-1 10 0,-2 4-83 15,-3-1 0-15,-1 2 38 0,-4 2 0 0,-2-1-81 16,2 2 50-16,-14-1-9 0,1 3-341 0,-8 0 191 15,-1 0 63-15,-2 0 58 0,0 5-624 0,-5-3 314 16,-7 3 153-16,-1-1-258 0</inkml:trace>
  <inkml:trace contextRef="#ctx0" brushRef="#br0" timeOffset="118613.67">26590 8514 966 0,'-10'0'0'0,"1"1"0"0,1 2 0 0,4 0 0 0,-3 2 0 0,6 2 0 0,1 2 381 0,0 2-171 0,0 1-87 0,3 0-43 0,6 5 161 0,0-1-107 0,2 1-48 0,-4 3-25 0,1 0 1 0,-4 3-25 0,2 1 9 0,-4 0-388 0,-2-1 189 0,0 1 96 0,0-4-336 0,-2 1 209 0,-11 3 59 0,0-9 64 0,-4-1-153 0,-3-2 89 0,-1-5 43 0,-5-2 1 0,1 1 187 0,2-6-67 0,2 0-38 15,1 0 362-15,6 0-199 0,1 0-101 0,2-3-16 16,10-2 236-16,1 2-84 0,0 0-90 0,10-1 212 15,10-1-142-15,9-2-61 0,1 2-46 0,6-4 34 16,2 1-35-16,2 1 1 0,1 2-35 0,3-1-75 16,-8 4 33-16,0-4 0 0,-1 3-314 15,-2 1 177-15,-3-1 90 0,3 0 50 16,-8 1-553-16,-5 0 233 0,-1 1 146 0,-6 0-140 16,4-4 131-16,-8 2 78 0</inkml:trace>
  <inkml:trace contextRef="#ctx0" brushRef="#br0" timeOffset="118815.16">26894 8548 1414 0,'-7'2'0'0,"1"1"0"0,0 4 0 0,1 1 0 0,1 1 0 0,-3 8 0 0,-1 3 0 0,-2 5 272 0,-1 8-108 0,-5 2-68 0,-3 4 244 0,-4 5-152 0,-4 5-75 0,-4 3 15 0,-4 8-36 0,2-13-9 0,1 0-46 0,1-5-117 0,2-4 58 0,7-6 30 15,-1 0 9-15,9-13-457 32,6-6 238-32,1-2 120 0,7-8-731 0</inkml:trace>
  <inkml:trace contextRef="#ctx0" brushRef="#br0" timeOffset="119663.89">26683 9065 1552 0,'2'2'0'0,"-1"0"0"0,0 2 0 0,1 1 0 0,-1 2 0 0,3 1 0 0,1 3 259 0,-2-1-111 16,1 4-55-16,0-2-63 0,2 4 7 0,-1-3 9 0,-1 4-8 0,4-6-164 16,-3 0 82-16,-2-1 40 15,1-3-447-15,-1 0 248 0,-1-4 113 0,0-3 60 16,-2 0-408-16,0 0 209 0,0-3 53 0,-4-7 42 16,-2-1 53-16,-1-3 0 0,-2-3 44 0,4-1 120 15,-2 0-60-15,0 0-39 0,3 1 9 0,3 2 220 16,-1 3-125-16,2-2-62 0,0 2 161 0,0-2-109 15,0 4 13-15,2 0-45 0,5 2 262 0,5-1-135 16,0 2-69-16,1 2 87 16,4 5-83-16,-3-1-34 0,3 1-1 0,-1 0 68 15,-2 5-52-15,2 5-17 16,-2 2-9-16,-5 4 55 0,2 0-40 0,-4 0 0 0,-1 0-48 0,1 2 16 16,-4-2-9-16,-3-1 0 0,2-2-94 0,0 0 47 15,-2-2 24-15,0 4-279 0,0-8 144 0,0-1 51 16,0 0 45-16,-4-3-359 0,-1-3 181 0,-1 2 45 15,-3-2 65-15,-1 0-109 0,-1 0 82 0,-2-2 42 16,1-1 66-16,-1-3-25 16,0-1 0-16,2 3 0 0,-1-2 81 0,0 0-40 15,0 4-10-15,4-1 265 0,3 1-148 0,-1-1-56 16,3 1-43-16,2 0 327 0,-1 0-159 0,2 1-33 16,0 0-57-16,0 0-23 0,6-4 1 0,3 0-31 15,1 0-255-15,4-3 123 0,-2 1 67 0,4-4 32 16,-2-2-401-16,3-1 187 15,1-4 108-15,0 0-139 0,-2-1 106 0,3-5 23 16,0-3 38-16,0-3-19 16,3-6 19-16,-6 0 9 0,2-4 28 0,-2 0 139 0,-2 2-70 0,0 3-34 15,-2-1-10-15,-3 11-25 0,-2 7 0 0,-3 7 337 16,0 2 153-16,-1 7-191 0,2 1-116 0,-1 1 8 16,0 0-59-16,3 12-29 0,1-1 0 0,0 3-39 15,3 0 19-15,-3-3-9 0,1 2 0 0,3 1-69 16,-2-5 35-16,1 3-1 15,2 0 0-15,-3-4-10 0,-1 2 45 0,1-2-14 0,-2 2 47 0,-1-1-19 32,2 2-35-32,-2 1-20 0,-3-3 27 0,0 0 1 93,-1 3 0-77,-2-2-55-16,2 1 35 0,-2 1-6 0,-1-3 39 0,0 3-11 0,0-6 18 0,-1 5-10 0,-5-1 2 0,-2-3-8 0,-2-3-47 0,0-1-182 0,-1-2-52 0,-5 3 116 0,3-4 21 0,0 0-116 0,-1 0 85 0,-2-5 54 0,3-2 29 0,-4-2-76 0,4-1 57 0,0 0 22 0,3-2 1 0,-1 0 100 0,4 1-39 0,-4 0-8 0,7-1 203 0,1 6-115 0,1 4-42 0,2-2-34 16,0 4 287-16,0 4-142 15,0 12-35-15,0 5 194 0,3 14-136 0,3 6-68 16,-1 7-34-16,3 12 251 0,-5 3-147 0,-1 5-69 16,0 0-34-16,-1 2 79 0,2-5-56 15,-3 6-20-15,0-19-10 0,0-8-28 0,0-5 0 0,1-10 0 16,1-5 1-16,3-7 8 0,0-16-9 0,5-1 0 15,-1-6 0-15,1-18 0 0</inkml:trace>
  <inkml:trace contextRef="#ctx0" brushRef="#br0" timeOffset="119854.38">27380 8823 1930 0,'14'-9'0'0,"5"0"0"0,3 1 0 0,5 2 0 16,5 0 0-16,0 1 0 0,2 3 0 0,2-3 221 0,0 4-91 0,-2 1-47 0,4 0 178 0,-10 0-116 0,-5 0-54 0,-1 6-358 31,-5-2 153-31,-3 4 75 0,-2-1 47 0,-7 2-584 0,-3 0 295 0,-2-1 147 0,-2 1 73 0,-8-1-479 16,-6 2 242-16,1-3 135 0,-1-4-53 0</inkml:trace>
  <inkml:trace contextRef="#ctx0" brushRef="#br0" timeOffset="120132.33">27579 8850 834 0,'-10'0'0'0,"5"4"0"0,-2-1 0 0,2 2 0 0,0 1 0 0,0 0 0 0,2 6 0 0,1 0 0 0,2 2 118 16,0 4-40-16,-1 2 48 0,-2 4-36 0,1-1-8 15,0 4-45-15,-2 0 145 0,-4 0-72 0,0-1-36 16,0 2 8-16,-2-5 44 0,2-6-45 0,-1-3 1 16,4-3-45-16,0-5 39 15,2-3-29-15,3-3-10 0,0 0-32 0,1-13 0 0,9-1 32 0,8-3-46 16,0 0 9-16,0 4 37 0,0 2 0 0,0 4-44 15,1 1 44-15,-2 0-1 0,-3 5-1 0,1 1-99 16,-2 0 44-16,-5 3 7 0,0 7 0 16,-1 2-16-16,-6 2 12 0,-1 2-1 15,0 0-19-15,0-2 42 0,-8 3 0 0,-4-2-128 16,0-3 58-16,0-4 31 0,-4-2-11 0,1-6-213 16,2 0 117-16,1 0 44 0,1 0 26 0,3-11-164 15,2-4 99-15,3-6 49 0</inkml:trace>
  <inkml:trace contextRef="#ctx0" brushRef="#br0" timeOffset="120435.52">27654 8591 1966 0,'2'-7'0'0,"-1"2"0"0,1 3 0 0,1 1 0 0,-1 1 0 0,5 7 0 0,1 13 0 0,-1 13 375 0,5 9-169 0,0 14 389 0,0 7-283 0,2 9-138 0,-1 9-68 0,3 1 91 0,-2 0-197 0,5-2 0 16,-4-18 0-16,2-8 0 0,-1-10 0 0,-2-4 0 15,0-6 0-15,1-5 0 16,-6-12 0-16,0-5 0 0,-5-9-483 0,0-3 247 16,-1 0 59-16,1-1 96 0,-2-15-471 0,-1-4 258 15,1-9 128-15,-2 0-78 0,0-9 95 0,0 4 60 16,0-3 26-16,0-1-1 0,-3 5 0 0,-3 1 27 16,1-1-10-16,0 12 190 15,-1 1-90-15,-1 5-45 0,0 4 144 0,-5 5-95 0,2 2-56 0,-3 4 250 16,-1 4-94-16,0 13-80 0,-3 4 16 0,3-3-100 15,-4 6 80-15,1-3-32 0,3 2-4 0,2-2-425 16,0-3 206-16,3-1 96 16,-4-2 60-16</inkml:trace>
  <inkml:trace contextRef="#ctx0" brushRef="#br0" timeOffset="120607.57">28055 8572 1603 0,'8'0'0'0,"-2"0"0"0,3 0 0 0,-2 0 0 0,3 0 0 0,-1 2 0 0,-1 5 0 0,0 1 0 0,0 2 126 0,1 1-44 0,-3 1 0 0,4 3-36 0</inkml:trace>
  <inkml:trace contextRef="#ctx0" brushRef="#br0" timeOffset="120872.86">28357 8675 1423 0,'2'4'0'0,"1"2"0"0,-2-1 0 0,1 3 0 0,2-1 0 0,-1 1 0 0,-1 0 0 0,4 3 171 0,-3 0-72 0,0 2-31 16,-1-1 1-16,0 5-236 0,-2-5 103 0,0 7 59 47,0-4 17-47,-7-1-304 0,-5 3 165 0,-5-5 82 0,-3 5-144 0,-3-5 98 0,-1-2 47 0,-2-2 148 0,-1-1-95 0,2-3 0 0,-1 0-35 0,5-1 160 15,6-3-84-15,7 0-40 16,3 0 12-16,5 0 428 0,1 0-164 0,14-3-116 16,10-3 103-16,5 1-118 0,7-2-59 0,8 1-29 15,0-2-64-15,8 2 9 0,-6-3 25 0,1 1-156 16,1 1 78-16,-3 4 39 0,-3-3 0 0,2 3-524 16,-13 2 244-16,-7 0 149 0,-4-2 18 0,-9 3-332 15</inkml:trace>
  <inkml:trace contextRef="#ctx0" brushRef="#br0" timeOffset="121019.48">28418 8961 1057 0,'-16'12'0'0,"2"1"0"0,0 5 0 0,9-3 0 0,-1-2 0 0,6 1 126 16,0 0-45-16,0-2 0 0,0 1 238 0,8-4-146 16,1-2-68-16,2 0-201 0,1-1 67 0,-2-3 32 15,4 1 10-15,-2-2-488 0,0-2 255 0,3 0 129 16,-3 0 64-16</inkml:trace>
  <inkml:trace contextRef="#ctx0" brushRef="#br0" timeOffset="121272.79">28647 9028 588 0,'3'3'0'0,"-2"-2"0"0,1 2 0 0,-2 1 0 0,0 0 0 0,0 4 416 0,0-1-181 0,-8 4-103 16,-4 5 77-16,-4 1-87 0,-4 4-43 0,-3 0 0 15,-7 4-49-15,-2-1 6 0,-2 1 0 0,-3-2-39 31,-2-1 39-31,-6-4 0 0,-1 1 10 0,6-7 94 0,3-3-52 0,2-6-25 16,9 0-1-16,4-3 235 0,6 0-122 0,12 0-73 16,4 0-33-16,0 0 334 0,9-3-183 0,13 1-83 15,9 1-39-15,7-4-98 0,4 4 0 0,3 1 0 16,6 0 0-16,4 0 0 0,-5 0 0 0,5 0 0 16,0 0 0-16,-2 1 0 15,5 5 0-15,3 1 0 0,-8 3 0 0,-2-3 0 0,-2 3-606 0,-1-1 17 16,-3 4 281-16</inkml:trace>
  <inkml:trace contextRef="#ctx0" brushRef="#br0" timeOffset="121432.38">29465 9409 2765 0,'-1'-10'0'0,"0"3"0"0,1-4 0 0,0 5 0 0,0-1 0 0,0 0 0 0,0 0 397 0,0-1-181 0,0 1-81 16,1 0-610-16,0 2 256 0</inkml:trace>
  <inkml:trace contextRef="#ctx0" brushRef="#br0" timeOffset="125781.34">23439 9889 786 0,'0'-33'0'0,"0"9"0"0,0-2 0 0,0 3 0 0,-1-3 0 0,-1 0 0 0,-4-6 168 0,3 8-70 16,-2 0-31-16,-1 5 60 0,-1-3-44 0,1 2-23 16,0-3 9-16,-3 8 3 0,1 0-1 0,-1 4-34 15,2 3 1-15,-6 5 29 0,3-1 10 0,-4 4-40 16,0 1 97-16,0 16-48 0,-3 4-24 0,0 7 127 16,-2 6-66-16,5 2-47 0,2 3 0 0,3 2 152 15,6 5-95-15,1 0-47 0,0 7-15 0,2-5 83 63,0 0-58-63,7 2-30 0,0 0 0 0,6 0 3 0,-1 9 9 0,-1-11-41 0,-2 0-106 0,0-4 53 0,-5 1 27 0,-2-4-1 0,0 6-45 0,-2-13 31 15,-2-2 0-15,-7-3-60 0,-5-5 30 0,-1-2 29 0,-2 0-11 0,-2-12-189 16,3-5 100-16,-1-4 51 16,1-1-4-16,2-1-329 0,2-8 162 0,4-5 98 0,2-5-194 0,5-3 142 46,1-1 72-46,0-5-492 0,1-3 272 0</inkml:trace>
  <inkml:trace contextRef="#ctx0" brushRef="#br0" timeOffset="125976.82">23285 10294 1180 0,'5'0'0'16,"0"0"0"-16,3-5 0 0,-1 4 0 0,1-4 0 0,1 2 0 0,-1 0 80 0,4 0-43 0,-1-1-1 0,4 2 1 0,0-1 0 0,3-1 8 16,1 1-8-16,0-2 746 15,1 3-373-15,2-1-187 0,-1-1-93 0,8 1-852 94,-6 1 375-94,4-1 192 0,-3 2-662 0</inkml:trace>
  <inkml:trace contextRef="#ctx0" brushRef="#br0" timeOffset="126275.13">23858 10256 1370 0,'2'0'0'0,"-1"0"0"0,1 0 0 0,0-3 0 0,-1 3 0 0,1-5 0 0,-1-1 221 0,0 0-93 0,1-1-45 0,0-4-8 0,1-1 1 0,-2-1-30 0,1-4-10 0,0 5-52 0,-2-5 26 0,0 1 0 47,0 2 26-47,-2-2 1 0,-6 4 0 0,1 7-1 0,-5 2 84 0,-1 3-42 0,-1 0 0 0,-3 5-33 0,1 10-8 0,-1 7 0 0,6 2-1 0,-3 2 183 15,5 1-83-15,2-1-54 0,4-1 0 0,3-2-53 16,0-3 7-16,0 0 1 0,2-1 9 0,7-7-187 16,4-4 88-16,1-4 46 0,1-1-274 0,-1-3 150 15,2 0 47-15,-1-3-109 16,-4-9 68-16,1 0 51 0,-4 1-11 0,0-2 164 15,1 1-68-15,-2 3-20 0,-4 3 1 0,2-2 140 16,-1 4-85-16,0 4-41 0,3 0-13 0,-2 0 441 16,-1 3-175-16,3 6-121 0,1 6 146 0,1-1-123 15,2 3-54-15,-2-2-309 0,5-1 119 0,-2 1 60 16,4-3 29-16,0-2-627 0,2-3 315 0,-3-4 160 16,0-3 36-16,-2 0-611 15,2-3 342-15,-4-5 172 16,-1-5 75-16</inkml:trace>
  <inkml:trace contextRef="#ctx0" brushRef="#br0" timeOffset="126625.2">23983 9633 1035 0,'-10'-15'0'0,"1"0"0"0,2 2 0 0,-4-3 0 0,4 1 0 0,-6-4 0 0,6 6 0 0,-2 1 153 0,0 1-58 0,-2 6-29 0,1 2-10 0,-5 1-10 0,1 2-10 0,-3 9 33 0,1 7 0 0,-3 5-33 0,1 6 1 0,-3 3 136 0,6-3-73 0,4 0-32 0,3 2 0 0,3-5 132 16,4-3-82-16,1 3-32 31,0-7-8-31,6-4-94 0,5-3 26 0,8-5 0 0,1-2 27 0,5-3 8 0,0 0-8 0,-1-4-108 0,-2-13 54 16,2 4 27-16,-4-5 0 0,-1 1-512 15,-6 4 247-15,-1-3 82 0,-4 4 71 0,-1 5 206 16,-1-5-69-16,-2 4-50 0,-2 4 9 0,-2 1 427 16,0 3-214-16,0 0-84 0,-6 0 251 0,0 12-155 15,-1-1-96-15,0 5-46 0,1 0-1 0,3-1-39 16,0 2 0-16,3 0-255 0,0-2 123 0,0-1 65 16,3 1 34-16,6-2-705 0,3-2 359 0,2-1 122 15</inkml:trace>
  <inkml:trace contextRef="#ctx0" brushRef="#br0" timeOffset="126852.59">24406 9646 1584 0,'-6'2'0'0,"0"1"0"0,-1 2 0 0,4 2 0 0,-2 6 0 0,3 5 536 0,2 10-249 0,0 6-126 0,0 11-62 0,2 12 627 0,-1 9-335 0,3 4-244 31,-3 4-147-31,0 1 0 16,-1 1 0-16,0 2 0 0,0 8 0 0,-6-18 0 0,-3-1 0 0,3-6-347 0,-5-6 54 0,0-10 165 0,-4 0 91 0,7-26 33 15,-2-9-59-15,2-10 40 0,-2-4-237 0,5-18 112 16,-2-7 46-16,4-7 38 0</inkml:trace>
  <inkml:trace contextRef="#ctx0" brushRef="#br0" timeOffset="127032.11">24139 10021 1859 0,'-10'-15'0'15,"0"2"0"-15,0 2 0 0,7 7 0 0,3 3 0 0,0 1 0 0,0 0 0 0,11 0 0 0,8 0 540 0,1 5-251 0,5 2-126 0,0 1-54 0,2-1-35 0,5 1 8 0,-3-1-46 0,1 0-587 0,0 0 294 0,2 0 146 0,0-2 75 0,3 1-673 0,-8-1 363 0,0-1 183 0</inkml:trace>
  <inkml:trace contextRef="#ctx0" brushRef="#br0" timeOffset="127135.83">24608 9981 2027 0,'-9'0'0'0,"1"0"0"0,-1 0 0 0,-2 0 0 0,0 11 0 0,4 3 0 0,-2 8 0 0,1 4 380 0,4 6-171 16,0 4-77-16,4 0 121 0,0-1-107 0,0 1-56 0,5 0-121 16,4-7 34-16,2 2 9 15,0-11 25-15,1-5-1 0,-2-3 1 0,-1-7 0 16</inkml:trace>
  <inkml:trace contextRef="#ctx0" brushRef="#br0" timeOffset="127341.82">24799 10040 1762 0,'7'-7'0'0,"1"2"0"0,1 5 0 0,-1 0 0 0,1 0 0 0,3 0 0 0,-2 8 0 0,-1 7 486 0,0 2-225 0,-4 1-112 0,0 6 68 16,-4 1-82-16,-1 1-53 0,0 1-1 0,-6 0-40 15,-8-2-5-15,0 0 1 0,-3-1 9 0,1-6-217 16,-2-3 104-16,0-5 52 0,0-2-452 0,2-5 252 16,2 1 135-16,5-4 2 0,0 0-619 0,6-8 329 15,3-9 166-15,0-4-296 0,0-3 237 0</inkml:trace>
  <inkml:trace contextRef="#ctx0" brushRef="#br0" timeOffset="127497.4">24883 10021 1083 0,'2'0'0'0,"-2"0"0"0,0 0 0 0,0 0 0 0,0 2 0 0,0 8 292 0,0 2-132 16,0 7-62-16,0 3-30 0,0 0-1 0,0 5-30 16,0 4 8-16,2-4 515 0,6-3-261 0,0-1-132 15,5-4-240-15,0-2 55 32,3 1 36-32,1-15-9 0,1-1-476 0,2-2 252 0,-2-2 125 0,0-7-608 0,1-9 299 0,-5 1 191 15</inkml:trace>
  <inkml:trace contextRef="#ctx0" brushRef="#br0" timeOffset="127667.46">25142 9886 1528 0,'2'-5'0'0,"1"0"0"0,3 2 0 0,0 1 0 0,2 2 0 0,3 0 0 0,1 3 0 0,1 12 355 16,1 3-159-16,-1 7-79 16,2 1 319-16,-2 8-191 0,-5-2-108 0,-6 4-51 15,-1 0 50-15,-1 3-49 0,0 2-26 0,-10 5-285 16,-4-12 125-16,-2-2 68 0,-3-6 34 0,2-5-610 15,-2-7 321-15,0 3 171 0,3-14 17 0</inkml:trace>
  <inkml:trace contextRef="#ctx0" brushRef="#br0" timeOffset="128098.81">25688 10011 1459 0,'0'-22'0'0,"0"2"0"0,0 2 0 0,0-6 0 0,-2 7 0 0,-6 2 0 0,-1 2 0 0,-2 4 436 0,-3-2-192 0,0 10-108 16,-3 1-50-16,0 1 100 15,0 18-75-15,-3 6-38 0,-2 5 64 0,6 9-55 47,4 0-23-47,1 7 0 0,6-5 31 0,2 5-27 0,1 0 10 0,2-10 27 0,0-2-32 0,5-3 1 0,6-7-34 0,3-3-149 0,3-3 83 0,4-12 29 16,0-6 0-16,6 0-319 0,-2-14 172 0,0-9 58 15,2-2-348-15,-3-3 185 0,-4-5 110 16,0-4 49-16,-3-2-131 0,-2-3 95 0,1-11 38 16,-5 7 20-16,-3-6 0 0,0-6 37 0,-4-3 0 0,-1-5 0 15,1-5-9-15,-2 9 9 0,-1 10 0 0,-1 8 205 16,0 10-102-16,-3 15-52 109,-7 4 443-109,0 15-204 0,-1 9-131 0,-1 16-11 0,-1 11 319 0,3 8-197 0,1 6-90 0,4 4-59 0,2 3-24 0,2 4-1 0,1 2-24 0,0 0 384 0,0 7-261 0,0-15-159 0,0 2 0 0,1-2 0 0,7-7 0 0,2-2 0 0,2 2 0 0,-1-18-171 0,3-1 95 0,-3-12 56 0,0-5-794 0,1 0 354 0,-2-12 176 16,2 0-529-16,-1-1 389 0,0-15 194 0,0-8 97 0</inkml:trace>
  <inkml:trace contextRef="#ctx0" brushRef="#br0" timeOffset="128278.33">25973 10054 1434 0,'4'-17'0'0,"3"1"0"0,1 1 0 0,1 5 0 0,2 3 0 0,0 6 327 0,3-1-145 16,2 2-74-16,6 0 285 0,-4 10-183 0,3 6-87 16,-1 3-43-16,-3 4 76 0,1 4-60 0,-1 3-21 15,-9-1 33-15,-5 4-36 0,-1-3 0 16,-2 2-36-16,-2-2-88 0,-9 4 53 16,-6-8-9-16,-3-3-130 0,-2-2 87 0,-3-7 44 15,-2-3-1-15,0-4-449 0,3-7 197 0,4 0 129 16,3 0 10-16,4-11-248 0,4-5 166 0,2-3 75 15</inkml:trace>
  <inkml:trace contextRef="#ctx0" brushRef="#br0" timeOffset="128448.87">26246 9963 1175 0,'0'0'0'0,"0"0"0"0,0 0 0 0,0 2 0 0,0 6 0 0,-7 4 0 0,1 6 777 0,0 7-375 0,3 4-183 0,-1 7 492 16,4 4-337-16,0 3-169 0,4 3-137 0,10-7-68 15,7-3 0-15,5-5 0 0,4-2 0 0,6-10-57 16,8-1-90-16,-4-11 88 0,2-7-346 0,2 0 221 16,-3-7 110-16,-1-10-873 0,2 0 379 0</inkml:trace>
  <inkml:trace contextRef="#ctx0" brushRef="#br0" timeOffset="128594.48">26705 9989 1502 0,'-3'-11'0'0,"-3"2"0"0,3 3 0 0,0-1 0 0,3 2 0 0,0-1 0 0,6 5 616 0,8-2-289 0,5 3-146 16,0 0-75-16,3 0 51 0,2 6-53 0,-4 0-39 15,2 3-773-15,0-2 372 0,-3 2 186 0</inkml:trace>
  <inkml:trace contextRef="#ctx0" brushRef="#br0" timeOffset="128765.05">26724 10193 1301 0,'0'0'0'0,"0"0"0"0,-2 0 0 0,2-3 0 15,0 1 0-15,2 2 0 0,13 0 878 0,3 0-421 0,7 0-211 0,3 5-105 16,3 1 316 31,2 1-216-47,1-2-102 0,1 6-749 0,3-4 323 0,-3 5 161 0,4 0-1089 0</inkml:trace>
  <inkml:trace contextRef="#ctx0" brushRef="#br0" timeOffset="129266.18">27898 9820 1699 0,'-12'-31'0'0,"-2"0"0"0,2 6 0 0,-2-1 0 0,1 6 0 0,-3 1 0 0,2 2 0 0,-2 2 0 0,1 5 0 0,-2 2 0 0,4 6 220 0,0 2-91 0,2 2-47 0,0 14 29 0,2 3-38 0,-2 9 10 0,7 2-46 0,3 4 0 0,1 4 1 0,0 9-1 0,0 4 417 0,0 9-199 0,2-5-113 0,6 1-53 0,-4 2 225 15,-1 1-183-15,1 1-131 0,-3 8 0 0,-1-12 0 16,0 2 0-16,-1-4 0 0,-9-1 0 0,-3-3 0 16,-4 2 0-16,1-17 0 0,-4-4 0 0,-3-7 0 15,1-4 0-15,-7-1 0 0,6-14 0 0,-1-2 0 16,2-3 0-16,2-3 0 31,3-7 0-31,3-4-145 0,6-1 64 0,7-5-644 0,1-3 345 0,4 1 171 0,12-4-567 0,5 1 360 16,4 3 194-16</inkml:trace>
  <inkml:trace contextRef="#ctx0" brushRef="#br0" timeOffset="129679.2">28059 10396 1899 0,'-3'0'0'0,"-3"0"0"0,3-2 0 0,-2 1 0 0,2-2 0 0,0 3 0 0,-4 0 0 0,5 0 0 0,-3 3 340 0,2 5-155 0,1 5 168 15,-1 2-158-15,3 2-79 0,0 2-30 0,0-1 22 16,0 1-35-16,5-2 0 15,3-1-36-15,5 2 0 0,-1-2 9 0,2-6 1 0,3-1-10 0,-2-3-185 16,1-6 92-16,1 0 47 0,-2 0-161 0,1 0 99 16,-5-9 7-16,-1-6-107 15,0-1 60-15,-4-3 50 0,-2-3-19 0,-2 2 89 0,-2-1-55 0,0 0 15 16,-3 0-22-16,-6 5 173 0,-3-2-78 16,-2 5-30-16,0 2-11 0,-4 8 74 15,2-3-29-15,0 3-27 0,-3 3 16 0,5 0-33 47,5 0 28-47,-2 3-391 0,6 3 177 0,2 2 88 0,0 1 36 0,3-2-564 0,0 1 294 0,0-3 146 0,6-1 74 0</inkml:trace>
  <inkml:trace contextRef="#ctx0" brushRef="#br0" timeOffset="130048.22">28363 9793 748 0,'0'-36'0'0,"0"7"0"0,0 2 0 0,0-2 0 0,0-1 0 0,-4 4 0 0,-3-4 222 0,-1 12-97 0,-6 7-44 0,-1 4 104 0,-3 7-74 16,-2 0-37-16,-6 9 10 16,0 13 47-16,1 5-46 0,1 4-25 0,1 5 259 15,2 0-142-15,1 5-60 0,11-7-45 0,4-3 255 16,3-1-146-16,2-4-71 0,0-4-37 0,5 4 8 15,8-11-10-15,4-6-33 0,-1-1-200 0,8-7 100 16,0-1 49-16,3 0 35 0,-2-6-261 0,-1-8 138 16,-1-3 69-16,-2-1-107 15,-4 0 77-15,1-1-23 0,-5 4 41 0,-4 3 45 0,-1-3-30 0,-3 3-39 16,-2 4 30-16,0 1 398 16,-3 4-188-16,0 3-84 0,0 0 336 0,0 4-178 15,-3 10-109-15,1 3-54 0,1 4-83 0,1-3 0 16,0 4 0-16,1-1-250 0,6 1 18 0,8 2 144 15,1-4 57-15,4 0-466 0,5-2 260 0,0-3 77 16</inkml:trace>
  <inkml:trace contextRef="#ctx0" brushRef="#br0" timeOffset="130530.19">28911 9714 1667 0,'-23'-3'0'0,"-4"3"0"0,3 0 0 0,1 14 0 0,-4 13 0 0,6 7 0 0,0 8 0 0,1 11 352 0,0 11-157 0,4 5-79 0,3 6 420 16,11-12-254-16,2-7-122 16,2-5-62-16,14-4 182 0,6-8-122 0,5 0-71 15,3-13-87-15,4-6-286 0,4-3 118 0,4-4 102 16,0-1-904-16,2-1 513 0,-5-6 243 0</inkml:trace>
  <inkml:trace contextRef="#ctx0" brushRef="#br0" timeOffset="131395.03">29451 9859 768 0,'0'-17'0'0,"0"3"0"0,0-3 0 0,0 5 0 0,0-4 0 0,0 2 0 0,0 0 0 0,0-1 101 0,0-3-21 0,0 0-10 15,0 4 28-15,0-2-29 0,0-1-1 0,-1-1-19 0,-3 1 44 0,-1 3-27 0,-4 3-1 0,1 0-25 0,-2 6 126 16,-2 0-54-16,-1 5-41 0,0 5 77 0,1 14-54 15,-1 9-28-15,2 12 1 0,0 10 226 0,3 4-132 0,2 12-61 0,5 6 113 16,-1 4-87-16,2 6-44 16,0 6 11-16,0-5 111 0,0 3-82 0,0 3-42 15,0 2 1-15,0-6-135 0,0 8 57 0,0-27-10 16,-8-8-214-16,-2-7 130 0,1-12 65 0,-4-7 33 16,-1-1-352-16,3-22 146 0,-2-6 105 0,4-3-228 15,-4-1 147-15,4-15 41 0,2-3 37 0,4-3-419 16,0-5 239-16,-1-4 118 0</inkml:trace>
  <inkml:trace contextRef="#ctx0" brushRef="#br0" timeOffset="131557.1">29058 10215 1965 0,'-9'-21'0'0,"4"5"0"0,5 5 0 0,0 3 0 0,2-2 0 0,12 5 0 0,6 1 0 0,2-1 321 0,7 3-141 16,0-2-70-16,6 2 345 0,-5-2-213 0,0 4-101 0,2 0-51 0,-2 0-26 0,6 4 11 15,-5 2-36-15,-3 1-518 0,4 0 255 0,-2 0 131 16,0-2 66-16,5 0-805 0</inkml:trace>
  <inkml:trace contextRef="#ctx0" brushRef="#br0" timeOffset="131750.59">29675 9992 1238 0,'-13'0'0'0,"4"1"0"0,-2 5 0 0,4 6 0 0,0 3 0 0,0 6 0 0,5 4 604 0,0 4-282 16,2 3-141-16,0 2 249 0,0 1-195 0,2 3-88 0,3-8-58 0,6-1-291 78,2-4 120-78,-1-2 61 0,4-5 30 0,0 1-682 0,-1-10 351 0,1-4 181 0,-1-3-356 0</inkml:trace>
  <inkml:trace contextRef="#ctx0" brushRef="#br0" timeOffset="131929.1">29843 10054 1788 0,'2'-11'0'0,"1"2"0"0,-1 1 0 0,7-2 0 0,-1 8 0 0,1 0 0 0,2 2 0 0,3 0 0 0,-1 2 298 0,-2 8-134 0,-1 3-64 16,-3 4 91-16,-5 3-77 0,-1 1-38 16,-1 3 10-16,-1 1-143 0,-12-2 48 0,0 0-1 0,-6 1-49 0,-1-4 49 15,0-1 10-15,-3-2 38 0,1-4-105 0,-1-2 52 31,3-5 27-31,0-2-494 0,0-1 237 0,7-3 66 0,4 0 77 0,4-8-413 0,5-8 239 0,0-2 118 16,7-3 49-16</inkml:trace>
  <inkml:trace contextRef="#ctx0" brushRef="#br0" timeOffset="132077.71">29951 10060 1447 0,'9'-9'0'0,"0"1"0"0,1-1 0 0,-6 6 0 0,-1 0 0 0,-2 3 0 0,1 0 0 0,0 0 0 0,-2 12 0 0,0 2 537 0,0 1-249 0,0 2-125 16,0 3 227-16,0-3-175 0,0 7-79 0,0-7-53 15,2 0-208-15,3 2 81 0,2-2 42 0,3-2-222 16,1 1 142-16,2-5 55 0,2 0 33 0,2-5-632 16,0-2 332-16,1-4 65 15,-1 0-37-15</inkml:trace>
  <inkml:trace contextRef="#ctx0" brushRef="#br0" timeOffset="132272.19">30127 9992 1155 0,'-1'-19'0'0,"1"6"0"16,0 4 0-16,0 2 0 0,0 3 0 0,7 3 0 0,0 1 240 0,3 5-106 0,1 13-47 94,2 6 317-94,-4 6-182 0,2 5-92 0,-6 3-35 0,-2 2-11 0,-3 1-45 0,0-1 0 0,-6 1 0 0,-7-3 0 0,-3 5 10 0,-2-10 344 0,0-4-177 0,-2-5-88 0,0-5-45 0,3-4-154 0,-2-3 65 0,6-11 18 0,1-1-1 0,5-4-517 0</inkml:trace>
  <inkml:trace contextRef="#ctx0" brushRef="#br0" timeOffset="132430.14">30264 10115 1073 0,'10'-9'0'0,"5"2"0"0,1 1 0 0,2 2 0 0,4 1 0 0,1-1 641 0,1 0-301 0,7 2-141 15,-7 1 80-15,2 1-121 0,0 0-59 0,-5 0-30 16,7 0-209-16,-10 0 84 31,-5 1 48-31,2 4-1 0,-5 0-586 0,-6-4 309 0,1 4 162 0</inkml:trace>
  <inkml:trace contextRef="#ctx0" brushRef="#br0" timeOffset="132589.24">30435 9889 1294 0,'0'-1'0'0,"0"-1"0"0,0 1 0 0,0 1 0 0,0 0 0 0,0 8 0 0,0 9 0 0,2 3 567 15,-2 8-264-15,0 7-132 0,0 5 224 0,0 2-182 16,0 5-88-16,-7 0-42 0,2 1-82 0,3-2 1 16,-3 1 46-16,5-9-531 15,0-5 261-15,0-1 131 0,0-6 64 0,6-4-791 0</inkml:trace>
  <inkml:trace contextRef="#ctx0" brushRef="#br0" timeOffset="132840.57">31026 9693 1948 0,'-8'-34'0'0,"-5"3"0"0,6 14 0 0,-3 6 0 0,1 4 0 0,-4 7 0 0,3 0 0 0,-6 14 184 0,3 7-73 0,-2 10-37 0,1 9 327 0,4 1-186 0,0 12-88 0,1 6-45 0,4 4 235 0,0 4-139 0,-3 11-61 0,6-11 60 0,0-1-177 0,2 4 0 0,-1-5 0 0,0-3 0 0,0 8 0 0,-3-17 0 0,0-3-65 16,-4-7-9-16,0 1 56 31,-2-8 29-15,-2 0-668-16,0-16 256 0,-2-8 190 0,2-5-564 0,-1-7 368 0,-2 0 185 0</inkml:trace>
  <inkml:trace contextRef="#ctx0" brushRef="#br0" timeOffset="132994.53">30627 10069 1612 0,'0'-32'0'0,"0"11"0"0,2 8 0 0,8 3 0 0,7 3 0 0,3 3 170 0,4 2-57 0,0 2-42 0,3 0 193 0,3 2-114 0,2 9-55 15,4-3-19-15,-2 2-346 16,1-2 155-16,-1 1 76 0,-2-1-313 0,3-1 184 16,2-2 96-16,-9-1 41 0,-2 0-621 0</inkml:trace>
  <inkml:trace contextRef="#ctx0" brushRef="#br0" timeOffset="133164.1">31205 9944 1637 0,'-10'-15'0'0,"2"1"0"0,-1 6 0 0,2 4 0 0,-1-2 0 0,-2 6 0 0,1 2 0 0,-2 18 260 0,-2 6-111 0,5 10 568 0,-3 7-329 0,4 1-180 16,4 1-85-16,2 1 326 0,1 1-449 0,0-3 0 16,0 5 0-16,4-9 0 0,7-5 0 0,1-3 0 15,4-3 0-15,-2-7-184 0,3 2 94 0,-3-12 59 16,1-9-380-16,1-1 224 15,0-2 113-15,-2-2-946 0,2-7 481 0,-4-6 256 0</inkml:trace>
  <inkml:trace contextRef="#ctx0" brushRef="#br0" timeOffset="133326.67">31286 10188 1405 0,'0'-13'0'0,"0"2"0"0,0 1 0 0,0 3 0 0,0-3 0 0,0 6 0 0,11 0 0 0,-2 2 660 0,7-2-311 0,-2 4-145 0,3-1-88 0,1 1-39 0,-1 0 0 0,1 0-41 15,0 0-292-15,4 1 155 0,-7 3 65 0,1 0 36 0,-1 0-839 0,-4-2 419 0,-2 1 210 0</inkml:trace>
  <inkml:trace contextRef="#ctx0" brushRef="#br0" timeOffset="133510.17">31502 9982 1143 0,'4'-9'0'0,"1"-2"0"0,0 2 0 0,5 4 0 0,-1 1 0 0,4 1 367 0,1 3-164 0,6 0-73 15,-2 0-50-15,5 12 489 0,-3 4-266 0,2 4-132 16,-2 5 117-16,1 4-116 0,-9-3-71 0,-4 6-32 16,-8 0-54-16,0 1 23 15,0 0 0-15,-14 4-264 0,-8-5 127 0,-2-6 68 16,-6 4 35-16,1-7-139 0,-3-4 86 0,2 1 53 16,2-10-37-16,6-5-507 0,0-2 208 0,4-3 146 15,2 0-354-15,3-3 242 0,8-12 134 0</inkml:trace>
  <inkml:trace contextRef="#ctx0" brushRef="#br0" timeOffset="133714.63">31783 9994 2359 0,'-6'-8'0'0,"0"7"0"0,3 1 0 0,-2 0 0 0,0 3 0 0,-2 12 0 0,-2 5 383 0,0 2-178 47,2 5-84-47,0 2 337 0,3 3-210 0,2-1-106 0,1 4-127 0,1-5-15 0,0 0 0 0,9-4 0 0,3-1 0 0,3-5 0 0,2 2 0 0,3-11-29 0,0-5-244 16,1-3 155-16,1-3 78 0,-2 0-876 15,4 0 373-15,-7-9 258 0,-2-6 116 0</inkml:trace>
  <inkml:trace contextRef="#ctx0" brushRef="#br0" timeOffset="133888.16">31973 9881 1968 0,'0'-12'0'0,"2"4"0"0,0 5 0 0,8 1 0 0,-2 2 0 0,2 0 295 0,-1 15-130 0,-3 4-64 16,3 10 247-16,-5 3-147 15,-2 3-86-15,-1 2 261 0,-1 2-169 0,-1 0-85 16,-9 0-89-16,-6 7-33 0,0-10 0 0,-4 1 0 16,1-2 0-16,-2-4-67 0,-1-1-90 0,1-1 106 15,3-12-852-15,1 0 425 0,4-10 245 0,1 0 7 16</inkml:trace>
  <inkml:trace contextRef="#ctx0" brushRef="#br0" timeOffset="134131.01">32116 9790 2697 0,'1'-21'0'0,"2"10"0"0,6 10 0 0,8 1 0 0,5 9 0 0,3 11 189 0,2 5-66 0,-7 4-47 0,-2 7 207 0,-6 7-122 0,0 3-62 16,-7 3-30-16,-2 6 165 15,-3-1-234-15,-6-2 0 0,-13-1 0 0,-5 0 0 16,-6-2 0-16,0 6 0 0,1-16 0 0,3-2-164 16,0-6 91-16,3-2 55 0,-1 0-945 0,6-16 474 15,3-4 187-15</inkml:trace>
  <inkml:trace contextRef="#ctx0" brushRef="#br0" timeOffset="134693.51">32547 10156 1648 0,'-11'-21'0'0,"4"9"0"0,0-3 0 0,4 6 0 0,3-1 0 0,-1 2 0 0,-2-4 0 0,-3 3 75 0,0-3 10 0,-4 7-46 0,3-4 348 0,-2 3-174 0,1-1-88 0,-4 2-43 0,-1 3 8 0,1 2-9 0,-2 0-43 0,-3 7 132 0,1 9-67 15,-2 9-31-15,-1 6 8 0,1 4 128 0,1 6-85 0,3 4-42 0,2 0 0 0,-1 6 69 0,7-9-150 0,3-1 0 0,3-5 0 0,0-1 0 0,2-6 0 0,10 0 0 16,5-16 0-16,0-2 0 0,3-10 0 0,2-1 0 0,0-1 0 16,0-16-32-16,2-7 27 0,0-5-505 0,-2-7 245 0,-2 0 122 15,2-3 3-15,0-5-139 16,-4 0 125-16,1-1 58 0,-1-6-7 0,-2-1 32 16,3-8 1-16,1-8 22 0,-3 6-24 0,-1-3-1 15,0 2 35-15,-2 4 41 0,0 11-41 0,-6 3-10 16,-6 25 10-16,-1 9 384 0,-1 10-192 0,0 1-75 15,0 9-54-15,-8 12 433 16,1 9-221-16,-5 8-53 0,-1 4 230 0,2 8-189 16,-3 2-127-16,-1 11-98 0,6-9 0 0,-3 0 0 15,3-2 0-15,-1-1 0 0,3-1 0 0,0 5 0 16,2-13 0-16,4-2 0 0,1-4 0 0,0-4 0 16,3-8 0-16,9 3 0 0,3-15 0 0,3-3 0 15,2-3-91-15,3-4-350 0,-2-2 214 0,2 0 23 16,-4 0-743-16,-3-8 454 0,2-3 228 0</inkml:trace>
  <inkml:trace contextRef="#ctx0" brushRef="#br0" timeOffset="134844.1">32839 10072 2257 0,'-10'-18'0'0,"4"7"0"0,6 5 0 0,6 5 0 0,14-1 0 0,2 2 0 0,-3 0 0 0,1 3 203 15,-2 8-82-15,-2 5-42 63,3 1 10-63,-8 1 209 0,2 2-129 0,-6 4-66 0,1 0-40 0,-7 2-24 0,-1 6 8 0,0-6-8 0,-14 0-186 0,-4 3 92 0,-9-3 47 0,-4-1-240 0,-7 2 150 0,-1-7 64 0,-2-2 3 0,2-5-227 15,-1-2 79-15,9-5 84 0,-1-4-55 0,16-2-285 16,7-3 198-16</inkml:trace>
  <inkml:trace contextRef="#ctx0" brushRef="#br0" timeOffset="135052.54">33122 10023 2102 0,'0'-12'0'0,"-2"2"0"0,1 5 0 0,-1 2 0 0,-2 2 0 0,1 1 249 0,-5 5-105 16,-1 14-54-16,0 5 549 0,0 4-301 0,2 3-141 16,6 3-85-16,1 2-52 0,0-2-60 0,0 2 0 15,1-2 0-15,8 2 0 0,2-5 0 0,7-5 0 16,-1 1 0-16,3-6 0 0,0-3 0 0,3 2 0 15,0-11-6-15,2-1-85 0,-2-5 65 0,1-3-1053 16,1 0 498-16</inkml:trace>
  <inkml:trace contextRef="#ctx0" brushRef="#br0" timeOffset="135177.22">33485 10404 2442 0,'-20'-8'0'0,"14"6"0"0,6 2 0 0,0 0 0 0,4 0 0 0,2 0 0 0,-2 0 395 0,-1 0-183 0,4 0-88 0,-2 0 36 0,-3 2-62 16</inkml:trace>
  <inkml:trace contextRef="#ctx0" brushRef="#br0" timeOffset="138909.9">16319 8805 1302 0,'-6'0'0'0,"3"0"0"0,-1 0 0 0,3 1 0 0,-2 2 0 0,3 3 0 0,0 0 0 0,0 4 225 0,0 3-84 0,0 4-56 0,0 3 228 0,0 8-137 0,0 2-69 0,0 4 103 0,0 7-77 0,0 1-51 0,0 1-1 0,0 2-87 16,-2 1-1-16,-4-3 46 0,1 9 8 0,1-15-119 16,1-2 54-16,3-4 29 0,0-3-313 0,0-4 170 15,0 0 73-15,0-12 40 16,0-6-491-16,3-2 241 0,4-4 89 0,1 0-336 15,0-7 229-15</inkml:trace>
  <inkml:trace contextRef="#ctx0" brushRef="#br0" timeOffset="139197.13">16523 8927 1102 0,'0'0'0'0,"0"0"0"0,2 0 0 0,-2 0 0 0,1 0 0 0,3 0 148 0,-2 0-59 0,1 0-26 15,2 0 184-15,1 0-104 16,1 0-52-16,0 0-86 0,-1-2 33 0,2-2 1 16,0 1-1-16,0-3-149 0,-2-2 75 0,0 2 47 15,-1-1-10-15,-3-4-34 0,-1 5 36 0,-1-6-1 16,0 4 18-16,-1-2-28 0,-7 3-3 0,-3 1-24 16,-3 1 196-16,0 2-83 0,-2 1-34 0,0 2 154 15,0 0-89-15,3 0-22 0,-1 7-27 0,5 2-98 16,2-1 38-16,2 4 9 15,5 0 29-15,0 0-530 32,1 0 255-32,13-1 110 15</inkml:trace>
  <inkml:trace contextRef="#ctx0" brushRef="#br0" timeOffset="139308.82">16934 9076 1534 0,'0'6'0'0,"0"-1"0"0,0 1 0 0,0-2 0 0,0-2 0 0,0 1 0 0,0-1 333 16,0 2-138-16,2-4-84 0,1 0-37 0</inkml:trace>
  <inkml:trace contextRef="#ctx0" brushRef="#br0" timeOffset="141719.31">20100 11014 888 0,'-19'-17'0'0,"2"3"0"0,6 2 0 0,4 1 0 0,0 0 0 0,7 1 0 0,0 0 113 0,10-1-36 0,8 0-1 16,6-2-36-16,4 1 193 0,1 3-102 0,2 4-45 15,0 4 0-15,1 1 70 32,-3 0-58-32,4 5-19 0,-7 10 28 0,-1 5-34 0,-4 4 1 0,-3 5-4 15,-5 8 0-15,-1 2-20 0,-10 1-10 0,-2 2-7 0,0-2 7 0,-9-1-1 0,-5 1 1 0,-5 1 48 16,-3-8-10-16,-5-5-38 0,-1-6 0 0,-1-1 76 16,-1-7-37-16,-4-2 9 15,4-8 82-15,2-4-65 0,4 0-32 0,0-2 151 16,5-10-93-16,1 0-131 0,10-1 0 0,5 4 0 15,3-1 0-15,0 0 0 0,3 3 0 0,11 0 0 16,7 4 0-16,5 0 0 0,2 2 0 0,1-1 0 16,5 2 0-16,-2 0 0 140,0 0 0-140,1 0 0 0,0 5 0 0,0-1 0 0,4 1 0 0,-6 1 0 0,-3-3 0 0,-1 3-582 0,1-2 242 0,-2-3 150 0,2-1 65 0,-4 0-276 0,-4 0 181 0,2-11 90 16,-2-1-553-16</inkml:trace>
  <inkml:trace contextRef="#ctx0" brushRef="#br0" timeOffset="141996.57">20775 10919 1617 0,'-2'-1'0'0,"1"0"0"0,-2 1 0 0,3 0 0 0,0 0 0 0,0 0 0 0,0 0 0 0,0 2 0 0,4 3 222 0,7 0-96 0,2 1-43 0,2-3 94 0,1-2-68 0,1-1-35 0,2 0 11 0,-3 0-19 0,0-1 1 0,0-6-27 15,-4-1-1-15,-1-4 37 0,-1-2 9 0,-7 4-45 16,-3-5 103-16,0 1-51 0,-3 0-26 0,-10 2 21 16,-4-1 9-16,-2 2-56 0,-1 5 0 0,-2 1-30 15,2 4 1-15,-1-1 29 0,1 1 9 0,5 1-128 16,4 0 59-16,3 0 30 156,2 7-454-156,-1 1 216 0,7 3 117 0,0 2 25 0,8 3-291 0,5-4 140 0,4 3 99 0</inkml:trace>
  <inkml:trace contextRef="#ctx0" brushRef="#br0" timeOffset="142991.47">23472 14616 894 0,'-14'-9'0'0,"-2"-1"0"0,2 2 0 0,5 2 0 0,2-1 0 0,1 1 0 0,2-3 0 0,-1 2 0 0,5-3 199 0,0 5-81 0,0-2-39 0,0 2-1 0,0-2 106 0,2 1-63 0,5 0-46 0,5 2 110 0,0-3-73 0,5 0-37 0,4 0 0 0,5-4 102 0,3 5-74 0,4-6-33 0,5 0 81 0,5 1-56 0,6-2-29 0,11-1 11 0,3-1-66 0,11 1 27 0,11 1 1 0,14-4-1 0,9 2 95 0,26 1-38 0,-16 5-10 0,8-1-50 0,0 3 3 0,2 1 0 16,4 5 1-16,12-2-59 0,-25 2 24 16,2 1 0-16,4 0-25 0,-2 0 30 0,-3 0-1 0,12 1 22 0,-27 1-67 15,2 3 22-15,1-3 0 16,-2-2-7-16,-2 0 3 0,10-2 3 0,-21-5-3 15,1-3-22-15,-4 2 1 0,-4 0 26 0,-7 3 61 16,5-1-26-16,-18 6 0 0,-7-2-24 0,-3 2 52 16,-8 0-23-16,-8 0 1 0,-1 0-14 0,-13 2 29 15,-6 1-27-15,-7 0-4 16,-3 1 9-16,-8-3-54 16,-1 0 10-16,-1-1 37 0,0 0-469 0,-4 0 222 0,-8 0 98 0</inkml:trace>
  <inkml:trace contextRef="#ctx0" brushRef="#br0" timeOffset="144658.81">29284 10887 934 0,'-14'-4'0'0,"2"-1"0"0,1 2 0 0,-1 1 0 0,3 1 0 0,-3 0 0 0,4-2 0 0,1 2 100 16,1-1-29-16,3 1 0 0,-4-3 70 0,6 0-55 0,1 3 1 0,0-1 4 16,0 0 0-16,1 1-49 0,11 1 11 0,-1 0 17 15,2 0-1-15,3 0-26 0,3 0-1 0,1 1 38 16,7 4-27-16,0 3-10 0,4-1 67 0,4-1-34 16,6 0 1-16,3 2-35 15,12-2 149-15,4 2-80 0,14-2-34 0,15-3 78 16,18 0-57-16,12-3-27 0,28 0 10 0,-9-3-32 15,8-2-7-15,1-3 0 0,6 0 1 0,-4 0 30 16,16 1 10-16,-33 1-40 0,4-1 40 0,1-2-41 16,-4 1 1-16,-11-6-1 0,10-1 48 0,-37 1-90 15,-14 6 0-15,-11 1 0 32,-12 6 0-32,-11-2 0 0,-4 3 0 0,-18 0 0 0,-4 0 0 0,-8 0 0 0,-5 0 0 0,-6-2 0 15,-2 2 0-15,0-1 0 0,-7-1 0 0,-6-1 0 16,-4 0 0-16,-1-1 0 0,0 2-104 0,6 2-93 15,1 0 87-15</inkml:trace>
  <inkml:trace contextRef="#ctx0" brushRef="#br0" timeOffset="149232.19">25902 11093 1136 0,'-2'-12'0'0,"-2"1"0"0,1 2 0 0,0-2 0 0,3 3 0 0,-1 2 0 0,1 0 0 0,0 0 141 0,0 3-51 0,0-3 89 16,0 5-75-16,0-1-33 0,3 1 0 0,1 1 30 15,0 0-31-15,2 0 10 0,-2 0-42 0,1 0 11 16,0 0-11-16,-3 0 1 16,2 1-1-16,-1 1 51 0,-1 2-9 0,-1-1-42 15,1 0 33-15,0 3 0 94,-2 4-32-94,0 0 9 0,0 2 21 0,-4 7 0 0,-6 2-31 0,-2 4 1 0,-5 6-1 0,-3 5 10 0,0 1-9 0,-6 4-256 0,0 2 116 0,-2 6 66 0,-1-3 13 0,-3 4-311 0,9-13 139 0,4-5 93 0,3-7-254 0,7-10 159 0,3 0 69 0,6-15 49 0,0 0 0 0,5-6 40 31,9-14-1-31,5-2-276 0,2-7 129 0,0 2 79 0,1 1 34 0,-1-2 62 0,-2 5 0 0,3 0-28 0,0-2-9 0,-3 7 108 16,1 0-49-16,0 2-24 0,-1 2 252 0,1 3-138 16,5 0-38-16,-8 8 295 0,-3 3-145 0,2 0-97 15,-4 1 1-15,-4 12 174 0,3 1-116 0,-8 7-74 16,0 1-31-16,-3 4 132 0,0-1-81 0,-3 5-42 15,-6 5 10-15,-3-3-24 0,-3 0 0 0,-1 1-27 16,-4 3-29-16,0-5 29 16,0 7 9-16,-1-10-9 0,1-1-94 0,1-3 47 15,-1-5 0-15,3-5-340 0,-5 1 173 0,5-10 58 16,2-5 64-16,2 0-607 16,2-2 312-16,1-13 155 0</inkml:trace>
  <inkml:trace contextRef="#ctx0" brushRef="#br0" timeOffset="149377.79">25772 11431 2263 0,'0'-5'0'0,"0"1"0"0,1-2 0 0,1 3 0 0,1 0 0 0,0 0 0 0,1 1 0 0,4 0 0 0,-1 2 362 0,0 0-166 0,3 0-30 16,0 0-64-16,0 7-32 0,0 1 0 0,4 1-293 16,-3 3 126-16,-1 3 67 0,0-4 35 0,-2 4-805 15,0 2 420-15</inkml:trace>
  <inkml:trace contextRef="#ctx0" brushRef="#br0" timeOffset="149541.38">25797 11569 1517 0,'-12'0'0'0,"5"-1"0"0,1 0 0 0,0-1 0 0,2 0 0 0,-2 2 0 0,3 0 346 16,3 0-158-16,0 0 221 0,0 0-185 0,0 2-93 46,6 5-47-46,1-2-83 0,4 2 36 0,-3-2 1 0,7 2 0 0,-4 1-547 0,2-4 274 0,2 3 146 0,0-1 58 0</inkml:trace>
  <inkml:trace contextRef="#ctx0" brushRef="#br0" timeOffset="150344.71">26056 11330 1259 0,'0'0'0'0,"0"0"0"0,0 0 0 0,0 0 0 0,0 0 216 0,0 0-89 0,0 0-45 16,4 0 10-16,7 0 553 0,3 0-304 0,3 2-151 15,5-2-77-15,-2 3 78 0,5-3-67 16,-3 4-48-16,4-2-237 0,-2 1 100 16,-1-3 49-16,-1 6-478 0,0-6 274 0,-4 4 122 15,-3-3 66-15,-3 1-691 0,-5 0 307 0,1-2 187 16,-1 0 84-16</inkml:trace>
  <inkml:trace contextRef="#ctx0" brushRef="#br0" timeOffset="150521.24">26233 11151 3103 0,'-7'2'0'0,"3"1"0"0,1 2 0 0,-2 2 0 0,1 3 0 0,1 5 0 0,3 6 0 0,0 1 0 0,-2 7 0 0,0 6 0 0,-1 2 0 0,-3 6 0 0,0-4 0 0,-5 5 0 16,2-3 0-16,-5-2 73 0,3-1-35 0,-4 2 9 15,2-14-9-15,3-3-515 0,0-5 258 0,2-4 128 0,3-8 64 0,2-3-357 16,3-3 172-16</inkml:trace>
  <inkml:trace contextRef="#ctx0" brushRef="#br0" timeOffset="150673.82">26209 11461 2290 0,'0'0'0'0,"0"0"0"0,0 0 0 0,0 2 0 0,0 0 0 0,0 1 0 0,1 5 0 0,5-1 0 0,-2 2 705 0,2 0-339 0,1 5-164 15,4-3-82-15,-3 6-56 47,3-3 0-47,-2 1-16 0,2-3-11 0,-2 0-689 0,1 0 344 0,0-5 173 0,-2 0 87 0,2-1-859 0,-1-6 460 0</inkml:trace>
  <inkml:trace contextRef="#ctx0" brushRef="#br0" timeOffset="150815.45">26368 11214 1655 0,'-5'-10'0'0,"2"2"0"0,2 1 0 0,0 3 0 0,1-1 0 0,0 4 0 0,0 1 219 0,0 0-91 0,0 6-45 0,1 3 307 0,0 4-167 0,1 2-97 0,-1 3-45 0,3 2-245 0,-4 2 101 0,0 0 50 0,0 6-839 0</inkml:trace>
  <inkml:trace contextRef="#ctx0" brushRef="#br0" timeOffset="150990.98">25942 11861 1417 0,'-13'1'0'0,"4"3"0"0,1-1 0 0,-1 3 0 0,6-2 0 0,1 1 410 16,0 1-177-16,2 1-103 15,0 0-46-15,0-1 512 0,4 2-280 0,4-1-139 0,2 1-247 0,0-1 50 16,0-3 28-16,3 2 0 0,-3-4-701 0,5 1 365 16,-3-1 192-16,1-2-759 0</inkml:trace>
  <inkml:trace contextRef="#ctx0" brushRef="#br0" timeOffset="151171.5">26149 11843 1323 0,'-2'0'0'0,"-1"0"0"0,0 0 0 0,0 0 0 0,-1 0 0 0,2 0 0 0,1 0 73 0,1 0-10 0,0 0-26 0,0 0 0 0,0 0 430 0,0 0-215 0,3 1-98 0,4 1-454 0,-1 0 168 0,3 0 85 0,-2-1 42 0</inkml:trace>
  <inkml:trace contextRef="#ctx0" brushRef="#br0" timeOffset="151253.28">26275 11880 903 0,'0'0'0'0,"0"2"0"0,0-2 0 0,0 2 0 0,0-2 0 0,0 2 0 0,0-1 614 0,0 1-279 0,0-1-154 0,0 1 116 16,0-1-131-16,0 2-64 0,1-1-33 0,3 1-216 16,-1 0 88-16,2-2 48 0,2 1 23 0,0 0-797 15,3-2 397-15</inkml:trace>
  <inkml:trace contextRef="#ctx0" brushRef="#br0" timeOffset="151400.88">26491 11880 1858 0,'2'2'0'0,"0"0"0"0,-2 0 0 0,2-1 0 0,-1 1 0 0,4-1 0 0,-4 1 0 0,1-1 0 0,1 2 275 63,-1-2-119-63,-1 0-59 0,1 2 42 0,2-3-55 0,1 3-24 0,-2-2-323 0,0 1 150 0,0 0 75 0,1-2 47 0,2 0-699 0,-1 0 363 0</inkml:trace>
  <inkml:trace contextRef="#ctx0" brushRef="#br0" timeOffset="151646.44">26984 11228 1938 0,'0'-11'0'0,"0"3"0"0,0 1 0 0,0 2 0 0,-2-2 0 0,-5 6 0 0,-3 1 0 0,-4 0 0 0,-2 0 173 0,-3 4-69 15,0 7-24-15,-3 2 129 0,3 4-86 0,-1 4-43 0,0-4-1 16,2 7 57 0,0 1-41-16,4-2-33 0,3 6 121 0,2 0-73 0,5 2-36 0,1 4-10 15,0 9 122-15,3-5-79 32,0 6-35-32,0-1-16 0,2 2-56 0,-1 5 0 0,1-9 0 0,-1-3 0 0,1-2 0 0,-1-2 0 15,-1-3 0-15,1 1-316 0,1-13 87 0,-2-5 126 0,2-6-767 0,2-3 416 16,-1-6 209-16</inkml:trace>
  <inkml:trace contextRef="#ctx0" brushRef="#br0" timeOffset="151799.63">26782 11604 1618 0,'-7'-14'0'0,"2"1"0"0,5 3 0 0,0 1 0 0,0-1 0 0,2 5 700 0,8-5-332 0,8 3-156 15,-2 0-93-15,4 3 158 31,0 1-121-31,1 0-59 0,1 1-30 0,5 1-81 0,-3 1 21 0,-1 0 0 16,-3 0-643-16,0 6 336 0,-2 1 168 0,0 5 94 0</inkml:trace>
  <inkml:trace contextRef="#ctx0" brushRef="#br0" timeOffset="152072.91">26955 11768 865 0,'-5'4'0'0,"0"1"0"0,-4 1 0 0,6 0 0 0,0-2 0 0,-1 0 533 0,3 1-249 0,1-3-123 0,-2 4-54 16,2-5 138-16,0 2-104 0,0-1-52 16,3-2-7-16,5 0 1 0,3 2-37 0,-1-2-9 15,4 0 3-15,1 0-4 0,1 0 1 0,-2 1 3 16,3 2 6-16,-2 1-10 0,0 1 1 0,-3 2-13 16,0-1 12-16,-5 1 0 15,5 3 10-15,-8-2-53 0,-1 3 0 0,-3 1 34 0,0 0-90 0,0 0 41 16,-9-2 31-16,-6-1-89 0,-2-2 49 0,-1-2 17 15,-1-4 1-15,-1-1-299 16,0 0 148-16,4 0 57 0,0-4 44 0,3-5-421 16,-1-5 224-16,6-3 112 0,-1-7 46 0</inkml:trace>
  <inkml:trace contextRef="#ctx0" brushRef="#br0" timeOffset="152233.48">27206 11507 2653 0,'22'-11'0'0,"0"0"0"0,1 4 0 0,1 0 0 0,4-3 0 0,-3 5 0 0,1 3 0 0,4-4 0 0,0 2 0 0,3 2 299 0,1-1-122 0,-8 0-281 0,-3 3 71 0,-3 0 35 0,-5 0 0 0,1 3-301 16,-12 2 164-16,-3 5 86 0,-1-1 43 0,-4 2-906 16</inkml:trace>
  <inkml:trace contextRef="#ctx0" brushRef="#br0" timeOffset="152409.01">27383 11248 2724 0,'-4'0'0'0,"1"0"0"0,2 0 0 0,-1 7 0 0,2 5 0 0,0 10 0 0,0 7 0 0,6 8 547 0,3 13-256 0,0 6-127 0,2 9 41 16,-4-2-205-16,0-2 0 0,-1 0 0 0,-3-4 0 16,0-7 0-16,-2 1 0 0,0-16 0 0,-1-7 0 15,0-8 0-15,0-3 0 0,0-7-389 0,0-4-41 16,0-6 229-16,0 0-896 15,0-9 529-15,2-10 266 0</inkml:trace>
  <inkml:trace contextRef="#ctx0" brushRef="#br0" timeOffset="152542.66">27416 11581 1337 0,'-10'0'0'0,"-1"0"0"0,2 0 0 0,-2 8 0 0,-2 0 0 0,0 9 0 0,-3 2 706 0,2 7-335 0,-2 3-167 15,1 5-84-15,-2 0 184 0,-2 4-125 0,5-6-76 16,0-3-33-16,6-4-107 0,0-4 37 15,4-8 0-15,4-2-705 0,0-10 366 0</inkml:trace>
  <inkml:trace contextRef="#ctx0" brushRef="#br0" timeOffset="152751.1">27503 11653 1513 0,'3'2'0'0,"2"2"0"0,4 1 0 0,-3-1 0 0,-1 4 0 0,6 0 0 0,-1 4 688 16,-2-4-326-16,1 2-163 15,3 2-81-15,-6-2-55 0,3 1-17 0,-2-2-9 16,-2-2-1-16,2-2-664 78,-1-1 333-78,-2-3 165 0,3-1-769 0</inkml:trace>
  <inkml:trace contextRef="#ctx0" brushRef="#br0" timeOffset="152908.19">27618 11326 739 0,'6'-11'0'0,"4"2"0"0,1-1 0 0,6 0 0 0,3 2 0 0,4 2 332 0,6 1-147 0,3-1-75 0,3 3-36 0,5 0 249 16,-8 3-148-16,3 0-69 0,-3 0-35 0,-3 0 201 31,-4 5-117-31,-3 7-51 0,-8 0 207 0,-8 1-137 0,-4 5-69 0,-3 2 280 16,0 2-174-16,0 3-112 0,-5-2-99 0,-3-2 0 0,-2 3 0 0,4-2 0 15,0 2 0-15,0 2 0 16,4-5 0-16,1-4 0 0,-1 4 0 0,2-5-500 15,-2 1 127-15,2 2 193 0</inkml:trace>
  <inkml:trace contextRef="#ctx0" brushRef="#br0" timeOffset="153074.75">27792 11518 2090 0,'-8'-8'0'15,"1"2"0"-15,4 0 0 0,3 2 0 0,0 0 0 0,0-1 0 0,7 3 0 0,9-5 259 0,0 3-115 0,3 3-55 16,1-2-26-16,-1 3-200 0,1-3 95 0,-4 3 35 16,-1 0-678-16,-3 0 350 0,-1 0 175 0,-5 6-497 15</inkml:trace>
  <inkml:trace contextRef="#ctx0" brushRef="#br0" timeOffset="153238.31">27849 11597 334 0,'-10'4'0'0,"3"0"0"0,-2-1 0 0,1 2 0 0,3-4 0 0,2 0 0 0,-1-1 0 0,4 0 0 0,0 0 557 94,0 0-251-94,0 0-141 0,2-7-64 0,6 0-34 0,-1-4 1 0,5 0-33 0,-5-1 10 0</inkml:trace>
  <inkml:trace contextRef="#ctx0" brushRef="#br0" timeOffset="153622.87">27872 11354 1213 0,'-6'7'0'0,"-1"3"0"0,3 1 0 0,-4 5 0 0,1 5 0 0,0 10 290 0,-3 8-118 0,0 5-73 0,0 7 202 0,-1 3-132 16,-2 4-67-16,3-6 326 0,-4 7-187 0,4-15-107 16,5-6-49-16,0-6-6 0,3-9-1 0,1-1-33 15,1-13-9-15,0-5-265 0,1-4 132 0,8 0 67 16,3-15 33-16,3-1-318 0,-2-6 172 0,3 0 67 16,-1 0-129-16,0 1 24 0,-3 3 81 0,4-4-50 15,-4 10 62-15,-4 0 26 0,2 1 0 0,-4 5 228 16,0 3-102-16,-1-2-58 15,-3 4-17-15,0 1 325 0,-2 0-170 0,0 9-43 16,-4 4 243-16,-4 1-122 0,-3 1-98 0,-2 2-44 16,-1-1-192-16,1 4 75 0,-1-6 36 0,-3 2-174 15,3-5 100-15,2-2 56 0,-1-2 28 0,1-2-546 16,2-5 270-16,-2 0 80 0,5 0 87 0,-1-5-325 16,3-11 195-16,1-2 96 0,1-3 67 0,0-4 22 15,3 3 9-15,0-1 0 16,0 2 431-16,0 3-215 0,2 4-108 0,2-3 741 15,5 9-412-15,4 1-158 0,1 4-116 0,5 3 357 16,2 0-225-16,4 0-119 0,2 13-140 0,3 0 0 16,6 5 0-16,4 4 0 0,1 2 0 0,10 3 0 15,-8-1 0-15,4 2 0 0,-1 0-249 0,-1 2-129 16,2 1 208-16</inkml:trace>
  <inkml:trace contextRef="#ctx0" brushRef="#br0" timeOffset="153937.04">28320 11638 2073 0,'-14'-13'0'0,"5"1"0"0,3 3 0 0,3 3 0 0,3-2 0 0,0 3 0 0,8-1 0 0,11-1 0 0,9 2 435 0,2-4-190 0,2 5-109 0,1-2-187 0,-2 4 44 15,2-1-1 1,-3 3 45-16,4 0-587 0,-5 0 283 0,-4 0 144 0,-6 3 71 0,-2 6-748 16</inkml:trace>
  <inkml:trace contextRef="#ctx0" brushRef="#br0" timeOffset="154296.07">28505 11383 811 0,'-7'-1'0'0,"0"-1"0"0,2 2 0 0,2 0 0 0,2 6 237 0,1 10-91 0,0 7-60 0,0 8 498 0,4 7-273 0,7 6-138 16,-2 7-68-16,3 7 356 0,-3-5-216 0,2-2-105 15,-4-2-52-15,1-5 35 63,-3-6-43-63,-2 2 9 31,-2-15-217-31,-1-6 82 0,0-4 41 0,-6-5 1 0,-5-8-212 0,-2 4 135 0,-1-6 55 0,-1-2-68 0,-3-10 65 0,0-1-33 0,-2-7 37 0,0 1-172 0,4-3 88 0,-2 1 11 0,5 0 32 0,2 0 89 0,-1 1-30 0,5 1-8 0,4 3 138 0,3 3-72 16,0 1-42-16,0 0-3 0,9 1 77 0,7 2-31 93,3 0-29-93,2 0-80 0,6 1 29 0,1 0 29 16,3-4 6-16,0 3-575 0,1-2 272 0,1 0 119 0</inkml:trace>
  <inkml:trace contextRef="#ctx0" brushRef="#br0" timeOffset="154544.41">28885 11344 1269 0,'0'-1'0'0,"0"-7"0"0,0 0 0 0,1 4 0 0,3-1 0 0,7-2 0 16,-1 4 0-16,7-2 580 0,2 2-277 0,1 0-133 0,3 3 53 0,1 0-93 0,-2 0-46 16,-2 3-15-16,-3 5-97 0,-7 5 33 0,-5 1 0 15,-2 3 31-15,-3 3-285 0,-8 1 152 0,-7-1 62 16,-5 0-99-16,-4 1 86 15,-1-4 12-15,-3-1 31 0,0 4 34 0,4-8 1 16,-2-1-82-16,5-1 347 16,3-4-152-16,4-1-73 0,1 1-22 0,5-5 195 0,6-1-90 0,2 0-58 15,4 0-30-15,11-1-1 0,5-2-18 0,3-5-9 16,2 2-154-16,-1 2 78 0,2-3 37 0,0 1 9 16,-6 2-464-16,1 0 241 0,-3 3 80 0,-4-3-554 15,-4 3 326-15,4-1 155 0,-9 1 90 0,-4-1-353 47,-1-1 217-47,0-2 109 0</inkml:trace>
  <inkml:trace contextRef="#ctx0" brushRef="#br0" timeOffset="154679.19">28882 11324 433 0,'-11'-3'0'0,"0"0"0"0,-3 0 0 0,5 3 0 0,4 0 402 16,0 6-183-16,2 12-91 0,0 4-45 0,1 10 429 16,2 5-243-16,0 5-116 0,0 9 196 0,0 5-157 46,0 5-77-46,0 7-31 0,-5-11 312 0,0-3-180 0,-2-6-90 0,0-4-341 0,1-7 126 0,1 0 72 0,1-14 22 0,4-5-802 16,0-7 417-16,0 0 208 0,0-4 105 0</inkml:trace>
  <inkml:trace contextRef="#ctx0" brushRef="#br0" timeOffset="154850.74">28846 11852 991 0,'3'-14'0'0,"2"2"0"0,1 0 0 0,0 1 0 0,1 1 0 0,5 0 0 0,-1-5 457 0,4 3-214 0,3 1-104 0,2 2 194 0,-1-1-149 0,7-2-64 0,-4 6-47 0,-2 0-63 0,-1 0 0 16,-1 0 27-16,-4 2-425 0,1 2 221 0,-6-1 97 16,-4 1 54-16,-4 2-532 0,-1 0 292 0,0 0 36 15,0-3 108-15,-8 0-316 0</inkml:trace>
  <inkml:trace contextRef="#ctx0" brushRef="#br0" timeOffset="155096.59">29022 11638 710 0,'-8'-1'0'0,"1"0"0"0,0-2 0 0,1 3 0 0,-1 0 0 0,3 0 0 0,-1 0 0 0,1 5 278 0,0 7-121 0,2 2-60 15,0 1-21-15,-1 8 206 0,1 0-122 0,-1 0-62 16,-1 6 177-16,1 1-119 31,0-1-51-31,-2-3-38 0,2-1 151 0,0-3-90 0,0-6-46 0,0-1 74 0,1-3-50 0,2-4-39 16,0-4-1-16,0-4 6 0,2 0-35 0,5 0 0 0,6-2 8 0,-1-5 59 16,3-1-34-16,1-2 0 0,0 5-38 0,0-2 5 15,2 0 8-15,-2 5-8 0,-1 0-113 0,-3-1 56 16,1 2 28-16,-6 1-109 15,3 0 62-15,-6 0 30 0,-2 0 1 0,-1 4-54 16,-1 0 21-16,0 1 25 0,-8 0-21 0,-4 0-169 16,-1-3 74-16,-1 0 55 0,-1-2-320 15,1 0 170-15,2 0 101 0,0 0 44 0,1-4-405 0,2-3 225 16,1-3 113-16</inkml:trace>
  <inkml:trace contextRef="#ctx0" brushRef="#br0" timeOffset="155525.45">29275 11430 1977 0,'-3'-11'0'0,"-2"4"0"0,5 0 0 0,1 4 0 0,18-2 0 0,2 0 0 0,4-2 0 0,9 1 0 0,-2 0 228 0,5 0-96 0,1 0-48 0,1 2-22 0,1 1 0 31,-1-1-17-31,-9 1-311 0,-2 0 152 0,-7 3 74 0,-5 0 39 16,-7 0-577-16,2 0 295 0,-9 0 144 0,-2 0 73 0,0 0-503 0,-5 0 284 0</inkml:trace>
  <inkml:trace contextRef="#ctx0" brushRef="#br0" timeOffset="155689.01">29574 11200 1447 0,'-5'1'0'0,"-2"0"0"0,3 4 0 0,1 5 0 0,-6 1 0 0,5 4 0 0,0 2 0 0,-1 8 0 0,-2 3 484 0,-1 6-215 0,-1 1-120 0,0 1 40 15,-4 2-76-15,2-4-39 0,-1-1 0 0,-1 1-200 16,6-12 77-16,1-4 42 47,3-4 0-47,3-6-536 0,0-6 289 0,0-2 154 0,1 0-707 0</inkml:trace>
  <inkml:trace contextRef="#ctx0" brushRef="#br0" timeOffset="155808.69">29566 11431 1153 0,'0'-1'0'0,"3"-2"0"15,-1 2 0-15,-1 1 0 0,4 0 0 0,-1 0 0 0,4 0 247 31,2 0-106-31,2 4-52 0,1 2 199 0,3 2-116 0,1 2-73 0,-2-1-143 0,0 0 40 0,-3 4 1 0,1-2 39 0,-3 2-267 16,-7 0 130-16,-1 2 68 0,-2-1 35 0,0 0-767 16</inkml:trace>
  <inkml:trace contextRef="#ctx0" brushRef="#br0" timeOffset="155981.23">29259 11702 1894 0,'-15'-2'0'0,"3"-1"0"0,5 2 0 0,-3-2 0 0,10 0 0 0,0 3 0 0,5 0 0 0,13 0 0 0,8-2 287 0,2 2-129 16,4-2-62-16,4 0 191 0,2 2-126 0,0 0-62 16,2-3-23-16,-9 3-94 0,3 0 26 0,-4 0 1 15,-4 0-184-15,-2 0 105 0,2 0 63 0,-11 0 16 16,-5 5-647-16,-4 2 337 0,-2 0 92 0</inkml:trace>
  <inkml:trace contextRef="#ctx0" brushRef="#br0" timeOffset="156169.72">29399 11816 1166 0,'-14'3'0'0,"2"3"0"0,4 0 0 0,2 1 0 0,0-1 0 0,3 2 0 0,-1 2 0 0,4-3 452 0,0 4-208 0,0-1-104 0,0-2 30 0,0 3-66 16,0-2-26-16,2-1-8 15,-1-2-211-15,0-1 89 0,0 0 44 0,1-3-144 16,0 2 104-16,-1-4 37 0,3 0 23 0,1 0-442 15,1-1 224-15,5-6 47 0,-1-5 76 0,5 0-419 16</inkml:trace>
  <inkml:trace contextRef="#ctx0" brushRef="#br0" timeOffset="156403.76">29572 11771 859 0,'2'0'0'0,"-1"0"0"0,1 0 0 0,0 1 0 0,-1-1 0 0,0 1 0 0,1 3 0 0,0 2 579 0,2 0-271 15,-1 5-136-15,0 3 214 0,3 8 84 16,0 3-222-16,1 4-106 0,-2 7 206 0</inkml:trace>
  <inkml:trace contextRef="#ctx0" brushRef="#br0" timeOffset="156472.57">29628 11964 3704 0,'7'41'114'0,"0"5"-134"0,1-6 23 0,-2-2 1 0,-4-4 32 0,0-2-135 0,0-5 68 0,-2 2 43 0,0-11-10 0,-7-6-283 0,-8-2 159 0,-3-5 78 0,-2-4 41 0,-2-1-43 0,0 0-136 0,0-6 84 0,1-9-713 0,2-5 387 0,2-3 194 0,-1-7 88 0,8-8-374 0,6-4 240 0,4-8 120 0</inkml:trace>
  <inkml:trace contextRef="#ctx0" brushRef="#br0" timeOffset="156556.38">30054 11327 1635 0,'17'-6'0'0,"-4"0"0"16,0 5 0-16,1 1 0 0,-8 1 0 0,-5 11 120 0,1 5-42 0,-2 3 0 16,-2 2 454-16,-6 5-238 0,-8 2-134 0,0-3-62 0,-5 7 5 0,-1 2-34 15,-7 4 10-15,5-6-443 0,-4 2 199 0,-1-5 101 16,3-1 50-16,0-6-676 15,3 0 372-15,7-9 173 0,5-8-44 0,2-6-478 16,4 0 334-16</inkml:trace>
  <inkml:trace contextRef="#ctx0" brushRef="#br0" timeOffset="156733.9">29945 11633 1229 0,'10'0'0'0,"-3"0"0"0,0 3 0 0,3 4 0 0,-2 6 0 0,-1 7 0 0,0 7 0 0,-2 7 874 0,2 6-419 0,-4 2-210 15,-1 8-95-15,-2-3 227 16,0 1-170-16,0-7-85 0,-2 2 150 0,-3-6-272 94,-1 4 0-94,2-17 0 0,1-3 0 0,-1-7-22 0,3-8-18 0,-1-5-761 0,2-1 427 0,0 0 200 0,0-8 105 0,2-13-923 0</inkml:trace>
  <inkml:trace contextRef="#ctx0" brushRef="#br0" timeOffset="157106.9">30188 11454 1779 0,'0'-4'0'0,"0"0"0"0,2 2 0 0,0 2 0 0,0 0 0 0,-2 12 0 0,2 6 913 0,-1 4-430 31,1 1-228-31,1 4 133 0,-3 2-275 0,0-3-113 0,0 3 0 0,0 2 0 0,0-8 0 0,0-4 0 0,0-4 0 0,0-1-163 16,0-7-133-16,0 1 175 16,0-8-644-16,0 0 394 0,0 0 198 0,0-11-30 0,0-6-381 0,0-5 265 15,0-3 146-15,-3-7-54 0,0-3 95 0,-1-5 48 16,0-6 24-16,1-2-69 15,1 4 51-15,0 3 25 0,2 2 53 0,0 3 119 16,0 3-95-16,11-2-40 0,3 11 414 0,6 5-217 16,5 4-108-16,6 2-55 0,5 4 478 0,7 0-181 15,-2 8-144-15,1 1 166 0,3 0-150 0,-4 3-76 16,-2 6-37-16,4 3 121 16,-12 0-85-16,-3 1-36 0,-4 4-1 0,-6 1 237 15,-3 0-137-15,-1 6-59 0,-11-2 274 0,-1 3-382 16,-2 1-6-16,-3 4 0 0,-9 0 0 0,2 6 0 15,-1-6 0-15,-2-1 0 0,4 1 0 0,-1-2 0 16,3-3 0-16,3 7 0 0,1-10 0 0,-2 1 0 16,5-4 0-16,0-1 0 0,0 4-291 0,0-11 141 15,0 0-927-15,0-3 520 32,0-1 261-32</inkml:trace>
  <inkml:trace contextRef="#ctx0" brushRef="#br0" timeOffset="157273.46">30261 11568 1642 0,'0'-8'0'0,"0"3"0"0,0-4 0 0,1 3 0 0,6 2 0 0,2-3 0 0,4 1 0 0,4 2 664 0,3-3-305 0,4 2-166 0,3 2-79 0,0-3-39 0,2 4 0 0,-3 0-39 0,6-2 115 0,-8 4-62 15,-3 0-26-15,-4 0-1 16,-4 2-296-16,-5 7 134 0,-3 5 77 0</inkml:trace>
  <inkml:trace contextRef="#ctx0" brushRef="#br0" timeOffset="157442.01">30261 11715 915 0,'-12'0'0'0,"-2"3"0"0,9-2 0 0,0 1 0 0,5-1 0 0,0 2 0 0,1-3 0 0,14 0 631 0,6 0-303 0,6 0-146 0,4 0-72 0,1 0-38 0,2 0 0 0,3-3-27 0,-4 0 212 0,-3-1-111 0,1 1-55 0,-3 2-479 0,-2 0 212 0,1-1 115 0,-7 2 44 0,-6 0-659 0,-6 0 349 0</inkml:trace>
  <inkml:trace contextRef="#ctx0" brushRef="#br0" timeOffset="157765.68">30223 11897 1107 0,'-13'19'0'0,"2"-3"0"0,4 3 0 0,-2 3 0 0,0 1 0 0,1-2 0 0,-3 6 0 0,5-6 377 0,-2-1-170 0,4-3-86 0,0 1-5 16,-2-5-40-16,2 1 9 15,4-7-49-15,0-6-27 0,0-1 27 0,0 0 0 0,3-4 0 0,9-11-54 16,6-7 23-16,5-2 0 16,6-2-16-16,1-1 24 0,4 0 0 0,7 0 32 15,-4 4 93-15,-1 5-53 0,3 1-26 0,1 3 60 16,4 1-35-16,-8 11-8 0,-2 2-30 0,2 0 34 15,-6 5 1-15,-3 15-45 16,1-1 8-16,-10 5-82 0,-6 3 37 0,-8 1-1 16,-2 1-128-16,-2-2 83 0,-4 0 50 0,-7-6-8 62,-6-6-347-62,1-6 176 0,-3-2 53 16,3-6-345-16,-3-1 206 0,3 0 118 0,-1-1 54 0,4-14-187 0,-2-1 120 0</inkml:trace>
  <inkml:trace contextRef="#ctx0" brushRef="#br0" timeOffset="158014.34">30493 11546 1372 0,'-12'14'0'0,"7"3"0"0,2 7 0 0,-2 8 0 0,2 7 0 0,-3 7 0 0,0 8 0 0,-2-1 0 0,3-1 617 0,-1-3-290 0,-3 0-146 0,4-7 79 16,-2 2-104-16,5-15-64 0,0-7-28 15,2-5-215-15,0-7 93 0,0-6 47 16,0 0 33-16,2-4-192 0,7-1 103 0,-1-13 52 15,7-1-321-15,-2-1 186 0,2 0 36 16,-5 3 62-16,3 2-167 0,-3 4 91 16,-1 0 46-16,2 4 332 0,-3 2-138 0,-3 1-74 15,-3 0-37-15,1 1 369 0,-1 10-175 0,-1 2-106 0,-1-1 10 0,0 4 53 16,0-3-48-16,0-1-34 16,0 0-178-16,0 1 81 15,0-5 27-15,0-2 0 0,0-3-672 0,3-3 347 16</inkml:trace>
  <inkml:trace contextRef="#ctx0" brushRef="#br0" timeOffset="158170.93">30900 11684 1974 0,'1'0'0'0,"-1"0"0"0,1 0 0 0,-1 0 0 0,1 0 0 0,1 0 0 0,-2 4 0 0,2 1 0 0,-1 2 750 0,-1 3-356 0,0-1-180 0,0 4-114 0,0 2-23 16,0 0-9-16,0-2-32 0,0 2-245 0,0-2 122 15,0-2 62-15,0 1-845 0,0-4 448 0,0-3 229 16</inkml:trace>
  <inkml:trace contextRef="#ctx0" brushRef="#br0" timeOffset="158370.91">31058 11301 2442 0,'0'-9'0'0,"0"6"0"0,0 3 0 0,0 0 0 0,1 3 0 0,2 16 0 0,3 13 0 0,0 8 447 0,-4 13-205 0,1 8-104 16,-1 9 487-16,-2 7-588 0,0 14-37 0,0-15 0 16,-7 0 0-16,-6-3 0 0,3-4 0 0,-1-6 0 15,2 5 0-15,1-19 0 0,4-11 0 0,1-5 0 16,3-8-50-16,0-10-20 0,0-1-1019 0,0-14 532 16,2 0 254-16,3-12 133 15</inkml:trace>
  <inkml:trace contextRef="#ctx0" brushRef="#br0" timeOffset="158521.51">31097 11911 1211 0,'0'-14'0'0,"0"-3"0"0,0 6 0 0,0 5 0 0,0 4 0 0,0 1 554 0,0 1-260 0,4 0-120 0,2 0 195 0,1 9-166 0,2 6-84 0,1-1-41 0,1 2-76 0,-1 2 43 0,5-3-10 0,-4 2 1 0,-1-2-397 0,5-3 199 0,-2 0 108 0,-3-2-768 0,1-4 407 16</inkml:trace>
  <inkml:trace contextRef="#ctx0" brushRef="#br0" timeOffset="158927.42">31471 11554 1354 0,'0'0'0'0,"0"0"0"0,0 0 0 0,0 0 0 0,0 6 0 0,-1 6 0 0,-6 5 0 0,0 2 633 0,-5 9-303 0,2 0-147 0,-7 4-73 0,-1 1 194 0,0-3-134 0,-2 1-58 0,3-7-12 0,-1-5-33 0,5-6 1 0,2-4-32 16,0-3-1-16,6-4 10 0,2-2-9 0,3 0 17 16,0-2-17-16,1-9 0 0,10-1-1 0,7-1 46 15,4-1-9-15,4 3-37 0,1 0-35 0,4-1-78 63,1 3 39-63,6 0 40 0,-1 1-220 15,-2 2 107-15,2 3 64 0,2-2 14 0,-1 4-615 0,5 0 295 0,-13 1 163 0,-1 0-331 0,-4 0 243 0,-8 7 121 0,-3 2 62 0,-5 0-226 0,-9 2 147 0,0 1 70 0,-9-1 35 0,-11 4-54 16,-8 1 35-16,0-5 9 0,-5 3 69 0,-1-3 0 16,0 0-25-16,4-3 89 15,-2 4-53-15,8-6 9 0,4 1-45 0,2-1 367 16,3-1-183-16,5 1-49 0,0-2-66 0,9 0 530 16,1-2-263-16,0-1-133 0,11 1-65 0,3 0 247 15,4-2-147-15,2 0-88 0,3 0-111 0,1 0 1 16,-1 0 32-16,-1 0-149 0,0 0 83 0,-2 0 29 15,0 0 0-15,-4 0-417 0,1 0 228 0,-5 0 112 16,3-7 66-16,-6-1-699 0</inkml:trace>
  <inkml:trace contextRef="#ctx0" brushRef="#br0" timeOffset="159179.22">31746 11529 2321 0,'-13'-7'0'0,"6"4"0"0,3 3 0 0,0 0 0 0,-2 7 0 0,2 15 0 0,-5 8 0 0,2 10 0 0,0 9 0 0,-5 10 439 0,1 8-201 0,-4 3-102 0,-3 10 473 0,-1-15-421 16,2-2-188-16,-3-8 0 0,-2-2 0 0,2-2 0 0,4-17 0 0,1-7 0 15,5-8 0-15,3-7 0 16,4-5 0-16,1-1 0 0,2-6 0 0,0 0 0 0,4 0 0 16,12-3 0-16,12-7 0 0,4 3 0 15,7-4 0-15,6 0 0 16,5-1 0-16,6 3 0 0,3-1 0 0,11 0 0 0,-10 4 0 0,0 0-54 31,3 2-266-31,-2 1 146 0</inkml:trace>
  <inkml:trace contextRef="#ctx0" brushRef="#br0" timeOffset="172114.97">27628 11074 870 0,'-4'0'0'0,"-2"-4"0"0,0-1 0 0,1 4 0 0,2-1 0 0,0 1 161 0,2 0-66 0,1 0-26 16,0 1 282-16,0 0-155 0,0 0-77 0,0 0 228 16,0 0-158-16,3 0-74 0,5 0-37 0,4 0 165 78,-1 0-100-78,2 0-41 0,3 0-10 0,0 0 81 0,1 0-66 0,2 0-33 0,-1 0 33 0,1 0-23 0,0 1-10 0,0 1-33 0,-1 0 60 0,2 4-101 0,-2-4 0 0,5 4 0 0,-4-1 0 0,-2 0 0 0,2-3 0 0,-4 2 0 15,1-1 0-15,4 1 0 0,-5-3 0 0,1 1 0 16,-2-2 0-16,3 0 0 47,-4 0 0-47,7 0 0 0,-5 0 0 0,3-3 0 0,-2-4 0 0,0 1 0 0,6-1 0 0,-6 0 0 0,1 3 0 0,-2-2 0 0,2 2 0 0,0 0 0 0,3 1 0 16,-2 1 0-16,-2 1 0 0,1-2 0 0,-1 3 0 0,1 0 0 15,2 0 0-15,-4 0 0 16,3 0 0-16,0 0 0 0,1 0 0 0,-2 0 0 15,7 0 0-15,-4 0 0 0,1 0 0 0,3 0 0 16,-1 0 0-16,1 0 0 0,6 0 0 0,-6 0 0 16,1 0 0-16,1 0 0 0,-1 0 0 0,-1 3 0 15,5 0 0-15,-8 3 0 0,-1-3 0 0,1 0 0 16,-2 3 0-16,1-1 0 94,3 0 0-94,-4-3 0 0,-1 3 0 0,2-4 0 0,-2 0 0 0,2-1 0 0,6 0 0 0,-10 0 0 0,7 0 0 0,-3 0 0 0,0 0 0 0,2 0 0 0,3-1 0 0,-4 0 0 0,-1-1 0 0,2-1 0 0,2 3 0 0,-3-2 0 0,6-1 0 0,-6 3 0 0,1 0 0 0,2 0 0 0,0 0 0 0,0 0 0 15,7 0 0-15,-7 0 0 16,2 0 0-16,0 0 0 0,0 0 0 0,-2 0 0 16,9 0 0-16,-8 0 0 0,1 0 0 0,-1 0 0 15,-2 0 0-15,6 0 0 0,-8-2 0 0,2 0 0 0,-2 2 0 16,0-2 0-16,-1 1 0 0,6 0 0 15,-8 1 0-15,-2-2 0 0,3 2 0 0,-2-3 0 16,2 3 0-16,3-1 0 0,-5 1 0 0,2 0 0 16,-2 0 0-16,3 0 0 0,0 0 0 0,2 0 0 15,-2-2 0-15,1 2 0 32,-1 0 0-32,1-1 0 0,1 1 0 0,3-1 0 0,-6 1 0 0,5 0 0 0,-3-1 0 0,2-2 0 15,-1 3 0-15,3-2 0 0,-3 2 0 0,-3-1 0 0,3-1 0 0,-2 2 0 16,-1 0 0-16,5-1 0 15,-4 1 0-15,-1 0 0 0,-2 0 0 0,2 0 0 16,-4 0 0-16,7 0 0 0,-9 0 0 0,4 0 0 16,-1 0 0-16,-1 0 0 0,1 0 0 0,4 0 0 15,-6 0 0-15,2 0 0 16,2 1 0-16,-1-1 0 0,2 0 0 0,3 2 0 16,-4-2 0-16,1 1 0 0,-1 1 0 0,0-2 0 0,1 3 0 0,1-2 0 15,-3 0 0-15,-1 2 0 16,1-2 0-16,-2 2 0 0,2 0 0 0,3 0 0 15,-4-1 0-15,1 0 0 0,1 3 0 0,0-5 0 16,4 5 0-16,-6-3 0 0,4 1 0 0,-1-2 0 16,1 1 0-16,2-1 0 0,3 0 0 0,-2 2 0 15,2-2 0-15,-1-1 0 0,1 2 0 0,2-2 0 16,2 1 0-16,-6-1 0 0,2 2 0 0,-2 1 0 16,-1-3 0-16,2 0 0 0,2 2 0 15,-6-1 0-15,0 1 0 0,-1 1 0 16,0-2 0-16,1 1 0 15,0-1 0-15,-1 2 0 0,-1-3 0 0,1 0 0 16,1 0 0-16,0 0 0 0,3 2 0 0,-3-2 0 0,2 0 0 16,0 0 0-16,1 0 0 0,0 0 0 0,4 0 0 15,-6 0 0-15,3 0 0 0,-2 0 0 16,1 0 0-16,-3 0 0 0,6 0 0 0,-3 0 0 16,-2 0 0-16,0 0 0 0,1 2 0 0,-1-2 0 46,5 0 0-46,-6 0 0 0,5 2 0 0,-2-2 0 0,-1 0 0 0,2 0 0 0,5 0 0 0,-7 3 0 0,0-3 0 0,-2 2 0 0,4-2 0 0,-2 0 0 16,3 0 0-16,-3 0 0 0,-3 1 0 0,-1-1 0 16,1 0 0-16,2 0 0 0,-3 0 0 0,-2 0 0 15,2 0 0-15,-2 0 0 0,-2 5 0 0,5-5 0 16,-2 0 0-16,-2 0 0 31,3 0 0-31,0 0 0 0,-2 0 0 0,6 0 0 0,-7 0 0 0,2 0 0 0,-2 0 0 0,2 0 0 16,0 0 0-16,1 1 0 0,-2 1 0 0,-5 0 0 15,2-1 0-15,0 2 0 0,-3-1 0 0,4 1 0 16,-6-1 0-16,1 1 0 0,-4-1 0 0,5 0 0 16,-4 1 0-16,4-2 0 0,-2 2 0 0,-2-3 0 15,2 3 0-15,-1-1 0 0,3-2 0 0,0 1 0 16,-1-1 0-16,-1 0 0 0,4 0 0 16,-4 0 0-16,3 0 0 0,2 0 0 15,-3 0 0-15,0 0 0 0,0 0 0 0,-1 0 0 16,0 0 0-16,3 0 0 0,-3 0 0 0,0 0 0 15,4 0 0-15,-5 0 0 0,5 0 0 0,0 0 0 16,-3 0 0-16,4 0 0 0,-3 0 0 0,-1 0 0 16,4 0 0-16,-1 1 0 0,-2 0 0 0,0-1 0 15,-4 3 0-15,0-3 0 0,0 2 0 0,0-2 0 16,-3 0 0-16,0 0 0 0,-3 0 0 0,1 0 0 16,0 0 0-16,0 0 0 0,-2 0 0 0,0 4 0 15,0-4 0-15,0 0 0 16,0 0 0-16,0 0 0 0,0 0 0 94,-2 0 0-94,0 0 0 0,0 0 0 0,2 0 0 0,-1 0 0 0,-3 0 0 0,2 0 0 0,-3 0 0 0,-3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10:09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19017 6441 1592 0,'-3'-7'0'0,"-2"1"0"0,1 0 0 0,0 0 0 0,1 1 0 0,0-2 0 0,2 2 132 0,1 1-47 0,0 1 169 16,0 0-108-16,0 1-52 62,1-1-17-62,9 1 187 0,2 1-112 0,2-1-56 0,2 2-27 0,1 0 161 0,3 0-85 0,-3 0-57 0,2 0 0 0,1 0 102 0,-1 0-74 0,1 0-38 0,5 0-43 0,-6 0-35 16,3 0 0-16,1 0 0 0,-2 0 0 0,3 0 0 31,4 2 0-31,-4 1 0 0,2-1 0 0,0 1 0 0,4-2 0 0,1 2 0 16,7-1 0-16,-6 0 0 0,4 1 0 0,2-2 0 109,4 2 0-109,0-3 0 0,8 0 0 0,-8 3 0 0,3-3 0 0,0 0 0 0,2 0 0 0,-3 0 0 0,12 0 0 0,-13 0 0 0,2 0 0 0,-1 0 0 0,1 0 0 0,-3 0 0 0,9 2 0 0,-12-2 0 0,2 2 0 0,-2-2 0 0,2 2 0 0,0 1 0 0,7-3 0 0,-5 0 0 0,-3 1 0 0,3 3 0 0,2-3 0 0,5 0 0 0,-8 4 0 0,0-5 0 32,1 0 0-32,1 0 0 0,-2 3 0 0,10-1 0 0,-12-1 0 0,5-1 0 0,1 3 0 0,0-3 0 0,0 1 0 15,10-1 0-15,-11 0 0 0,-2 0 0 16,4 0 0-16,-2 0 0 31,0 0 0-31,7 0 0 0,-9 0 0 0,1 0 0 0,3 0 0 0,-3 0 0 0,0 0 0 0,5 0 0 16,-7 0 0-16,-1 0 0 0,-1 0 0 0,-1 0 0 0,3 0 0 0,5 0 0 15,-11 2 0-15,1 0 0 0,1 1 0 0,2-3 0 16,-3 4 0-16,9-1 0 0,-9-1 0 0,0 1 0 16,-1-3 0-16,2 4 0 15,-1-1 0-15,8-1 0 0,-11 2 0 0,2-4 0 0,2 2 0 16,-1 0 0-16,0-1 0 0,4 0 0 15,-8 3 0-15,-2-2 0 0,0 2 0 0,-2-2 0 16,1 3 0-16,5-1 0 0,-7-1 0 0,-3 2 0 16,6-2 0-16,-4 1 0 0,2-1 0 0,4-1 0 15,-5 1 0-15,0 0 0 0,0-1 0 0,-1 2 0 16,3-4 0-16,5 3 0 0,-7-1 0 16,1 1 0-16,0-3 0 0,0 1 0 15,5 2 0-15,-8-3 0 0,1 0 0 0,1 0 0 16,-1 0 0-16,1 0 0 15,4 0 0-15,-5 0 0 0,0 0 0 0,-1 0 0 0,2 0 0 0,-1 0 0 16,7 0 0-16,-8-3 0 0,2 2 0 0,2-2 0 16,-2 3 0-16,1-2 0 0,4-1 0 15,-7 2 0-15,1-2 0 0,0 1 0 0,2 1 0 0,-2-1 0 16,7-1 0-16,-7 3 0 16,-1-2 0-16,0 1 0 0,1-1 0 0,1 1 0 0,5-2 0 0,-8 2 0 15,-1-1 0-15,2 1 0 16,-1 0 0-16,-2-2 0 15,5 0 0-15,-9 2 0 0,-1-2 0 0,-2 3 0 0,0 0 0 0,0 0 0 16,0 0 0-16,-4 0 0 0,0 0 0 0,-3 0 0 16,2 0 0-16,-3 0 0 0,2 0 0 15,-6 0 0-15,5 0 0 0,-6 0 0 0,1 0 0 0,-1 0 0 16,1 0 0-16,-2 0 0 16,-1 0 0-16,1 0 0 0,-2 0 0 0,0 0 0 15,0 0 0-15,0 0 0 0,0 0 0 0,0 0 0 16,0 0 0-16,0 0 0 0,0 0 0 0,0 0 0 15,0 0 0-15,0 0 0 0,0 0 0 0,-3 0 0 47,-3 0 0-47,-3 0 0 0,-4 0 0 0,-3 0-347 0</inkml:trace>
  <inkml:trace contextRef="#ctx0" brushRef="#br0" timeOffset="38021.58">10742 9414 1471 0,'-9'-15'0'0,"-2"2"0"0,3 2 0 0,2 4 0 0,0-1 0 0,0 1 0 0,2 2 0 0,1 0 456 16,0-2-208-16,1 3-105 0,2-1-42 0,0 0 122 15,0-1-91-15,0 3-47 0,0 0 170 0,0-2-108 16,0 2-44-16,0-1 70 0,4 1-67 0,4 1-34 31,2-5 0-31,1 6 63 0,5-3-126 0,-1 1-9 0,5-1 0 0,1 3 0 0,5-4 0 0,-1 5 0 16,8-3 0-16,-5 2 0 0,6 0 0 0,4 1 0 15,4-2 0-15,5 2 0 0,9-2 0 16,-3 0 0-16,3 1 0 0,4-3 0 16,7 1 0-16,-3-2 0 0,14 0 0 0,-8-1 0 15,-2 0 0-15,4 0 0 16,0 0 0-16,1 2 0 0,9-1 0 0,-15 2 0 16,1 0 0-16,1 0 0 0,1 0 0 0,-1 0 0 0,10 1 0 0,-17-1 0 15,2 1 0-15,0 0 0 0,0-1 0 0,0 1 0 16,9-1 0-16,-16 3 0 0,1-5 0 0,0 5 0 15,-2-3 0-15,11-1 0 16,-19 0 0-16,4 2 0 0,1 1 0 0,-3-2 0 0,-1 1 0 0,5 1 0 16,-14 1 0-16,-3 0 0 15,2 0 0-15,-1 0 0 0,-2 0 0 0,1 0 0 16,-9 0 0-16,0 0 0 0,-2 0 0 0,-1 0 0 16,-3 1 0-16,4 4 0 0,-10-4 0 0,-2 1 0 15,0 0 0-15,-4 2 0 0,-2-2 0 0,1-1 0 16,-5 1 0-16,-1-2 0 0,-2 0 0 0,-1 0 0 15,0 3 0-15,0-3 0 63,0 0 0-63,-1 0 0 0,-8 2 0 0,-5 1 0 0,2 2 0 0,-5-1 0 0</inkml:trace>
  <inkml:trace contextRef="#ctx0" brushRef="#br0" timeOffset="38604.04">10767 7531 1916 0,'-8'-6'0'0,"-1"0"0"0,6 3 0 0,3 1 0 0,0 0 0 0,1 2 0 0,13 0 0 0,5 0 0 0,6 0 633 0,6 0-297 0,0-1-148 15,5 0-75-15,4-2 97 0,-2-3-91 0,1 0-39 16,2 1-223-16,0 4 91 0,-5-4 46 16,5 3-504-16,-14 1 270 0,-4 1 140 0,-5 0 69 0,-5 0-321 15,-7 0 188-15,-1 1-7 16,-5 3 82-16,0 0-478 0,-11 1 264 0,-4-1 131 31,-3-2 67-31,-2-2-191 0,-1 0 133 0,-2 0 78 0</inkml:trace>
  <inkml:trace contextRef="#ctx0" brushRef="#br0" timeOffset="38890.35">10998 7342 1401 0,'-9'-18'0'15,"0"5"0"-15,5 2 0 0,-1 2 0 0,3 3 0 0,2 0 0 0,-2 3 0 0,2 2 0 0,0 1 0 0,2 0 0 0,5 4 207 0,1 8-84 0,-1 3-32 16,0 3 187-16,-2 1-120 0,1 4-59 0,-5 2-79 15,1 4 29-15,-2 0-10 0,0 0 0 0,0 0-91 16,-2 0 45-16,-7-1 1 16,-1 4 55-16,-1-3-158 0,-6-1 75 0,2-4 36 0,-5 2-84 0,-1-7 54 15,1 1-17-15,3-9 187 0,4-3-81 0,-2-4-30 16,5-4-21-16,4 0 325 0,0 0-143 0,6 0-86 16,0-1-15-16,3-7 112 15,11 1-81-15,6-2-42 0,-1 1 10 0,6 3 7 16,2 0-28-16,2 1-1 0,2 1-26 0,-1 0-42 0,3 2 0 0,-4-2 0 15,1 3 0-15,-2 0-83 0,0 0 60 16,-3 0-476-16,1 0 239 0,-8 5 134 16,-2 0 16-16,-4-1-498 0,-3 1 284 0,-2 0 142 15,0-1 62-15,-6-2-185 0,-1 0 132 0,0-2 67 16</inkml:trace>
  <inkml:trace contextRef="#ctx0" brushRef="#br0" timeOffset="39054.48">11136 7546 711 0,'-6'0'0'0,"0"0"0"0,0 0-1 0,1 0 1 0,0 2 146 0,3 3-58 0,0 2-25 16,2 5 482-16,0 1-253 0,0 4-126 0,0 3 199 47,0 3-167-47,2 2-80 0,2 2-39 0,1 3-262 0,-1 1 112 0,1 6 64 0,1-5 19 0,-5 0-1 0,1-1 28 0,0 2 0 0,-2-4-1169 0,0 4 506 15,0-10 299-15</inkml:trace>
  <inkml:trace contextRef="#ctx0" brushRef="#br0" timeOffset="39246.83">10924 7947 1786 0,'-12'-9'0'0,"1"3"0"0,5 1 0 0,4 1 0 0,-1-1 0 0,3 1 0 0,0 1 0 0,10-1 0 0,6-1 79 0,2-1 1 0,5 0-31 0,-1 5 155 0,2-3-236 0,1 1 36 0,-1 0-1 0,1 1-658 0,4-3 357 0</inkml:trace>
  <inkml:trace contextRef="#ctx0" brushRef="#br0" timeOffset="39390.44">11407 7276 2756 0,'0'-6'0'0,"-3"1"0"0,0-1 0 0,-1 6 0 0,-2 0 0 0,-1 4 0 0,-2 10 0 0,-4 8 0 0,-1 3 0 0,0 3 206 0,-1 3-83 0,-2 3-393 16,1-1 155-16,-1 3 76 0,-2 3 49 0,4-7-750 15,2-2 371-15,1-3 186 0,4-6 92 0</inkml:trace>
  <inkml:trace contextRef="#ctx0" brushRef="#br0" timeOffset="39549.01">11291 7528 1335 0,'5'0'0'0,"1"0"0"0,1 0 0 0,3 0 0 0,1 0 0 0,2 2 0 0,2 0 348 16,2-1-155-16,2 5-77 0,2-3 129 0,1 3-111 31,-1-1-50-31,2 0-23 0,-2 2-320 0,2 0 149 0,-2 2 82 0,-3-1-534 0,-6 2 286 0,0-1 142 16,-4 1 72-16,-1 1-451 0,-6-2 242 0</inkml:trace>
  <inkml:trace contextRef="#ctx0" brushRef="#br0" timeOffset="39825.28">11434 7636 921 0,'-9'2'0'0,"1"3"0"0,-2 0 0 0,4 3 0 0,0 0 0 0,2 5 0 0,2 3 297 0,0 3-129 0,2 4-56 16,0 2 395-16,0 3-234 0,2 2-117 0,2 1 200 16,4 2-159-16,1-1-69 0,-2-3-50 0,2-5-111 15,4-2 36-15,-1-5-1 0,-1 0 37 0,0-3-305 31,0-4 148-31,1-8 77 0,-1-1 41 0,-4-1-306 16,2 0 167-16,0-1 7 0,-4-9-51 0,0-4 18 31,-3-5 64-31,0 2 31 0,-2-5 0 0,0 0 22 0,0 4 10 0,-4 1-42 0,-6 0-1 0,1 2 43 16,-4 2 0-16,2 1 229 0,-1 7-110 0,-2-1-60 16,-1 4-29-16,2 2 164 0,0 0-84 0,-4 0-15 15,3 5-151-15,2 7 57 16,1 1 1-16,3 0-156 0,2 3 94 0,1-1 50 0,5-4 0 0</inkml:trace>
  <inkml:trace contextRef="#ctx0" brushRef="#br0" timeOffset="40007.79">11721 7573 2163 0,'0'-13'0'0,"-2"1"0"0,2 3 0 0,0 1 0 0,0 1 0 0,2 2 0 0,7-3 0 0,7 1 101 0,-2 4-36 0,4 0 0 0,2 0-27 16,-1 3-1-16,3 0 1 16,1 0 8-16,-4 0-8 0,1 0-1 0,-3 0 1 15,-4 7-1-15,-2-2 1 0</inkml:trace>
  <inkml:trace contextRef="#ctx0" brushRef="#br0" timeOffset="40967.85">11837 7333 1651 0,'-7'0'0'0,"-1"2"0"0,3 3 0 0,2 2 0 0,-3 6 0 0,6 4 0 0,0 6 0 0,0 4 539 0,0 7-251 0,3 9-116 0,5 1-72 0,-1 2 66 0,1 3-64 0,0-2-33 0,-1-1 1 0,0 6-59 0,-2-16 26 0,-2 2 1 0,-2-5-230 0,1-3 115 0,-2-5 57 0,0 4 38 94,0-10-216-94,-3-4 117 0,-8-3 46 0,2-5 34 0,-3-2-102 0,-4 1 53 0,2-6-113 0,-3 0 69 0,2-8-46 0,1-7 52 0,-1-2 25 0,-1-4 166 0,8-1-63 0,-1-1-39 0,2 0 94 0,4-1-59 0,2 4 19 0,1-1 19 0,0 3-9 0,0 0-32 0,4 2 14 0,6 2-58 0,1-1 24 0,4-4 0 16,-3 6-1-16,3 1-410 0,1-4 185 0,1 2 98 15,2-1 31 1,4-4-238-16,-1-1 148 0,0 0 67 15,4-1-328 1,-2-5 198-16,2 2 100 0,4-6-41 0,-4 6 93 0,-3 0 38 0,-2 2 47 0,-3 0 0 16,-5 4 0-16,1-2 0 0,-8 8 0 0,-4 3 305 0,-1 2-191 0,-1 0-75 15,0 5-38-15,-3-3 651 0,-3 5-318 0,-3 0-111 16,1 0 65-16,-2 0-125 0,2 0-63 0,-2 7 28 16,2 3-49-16,1-3-1 46,-3 4-41-46,5-2 1 0,0 0 9 0,1 0-10 0,1-1 1 0,1 0-381 0,2-1 190 0,0-3 95 0,0 3 58 0,0-5-179 0,6 0 95 0,4-2-17 16,4 0-15 0,0 0 23-16,4-2 21 0,4-7 6 0,0 2 29 0,0-4-1 0,1 2 1 0,-2 0 17 15,0 0-26-15,-4 4 15 16,-6 1-6-16,-3 1 5 0,-4 1-2 0,-4 2 4 0,0 0-12 0,-5 12 171 31,-13 2-78-31,-5 7-35 0,-1 0 300 0,-2 2-150 0,0 4-83 0,4-3 143 0,0-1-103 0,3 2-24 31,2 0-35-31,2-1 201 0,2 3-104 0,7-6-67 0,3-2-28 0,3 2-74 16,0-5-1-16,0-1 47 0,1 2 9 0,6-8-444 16,2-2 218-16,-4 0 108 0,2-4-594 0,-1 1 291 31,-4-3 171-31,0-1-159 0,-2 0 163 0,0 0 81 0,0 0 40 0,-3-1 9 0,-5-9-8 0,-1 3 39 16,1-3 1-16,0-1 130 0,3-4-65 0,-4 4-33 15,4-1-9-15,4 0 311 0,1 0-167 0,0 1-84 16,0 0 431-16,3-1-182 0,9 2-82 15,1 1 57-15,5 2-117 0,1-1-58 16,6 0-28-16,0 1 15 0,1 3-9 0,2-1-35 16,2 4-1-16,0-1-111 0,-5 2 56 0,5 0 36 62,-10 0-8-62,-2 5-271 0,-8 5 150 0,-3 2 74 0,-7 2-315 0,0 3 171 0,-4-1 33 0,-15 0 76 0,-1 0-5 0,-5-2 40 0,-4 1-1 0,-4-1 186 0,0-1-88 0,-3-2-48 16,-3-1-26-16,2 2 105 0,-1-4-41 0,-4 6-47 31,8-6 39-31,5 0 296 0,6-4-119 0,4 3-97 0,7-5 266 0,4 1-165 0,8-3-98 0,0 3 66 31,14-3-76-31,8 0-39 0,5 0 0 0,6 0 31 0,-1-3-40 0,4-2 1 0,2-2-30 0,-2 1-137 16,1-2 68-16,3-1 44 0,-8 1-9 0,-1-2-140 16,-3 5 86-16,-4-3 44 0,-1 3-577 0,0-2 286 31,-8 2 86-31,-5 1-361 0,-4 1 267 0,-3 1 134 15,-3 0 66-15,0-2-284 0,0-2 180 0,-6 1 86 0,-7-4 43 0</inkml:trace>
  <inkml:trace contextRef="#ctx0" brushRef="#br0" timeOffset="41123.43">12210 7616 909 0,'-8'-2'0'0,"0"-1"0"0,-1-2 0 0,3 4 0 0,1 1 0 0,-3 0 0 0,5 1 490 31,0 9-226-31,2 5-113 0,-1 3-57 0,-1 5 442 0,-2 4-240 0,2 1-134 0,-2 3-62 0,-3 4 218 0,-1 3-140 15,-2-1-70 1,-3 9-84-16,-2-10 14 0,-2 0-1 0,2-2-516 0,-2-4 257 0,5-5 131 0,-1 0 73 0,5-13-728 0,4-7 379 0,2-5 86 16,3 0 129-16,0-10-450 0,0-8 273 0</inkml:trace>
  <inkml:trace contextRef="#ctx0" brushRef="#br0" timeOffset="41319.91">12065 7950 934 0,'9'-7'0'0,"0"1"0"0,1 1 0 0,2 4 0 0,2-5 0 0,2 6 0 0,-2 0 595 16,3 0-278-16,1 2-140 0,2 7-70 0,0 0 554 0,0 3-303 0,0 1-164 0,-1-1-79 0,-2-1-39 0,2 2 1 0,-3-2-40 0,4 0 204 0,-4-2-199 78,-4-3-42-78,1 0-302 0,0-2 80 0,-5-4 130 0,3 0 74 0,-3 0-398 0</inkml:trace>
  <inkml:trace contextRef="#ctx0" brushRef="#br0" timeOffset="41563.25">12466 7595 1688 0,'6'-10'0'0,"3"0"0"0,2 2 0 0,2 1 0 0,2 0 0 0,-1 7 0 0,2 0 0 0,1 0 0 0,0 3 284 0,-1 6-123 0,0 7-53 0,-6-1 230 0,-4 5-151 15,-3 4-74-15,-3 0-82 0,0 6 6 0,-4 1 10 16,-8-1-9-16,-6-2-122 0,1-1 61 0,-3-4 30 31,-1-2 0-31,-3 2-405 0,5-11 213 0,-3-2 111 0,3-5-7 0,2-5-615 0,1 0 328 0,-1 0 156 16,5-5-176-16,4-8 175 15,0-3 88-15,3-2 80 0,4-1 7 0,1-1-9 47,0 7 10-47,0-1 474 0,0 5-240 0,5 0-117 0,4 2-59 0,-1 4 303 0,4 1-150 0,1 2-101 0,2 0 752 0,1 9-394 0,3 3-196 0,2 1-90 16,-2 0 244-16,3 2-175 16,1-2-89-16,1 1-381 0,1 0 147 0,7-1 82 0,-7-3 28 0,2-3-896 15,-1-3 466-15,-2-2 234 16</inkml:trace>
  <inkml:trace contextRef="#ctx0" brushRef="#br0" timeOffset="41720.83">12716 7706 1233 0,'0'-13'0'0,"0"3"0"0,0 4 0 0,2-4 0 0,6 6 0 0,4-2 181 0,4 2-62 0,4 0-46 0,3 1 243 0,4 0-140 0,1 0-69 0,2 3-191 16,5-4 70-16,-7 3 21 15,-1-1 0-15,-4 0-579 0,-3 0 288 0,-4 1 144 16,-2-2 73-16</inkml:trace>
  <inkml:trace contextRef="#ctx0" brushRef="#br0" timeOffset="41973.08">12900 7375 1348 0,'-5'0'0'0,"-1"0"0"0,4 0 0 0,-3 0 0 0,3 8 0 0,2 9 282 16,0 12-113-16,0 6-70 0,9 8 280 0,2 8-170 15,2 7-86-15,1 3 395 0,-3 2-230 0,-1-10-131 16,-2-3-59-16,-3-3-20 0,-1-3-40 0,-2 0 9 16,-2-14-10-16,0-6-236 0,0-3 118 0,-9-7 60 15,-3-6-222-15,-3-1 150 16,1-7 60-16,-1-1 36 0,1-9-228 0,-2-7 61 0,3 0 75 0,-3-9-78 16,6 4 69-16,0-3 30 15,3-1 1-15,2 4-71 0,2 2 51 0,0-1 15 16,3 6 9-16,0 4-26 0,0-2 26 0,3 6 0 15,5-2-282-15,3 0 145 0,0 5 86 0,1-3 38 16,2 0-402-16</inkml:trace>
  <inkml:trace contextRef="#ctx0" brushRef="#br0" timeOffset="42108.72">13434 7293 983 0,'0'-11'0'0,"0"5"0"0,0 0 0 0,-4 1 0 0,-1 5 294 0,1-2-128 0,-4 2-55 0,1 0-42 0,-3 2 161 0,0 9-97 0,-1 4-47 0,-1 1-596 0,-3 5 262 16</inkml:trace>
  <inkml:trace contextRef="#ctx0" brushRef="#br0" timeOffset="42258.98">13126 7587 1091 0,'-4'2'0'0,"2"-1"0"0,0 3 0 0,2-3 0 0,0-1 0 0,0 1-1 0,0-1 551 0,14 0-256 15,2 0-120-15,6 0 264 0,3-2-201 0,2-5-101 0,5-2-50 0,-1 1-25 0,5-4 10 0,-3 4-35 0,-1-1 0 0,0-1-214 0,-6 3 107 0,-3 2 54 0,-1 0-728 0,-9 3 386 0</inkml:trace>
  <inkml:trace contextRef="#ctx0" brushRef="#br0" timeOffset="42462.43">13309 7490 2176 0,'-10'2'0'0,"4"4"0"0,-1 0 0 0,0 4 0 0,5 1 0 0,2 7 0 0,0 6 0 0,0 3-1 0,5 4 721 0,4 8-333 0,1-3-179 0,-1 2-86 0,0 2 119 0,0-3-163 0,-4 0-78 16,0 4 0-16,1-9 0 0,-3-3 0 0,-2-1-163 15,-1-4-257-15,0 2 238 16,0-11 105-16,-6-4-754 0,-3-5 417 0,3-5 94 0,-3-1 141 0,0-1-435 15</inkml:trace>
  <inkml:trace contextRef="#ctx0" brushRef="#br0" timeOffset="42586.1">13283 7740 1616 0,'-10'0'0'0,"0"0"0"0,1 2 0 0,-2 2 0 0,-3 5 0 0,2 1 0 0,-3 4 0 0,0 2 0 0,-1 2 377 15,0 2-170-15,-1 4-76 0,1-4-362 0,3-2 134 16,2-3 67-16,5-2 34 0,3-4-646 0,1-3 338 15</inkml:trace>
  <inkml:trace contextRef="#ctx0" brushRef="#br0" timeOffset="42706.78">13390 7752 1553 0,'11'-3'0'0,"1"-1"-1"0,0 3 1 0,2-3 0 0,-3 2-1 0,1 0 1 0,0 1 200 0,-1-2-81 31,2 3-42-16,2 0 32-15,-3-3-41 0,1 3 0 0,-2-2-31 0,1-3-506 0,-1 1 253 0,4-6 136 0,-5 2-670 0</inkml:trace>
  <inkml:trace contextRef="#ctx0" brushRef="#br0" timeOffset="43039.89">13649 7483 1429 0,'-1'-12'0'0,"-3"1"0"0,-1 1 0 0,2 2 0 0,1 2 0 0,-4-1 0 0,1 3 0 0,2 3 0 0,-1 1 275 15,-1 0-119-15,3 3-59 0,1 5 220 0,-1 0-145 0,2 2-67 0,0 1 116 16,0 0-92-16,0 0-47 0,2 1-13 0,3 0 30 15,2-1-32-15,-1 0 1 0,3 3-31 0,-3-3 29 16,2 4 10-16,-1-2-39 16,1 1-67-16,-2 1 34 0,1 2 0 0,0 1 7 0,-1 3 10 0,-1-2 16 31,1 3-1-31,0-1 39 0,0 3 0 0,-1-1-38 0,2 5-16 0,-2-8 45 0,-1 1-6 0,0-6-48 31,-1 1-12-31,-1-2 0 0,0 0 0 0,-2-7 0 0,0-2 0 0,-5-1 0 16,-7-2 0-16,-3-2 0 0,-3 0 0 0,0 0 0 15,-3 0-16-15,0 0-243 0,-1 0 117 0,1 0 69 32,-2-2 8-32,4-1-102 0,3 2 53 0,2 0 40 15,2-1 10-15,1 2-8 0,5 0 35 0,1 0 0 0,5 0-71 0,0-2 36 16,0 2 0-16,0 0-354 0,2 0 199 0,11-4 95 16,-1-2 48-16</inkml:trace>
  <inkml:trace contextRef="#ctx0" brushRef="#br0" timeOffset="43167.55">13876 7790 2686 0,'3'5'-1'0,"2"1"1"0,0 0 0 0,2 0 0 0,0 1 0 0,-2 2 0 0,2 1 0 0,1-1 0 0,-3 2 690 0,2 0-328 0,0 1-168 0,-5 1-194 0,4 3-515 0,-4-2 209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11:18.3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5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3-01-04T00:13:10.526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2241 4646 1056 0,'-4'-12'0'0,"0"6"0"0,1 1 0 0,-1 1 0 0,3 3 0 0,-2-1 362 0,2 2-153 16,-1 0-90-16,2 0 76 0,0 9-79 0,0 3-38 15,0 0-1-15,0 3 124 32,0 2-86-32,0 1-39 0,0 0 0 0,2 2 101 0,2 1-69 0,1 3-26 15,-1 0 59-15,1 0-52 63,1 2-25-63,-1 4 56 0,-2 3-41 0,4 7 9 0,-1-4-50 0,-2 6 47 0,-1 3-48 0,-1 6 1 0,1 3 0 0,-1 11 29 0,-2-9-67 0,0 6 0 0,0 2 0 0,0 1 0 0,-2 0 0 0,-1 10 0 0,0-12 0 0,2 2 0 15,0-1 0-15,-1 0 0 0,2 0 0 0,0 10 0 16,0-18 0-16,0 0 0 0,0 1 0 0,0-2 0 16,0 2 0-16,2 8 0 93,-1-13 0-93,0 3 0 0,2 0 0 0,-1 1 0 0,1 4 0 0,-1 11 0 0,0-13 0 0,-2 8 0 0,0-1 0 0,0 0 0 0,0 9 0 0,0-15 0 0,0-2 0 0,2 5 0 16,-1-2 0-16,1 4 0 0,-2 5 0 0,4-13 0 0,0 0 0 0,3 4 0 0,-2-3 0 0,-3 0 0 0,3 8 0 0,0-12 0 0,0 2 0 0,-2 2 0 0,1 6 0 0,3-4 0 16,-1 12 0-16,0-12 0 0,2 0 0 0,-1-3 0 15,1 0 0-15,2 4 0 0,-3 6 0 0,2-11 0 16,-2 1 0-16,4 2 0 0,-2 1 0 0,0 0 0 16,2 9 0-16,-2-11 0 0,-1 3 0 0,2 4 0 15,-3 1 0-15,1 0 0 16,1 9 0-16,-3-16 0 0,-1 0 0 0,2 3 0 0,-1 2 0 0,0 2 0 15,1 8 0-15,-3-18 0 16,-1 3 0-16,2-5 0 0,0 3 0 0,0-2 0 31,-1 8 0-31,0-11 0 0,2 2 0 0,-3 1 0 0,1-2 0 0,-1-2 0 0,-1 7 0 0,-1-12 0 16,1-2 0-16,0 0 0 0,-2-2 0 0,0-2 0 47,0 4 0-47,0-11 0 0,0-3 0 0,0-3 0 0,-2-3 0 0,-1-2 0 0,-1-2-191 0,1-11 59 0,3-1-219 0,0-5 157 0,0-2 78 0,0 0 31 15</inkml:trace>
  <inkml:trace contextRef="#ctx0" brushRef="#br0" timeOffset="489.69">2214 4623 1626 0,'-12'-5'0'0,"0"0"0"0,0 5 0 0,7 0 0 0,-3 0 0 0,3 0 0 0,1 3 0 0,-2 9 503 0,-6 1-222 0,5 5-126 16,-3 4-59-16,0 3 41 0,-4 3-49 0,-3 8-25 15,-3 5 10-15,-1 1-77 0,0 3 0 0,-2 2 43 16,-2 1-308-16,1 0 154 0,0 3 87 0,7-14-532 16,-1-1 260-16,7-10 159 0,4-6-4 0,1-11-543 31</inkml:trace>
  <inkml:trace contextRef="#ctx0" brushRef="#br0" timeOffset="626.32">2083 4662 1922 0,'0'-11'0'0,"2"2"0"0,1 7 0 0,4-1 0 0,2 3 0 0,6 0 0 0,4 0 0 0,6 14 845 0,6 3-404 0,8 3-200 0,6 4 57 0,10 1-120 15,-2 1-172-15,6 0-98 0,3 0 16 0,4 2 58 16,2 0 28-16,11 3-935 0,-14-5 477 0,-2 5 244 15</inkml:trace>
  <inkml:trace contextRef="#ctx0" brushRef="#br0" timeOffset="1850.9">1220 8476 1080 0,'-5'-6'0'0,"-4"1"0"0,3 2 0 0,1 0 0 0,2 1 92 0,1 1-30 0,2-2-6 15,0 3-35-15,0 0 470 0,2 0-225 0,7 0-113 16,5 0 180-16,3 0-152 15,0 0-70-15,5 0 134 0,1 0-102 0,2 0-41 0,2 0-36 0,2-4 108 16,1-1-66-16,0 0-34 16,5-2 0-16,6 1 25 0,-3 0-99 0,1 0 0 15,4-1 0-15,-3 2 0 0,1-1 0 0,5 3 0 16,-7 0 0-16,0 3 0 16,1 0 0-16,-2 0 0 0,-1 0 0 0,11 0 0 0,-13 0 0 0,3 0 0 15,2 0 0-15,-2 0 0 0,-1 0 0 0,8 0 0 16,-9 0 0-16,-2-2 0 15,1 0 0-15,1 1 0 0,2 0 0 0,4-1 0 16,-8-1 0-16,0 2 0 0,3 1 0 0,-1-4 0 16,4 4 0-16,5-1 0 62,-9 1 0-62,2 0 0 0,1-3 0 0,2 3 0 0,1 0 0 0,6-1 0 16,-6-2 0-16,0 3 0 0,6-2 0 0,-2-1 0 0,5 3 0 0,7-6 0 0,-10 3 0 0,5-2 0 0,2 1 0 0,0-2 0 0,2 1 0 0,8-2 0 0,-9-3 0 0,2 3 0 0,7-2 0 0,-3 0 0 15,-1 2 0-15,12-2 0 32,-14 2 0-32,1 1 0 0,4 2 0 0,3-5 0 0,4 4 0 0,7-2 0 0,-16 2 0 0,2 3 0 15,2-1 0-15,-3 1 0 0,9 1 0 0,-11-3 0 16,2 4 0-16,4 0 0 0,-1 0 0 0,1 0 0 16,7 0 0-16,-12 0 0 0,0 0 0 0,3 0 0 15,3 0 0-15,1 0 0 0,6 0 0 0,-13 0 0 16,0 0 0-16,-1 0 0 0,2 0 0 0,4 0 0 15,7 0 0-15,-15 0 0 16,0 0 0-16,1 0 0 0,-1 0 0 16,-1 0 0-16,6 0 0 0,-12 0 0 0,3 0 0 0,3 0 0 15,-2 0 0-15,0 0 0 0,5 0 0 0,-10 0 0 16,-7 0 0-16,4 0 0 0,-3 0 0 0,-1 0 0 16,7 0 0-16,-12 0 0 0,0 0 0 0,0 0 0 15,-2 4 0-15,-1-1 0 0,1 2 0 0,-8-3 0 16,-3 4 0-16,2-2 0 0,-2 0 0 0,1 1 0 15,2-3 0-15,-6 4 0 0,1-5 0 0,-2 1 0 16,2 0 0-16,-1 0 0 16,5 2 0-16,-8-4 0 0,-3 0 0 0,2 1 0 15,-4-1 0-15,2 0 0 0,0 2 0 0,-6-2 0 16,0 3 0-16,-2-2 0 16,-1-1 0-16,2 1 0 0,-6-1 0 0,-1 2 0 0,0-2 0 0,0 0 0 15,-2 2 0-15,2-2 0 16,-3 0 0-16,0 0 0 0,0 0 0 0,0 0-602 0,-8 0 189 0,0 0 177 15,0 0 103-15,0 0-316 94,-3-2 206-94,2 0 101 0</inkml:trace>
  <inkml:trace contextRef="#ctx0" brushRef="#br0" timeOffset="1976.56">7431 8050 1794 0,'5'0'0'0,"2"0"0"0,-2 0 0 0,7 0 0 0,-2 0 0 0,5 0 0 0,3 0 0 0,3 0 361 0,4 0-161 0,4 8-81 0,1-1 337 0,2 3-209 0,3 3-94 16,-6-1-63-16,0 1 72 0,-4 3-61 0,-3-1-32 15,-3 2-64-15,-2 4 9 0,-11 0 24 0,-6 2 1 16,0 3-1-16,-19 3 0 0,-7 3-31 0,-7 4-514 16,-2-3 252-16,-12 2 146 0,-2 1-11 0,-10 5-638 15,-5 0 360-15</inkml:trace>
  <inkml:trace contextRef="#ctx0" brushRef="#br0" timeOffset="2772.41">2620 10522 301 0,'-2'-4'0'0,"0"0"0"0,0 0 0 0,1 1 0 0,-1-2 0 0,0-1 0 0,1 3 169 0,1-2-64 0,-3 2-33 0,3 1-1 0,0-1 106 16,0 1-74-16,0 0-33 0,0 2 1 0,0 0 43 0,0 0-28 0,0 0-10 15,0 9 138-15,0 1-87 16,0 5-44-16,0 1 108 0,0 5-66 0,0 4-47 15,3 3-1-15,0 7 0 0,0 4-38 0,-1 5 0 32,2 13 10-32,-1 0-67 0,2 8 29 0,-2 7-1 0,0 1 29 0,-2 4-80 0,2 6 49 0,-1-18-9 15,1-5 3-15,1-7 1 0,-1-8-4 0,1-5-1 16,0-1-18-16,-1-17 15 0,0-2 18 0,0-3 0 16,-1-3-29-16,-1-2 26 0,1 0-21 0,-1-5 55 15,-1-1-1-15,0-2-24 16,0-3-5-16,0-1-162 0,0 0 78 0,0 0 35 15,0 0-235-15,0 0 121 0,-1-4 66 0,1-3-212 16,-2-3 117-16,2 1 75 0</inkml:trace>
  <inkml:trace contextRef="#ctx0" brushRef="#br0" timeOffset="4642.42">2443 5339 484 0,'-5'0'0'0,"-1"0"0"0,0 0 0 0,4 0 0 0,-3 0 0 0,1 0 73 0,0-2-35 0,1 1 1 0,-1 1 133 16,2 0-72-16,1-2-31 0,1 2 1 0,-2 0 64 15,2 0-47-15,0 0 9 0,0 0-58 0,0 0 111 16,0 0-55-16,2 0-28 16,3 0 79-16,0 0-44 0,3 0-36 0,-2 3 23 0,1 2-25 0,2-1 1 15,-1-1-26-15,3 2 74 0,-4-3-42 0,4 3 0 16,-4 0-31-16,4-1 51 15,-2-1-26-15,3 2 10 0,-3 0-35 0,1-1 46 16,-2 1-46-16,3-2-1 0,-2 1 14 0,4 1-4 16,-3 0-10-16,0 0-5 0,1 2 5 0,-1-2 1 15,1 2-1-15,0-2 0 0,1 3 0 0,-3-1 1 16,3-3-1-16,-2 2-32 0,3 1 32 0,2 2 10 16,-4-3-9-16,0 0-49 0,1-1 0 0,-1 2 36 15,2 1-33-15,0-1-7 16,-3 0 35-16,2 0-29 0,0-1 0 0,0 1 26 15,5 2 1-15,-7-2 0 0,2 1-11 0,3 0 10 16,-3 1-16-16,2-1 16 0,1 1-4 0,2 0 1 16,-6 0-4-16,5 2 13 0,-2-1-9 0,2-1 0 15,2 6-28-15,-1-4 28 0,-2-2 0 0,1 2-29 16,0 2-1-16,3 1 28 0,2 0-1 0,-3-2-1 16,0 1-5-16,2 0 5 0,-2 1-9 0,2-1-27 15,2 4-4-15,-3-5 34 16,-1 1-8-16,0 1-7 94,0-1 9-94,2 1 3 0,1 3-11 0,-3-6 10 0,1 2 0 0,-2-1-5 0,3 0 4 0,-2 0 1 0,3 4 0 0,-2-5-4 0,0 1 3 0,-1-1 1 0,2 0-2 0,0 1 0 0,3 2 2 0,-3-4-1 0,-1 1 0 0,3 0 0 0,0 1 0 0,-1 2 0 0,3-2 0 0,-4 1 0 0,1-1 0 0,0 0 15 0,1 2-13 0,-1 1-2 15,4 2 2-15,-5-4-1 16,2 0 2-16,-4 2-2 0,4-2 4 0,-1 3-17 15,7 2 14-15,-9-5-1 0,1 1-1 0,1 2-1 16,0 0 1-16,3 4 0 0,-4-4 12 0,2-1-12 16,-3 1 1-16,4 1 21 0,-1 1-19 0,4 2 0 15,-4-6-1-15,0 4 8 16,1-5-7-16,3 4 0 0,-5-2 2 0,7 4 6 0,-5-6-8 0,0 1 3 47,0-2-2-47,-2 3-18 0,3-1 18 0,5 2 1 0,-8-3-11 0,-1 1 9 15,2 2 0-15,-1 0-16 0,0 0 15 0,5 2-1 0,-5-1 1 0,1 2-9 0,-2-2 8 0,1 0-2 16,3 2 1-16,3 0-3 0,-6-2 3 0,0-2 0 16,2 2 0-16,-2 1 0 0,0-2 0 0,6 4 0 15,-7-9 0-15,-1 4 0 0,1 0 0 0,2-1 0 16,-3 3 0-16,5 0 0 16,-6-3 0-16,0 1-35 0,2-1 34 0,-2 1-1 0,2-1 1 0,3 5-9 15,-5-3 8-15,1-3-2 0,1 3 2 0,0-2-13 16,-1 1 11-16,7 3-2 15,-6-3-12-15,-1-1 13 63,1-1 0-63,1 2 3 0,-2-4-3 0,3 6-2 0,-3-3 2 0,-1-1 1 0,0 0-1 0,-2 2 3 0,3 0-3 0,1 2-2 0,-5-2 2 0,1-1-1 0,2 4 1 0,-1-1 31 0,0 2-31 0,0-3 2 0,-3 1 1 0,0-2 0 16,0 2-1-16,2-2 12 0,2 4-12 0,-4-6 1 15,-1 3 0-15,3-2 1 0,-1-1-1 16,3 1 2-16,1 1 0 0,-6-1 8 15,4-2-9-15,-3 1 0 0,3-1-34 0,0-1 33 32,1 5-1-32,-3-3 1 0,-3-1-30 0,3 1 0 0,1-1 27 0,-4 0-28 15,5 5 23-15,-5-8 2 0,3 3-4 0,-3 0 20 0,0-1-21 0,3-1 4 16,-2 2-10-16,1 0 52 0,-2-3-43 0,-2 3 1 16,4-3 33-16,-2 2-31 15,3 3 3-15,-6-2-2 0,4-3 30 0,-4 3-28 0,3 0 5 0,-3-1-28 16,4 4 25-16,-3-6-1 15,0 1 2-15,0 1-27 0,-1-2 24 0,3 2 0 16,-1 1-3-16,0-3 9 0,-2-1-8 0,0 0 1 16,0 1-5-16,1-1 5 0,0 1-4 0,-4-2 4 15,2-2-10-15,0 2 9 0,-4-2-1 0,3 0-10 16,-1-1 9-16,-3 0 1 0,4-3 2 0,-5 2-20 16,0-3 18-16,1 4-2 0,-1-4-1 0,-2 0-32 15,0 0 30-15,0 0 3 0,0 0-4 0,0 0-91 16,-2 0 43-16,-2-4 0 15,-4 0-339-15,2-2 180 0,0 4 91 0,-3-3-508 16,2 0 304-16</inkml:trace>
  <inkml:trace contextRef="#ctx0" brushRef="#br0" timeOffset="6463.77">6392 8261 949 0,'0'0'0'0,"0"-1"0"16,0 1 0-16,0-3 0 0,0 0 0 0,0 3 0 0,0-2 0 0,0 0 0 0,0 0 0 0,0 1 0 0,0-1 0 0,0 0 0 0,0 2 106 0,0-3-34 0,0 2-1 0,0-1 20 0,0 1-55 16,0 1 1-16,0-3 42 0,0 3 0 0,0 0-42 15,0 0 9-15,0 0-35 0,0 0 26 0,0 0 0 16,0 0 0-16,-1 0-19 15,-2 0 28-15,2 0-9 0,-3 4-30 0,-1-1-3 63,0 2 31-63,1 2-7 0,-6 1-31 0,4-3 27 0,-4 4 7 16,1 0-48-16,-2 1 0 0,1 1 35 0,-6 0 11 0,5 1-23 31,-1-1 14-31,-4 3-5 0,3 0 4 0,-2-2-1 0,0 3 4 0,-1-1-7 0,3-1-19 0,-2-1 21 0,3 0 0 0,-3 1-15 0,-1 0 19 0,6-1-3 0,-4-2-1 0,2-1-40 0,0 1 39 0,0 0-3 31,-4 2 6-31,6-2-38 0,-2 0 31 0,0-2-4 0,0 3 4 0,-1-2-42 0,-1 4 41 0,4-4-6 16,-2 1-34-16,2 1 34 0,-3-2 1 0,2 2-25 15,-3 2 24-15,3-4-2 0,1 3 1 0,-5-2-10 47,4 0 9-47,-1-1-5 0,-3 5 5 0,1-3-1 0,1 0-1 0,1 0 0 0,-4 0 0 0,0 3-3 0,0-3 3 0,3 1 1 16,-4 1-6-16,2 0 5 0,-2-1 0 0,-2 5 1 15,2-3-6-15,1 0 5 0,-2-1 0 0,-1 2-4 16,3 2 3-16,-7 2 1 0,6-5-2 0,-3 1 1 16,0 0-1-16,0 2 1 0,-1 1 0 0,-2 0-3 15,3-1 3-15,0 0 0 0,-1 0-23 0,1 0 22 16,1-3 0-16,-5 5-13 16,4-2 12-16,1-1 0 0,-4-2-1 0,1 3-21 0,2-1 20 0,-5 4 0 15,5-4-1-15,2 0 1 16,-4-2-2-16,2 3 1 0,0 0-3 0,-3 1-25 15,4-3 26-15,3 0 1 0,-4 2-4 0,0 0 3 16,-2 0-1-16,-3 2 19 0,5-3-18 0,-1 1 0 16,2 1 0-16,-2-2 0 0,-2 2 2 0,-5 2-4 15,9-2 5-15,-2-1-27 0,-1-1 25 0,1 1-1 16,-1 1 1-16,-5 3-30 0,7-4 28 16,-3 1 0 77,2 1-25-93,-2-2 24 0,0 0-4 0,-3 7 6 0,4-7-6 0,0 3 2 0,0-3-3 0,0 6 2 0,-2-5-2 0,-4 7-1 0,7-4 1 0,-2-2-15 0,2 3 16 0,-3-4 0 0,-1 7-2 0,6-7 15 0,-2 1-11 0,1 1-1 0,0-2 43 0,-4 0-41 0,-3 5-3 0,4-5 2 0,1 1 28 0,-2 1-1 0,-4 1-22 0,5-1 35 16,-8 4-33-16,6-5-1 0,3 3 7 0,-6-1 11 16,3-1-12-16,0 1-3 15,-6 1 4-15,7-2 1 0,-1 3-2 0,0-5-1 16,-2 4 1-16,3 2-1 31,-8 0 0-31,6-2-22 0,-1-1 21 0,1 2 1 0,-1-1-1 0,1 1 0 0,-3 2-1 0,5-6-1 0,1 0 2 0,0 2-21 16,3-1 19-16,-1 1-1 0,-7 2 0 0,7-3-20 15,1-3 20-15,-1 0-1 0,-1 1-6 0,2-1 6 16,-5 2-1-16,8-2 21 16,-4-2-19-16,0 0 1 0,1 2-2 0,-2-1 20 0,-3 4-19 0,6-6 1 15,-1 2 0-15,0 0 46 16,1 1-44-16,1-5 1 0,-5 8-1 0,8-8 44 15,-2 2 0-15,3-1-35 0,0-1 38 0,0-1-36 16,-3 4-1-16,4-6 20 0,3 3-20 0,-5 0 7 16,3 0-5-16,-3-4-18 0,1 6 22 0,-1-2 2 15,4-1-4-15,-3 1-35 63,0-1 34-63,-1 4 0 0,5-5-1 0,-2 1 8 0,2-1-9 0,0 1-4 0,3-2 44 0,-5 3-37 0,7-6-3 0,-1 0 42 0,0-1-40 0,1-1 2 0,3 0-1 0,-3 0 14 0,0-1-13 0,0-1 7 15,2 0-6-15,1 1 9 0,-1 1-8 0,-3-1 16 16,1 0-9-16,1-2-7 0,2 3 1 0,-1-1 1 16,-2-2 19-16,2 3-14 15,2-4-5-15,-1 2-1 0,2-2 2 0,0 1-2 0,0-1 1 0,0 0 8 16,0 0-4-16,0 0-3 0,0 0 0 0,0 0-37 16,2 0 1-16,2-1 38 0</inkml:trace>
  <inkml:trace contextRef="#ctx0" brushRef="#br0" timeOffset="11053.93">1171 6038 1928 0,'0'0'-9'0,"-7"0"1"0,4 0 1 0,-1 0 2 0,1 0 0 0,2 0 1 0,1 0 1 0,0 3-3 0,0 6 1 0,0-2 499 0,1 6-220 0,2-1-124 0,3 5 141 16,4 0-126-16,-5 4-63 0,3 2-32 0,1 5 20 15,-3 0-9-15,2 0-43 0,-2 2 1 0,-1 0-157 16,0-1 78-16,3 1 49 16,-4-4-493-16,-1-4 261 0,2-5 131 0,-1-3 6 0,-2-4-368 0,1 1 141 15,-2-11 142-15</inkml:trace>
  <inkml:trace contextRef="#ctx0" brushRef="#br0" timeOffset="11314.35">1057 5874 2880 0,'-7'-12'0'0,"5"7"0"0,2-2 0 0,0 2 0 0,5-1 0 0,11 1 0 0,8 2 0 0,5 0 0 0,5 0 0 0,6 2 0 0,0 1 0 0,3 0 599 0,5 7-280 0,-4 7-186 0,10 3-133 0,-12 4 0 94,-2 4 0-94,-4 3 0 0,-6 4 0 0,-7 4 0 0,-2 6 0 0,-16-1 0 0,-5 4 0 0,-1 7 0 0,-20-1 0 0,-6 1 0 0,-7 3 0 15,-5-11 0-15,0-5 0 0,-2-3 0 0,-1-4 0 0,3-8 0 0,-2 4 0 0,7-12 0 0,5-6 0 0,3-3 0 0,4-6 0 0,11-1 0 0,-2 0 0 0,13-4-42 0,0-8-360 0,4-2 167 16,15-1 104-16</inkml:trace>
  <inkml:trace contextRef="#ctx0" brushRef="#br0" timeOffset="16617.04">4732 5148 1288 0,'0'-7'0'0,"0"-2"0"0,0 2 0 0,0-1 0 0,0 2 0 0,0 4 0 0,0-3 0 0,0 4 0 0,-1 0 0 0,-3 1 0 0,-1 0 530 0,-5 12-247 0,-2 12-122 0,-4 8-63 0,-7 11 7 0,-6 10-25 0,1 5-9 0,-5 8-34 0,-3 6 54 16,-5 8-27-16,0 10 0 0,-13 10 30 0,10-12-33 0,-4-5 0 0,4-5-24 0,0-5 22 0,4-7-22 0,-3 2 9 0,14-24-188 16,2-2 90-16,1-2 44 0,2-6 1 0,4-1-460 15,-4-1 223-15,9-11 99 0,1-3 69 16,2-4-532-16,2-5 286 0,0-3 142 0</inkml:trace>
  <inkml:trace contextRef="#ctx0" brushRef="#br0" timeOffset="16862.39">3965 6043 1317 0,'-9'3'0'0,"0"1"0"0,1 6 0 0,3 1 0 0,-4 5 0 0,5 6 156 0,-2 9-60 0,0 3-29 0,2 12 358 0,-2 1-198 0,4 4-95 15,-4 4-48-15,4-5 45 0,-1-1-45 0,2 2 8 16,1-15-76-16,0-5 21 16,0-9 1-16,0-5 64 0,0-8-33 0,4 2 10 15,4-11-42-15,-2 0 38 0,5 0-38 0,-1-11 0 16,7-7 1-16,0-7 48 0,5-6-9 0,-1-4-40 16,7-6 0-16,-1-2-237 0,5-3 119 0,5-12 68 15,-3 4-669-15,3-1 321 16,4-7 173-16,0-3 53 0</inkml:trace>
  <inkml:trace contextRef="#ctx0" brushRef="#br0" timeOffset="17082.34">4846 5044 2539 0,'0'2'0'0,"0"-2"0"0,0 3 0 0,0-2 0 0,0 3 0 0,0 1 0 0,0-1 0 0,1 6 0 0,-1-1 413 0,0 2-187 0,2 5-94 16,1 3-6-16,-2 1-48 0,1 2 0 0,1 4-603 16,-1-1 282-16,1 2 140 0,0 3 81 0,-1-5-802 15,1-4 407-15,-1-1 204 32</inkml:trace>
  <inkml:trace contextRef="#ctx0" brushRef="#br0" timeOffset="17325.56">4770 4933 1852 0,'0'-13'0'0,"0"6"0"0,0-2 0 0,0 5 0 0,10-4 0 0,9 4 0 0,5-3 309 0,6 4-141 15,3 2-65-15,5-2 292 0,6 3-179 0,-1 3-89 16,2 8-35-16,-7 5 40 0,-4 5-48 0,-6 3 1 16,-9 4-47-16,0 6-33 0,-14-1-10 0,-5 2 43 15,-4 3-127-15,-12 0 64 0,-10 3 31 0,-4 1 10 16,-4-7-8-16,-5-4 30 0,3-1 0 0,-1-3-162 15,4-5 48-15,0 4 20 79,10-15 31-79,8-2-592 0,4-5 274 0,9-4 153 0,2 0 69 0</inkml:trace>
  <inkml:trace contextRef="#ctx0" brushRef="#br0" timeOffset="17427.91">5457 5174 2625 0,'9'0'0'0,"-2"-1"0"0,0 1 0 0,2 0 0 0,-4 0-1 0,2 0-1 0,0 9 1 0,-2 5 621 0,-1 7-292 16,2 4-146-16,-3 7-2 0,-1 6-180 0,0 6 0 0,1 3 0 0,0 4-33 15,6 4-324-15,-5 5 197 0</inkml:trace>
  <inkml:trace contextRef="#ctx0" brushRef="#br0" timeOffset="18128.09">3990 9879 1524 0,'-14'-18'0'0,"3"6"0"0,4 5 0 0,6 0 0 0,1 7 0 0,3 0 0 0,14 11 0 0,6 5 508 0,6 11-234 0,8 6-108 16,1 5-68-16,7 6 274 0,1 6-166 0,4 4-83 15,6 11 65-15,11 12-64 0,-8-2-48 0,0 1-102 16,-5 4 32-16,-5 0 0 0,1 6 43 0,-19-23-317 16,-5-4 154-16,-4-3 76 0,-5-6 39 0,-2-7-422 15,-2 1 225-15,-8-14 24 0,-3-4 83 0,-1-9-411 16,-1-8 231-16,0-6 115 0,-10-3-358 0,-6-11 241 15</inkml:trace>
  <inkml:trace contextRef="#ctx0" brushRef="#br0" timeOffset="18351.5">4076 9993 2133 0,'-15'0'0'0,"0"0"0"0,1 1 0 0,5 15 0 0,0 0 0 0,1 5 0 0,3 4 0 0,1 4 0 0,-3 5 0 0,7-3 131 16,0 0-46-16,0 1-463 62,0-3 208-62,0-4 105 0,3 3 61 0,1-11-429 0</inkml:trace>
  <inkml:trace contextRef="#ctx0" brushRef="#br0" timeOffset="18457.22">4013 9767 2620 0,'0'-7'0'0,"0"2"0"0,0 2 0 0,0 3 0 0,1-3 0 0,14 3 0 0,0 0 0 0,7 3 0 0,3 3 0 0,2 5 344 0,6 2-152 0,3 2-335 16,5 2 91-16,9 4 55 0,-5-4-10 0,5 5-861 16,2 3 454-16</inkml:trace>
  <inkml:trace contextRef="#ctx0" brushRef="#br0" timeOffset="18727.5">4978 11059 2281 0,'-8'-6'0'16,"0"4"0"-16,4 2 0 0,4 2 0 0,0 13 0 0,2 3 0 0,10 6 0 0,2 2 0 0,0 6 0 0,4 1 0 0,2 6 0 0,0 3 533 0,0 3-247 0,0 0-124 0,0 5-53 0,-4-12-516 0,-2-6 220 0,-2-1 110 16,-5-5 56-16,-2-6-770 0,-2 0 368 0,-3-16 197 15,0-4-165-15</inkml:trace>
  <inkml:trace contextRef="#ctx0" brushRef="#br0" timeOffset="18947.91">4957 10971 1371 0,'0'-16'0'0,"0"1"0"0,1 4 0 0,8 1 0 0,2 5 0 0,8-4 76 0,2 6-10 0,8 3-28 0,4 0 0 0,8 12 0 0,1 9-1 15,5 1 11-15,-7 6 578 0,-1 5-295 0,-5 2-146 0,-5 2-73 0,-6 4-172 16,-3 5 59-16,-14-6 15 15,-5 1-114-15,-1-2 69 0,-13 1 34 0,-10-4 60 16,-3 1-16-16,-1-12-39 0,-6-6 24 0,-1-2 49 16,2-5-33-16,1-6-44 0,-4 2 3 0,10-7-217 15,0 2 105-15,5-3 62 16,7 0 24-16,-3 0-656 0,14 0 325 0,2 0 146 0</inkml:trace>
  <inkml:trace contextRef="#ctx0" brushRef="#br0" timeOffset="19244.04">5505 11304 1347 0,'9'0'0'0,"3"0"0"0,-2 0 0 0,3 2 0 0,-1 5 0 0,0 3 341 0,1 2-151 0,3 3-67 16,-5 2-52-16,-3 2 79 0,-2 5-58 0,-3 1-28 16,0 0-110-16,-3 4 50 0,-5-4-9 0,-7-1 41 15,-7-2 119-15,0-3-60 16,-4-1-30-16,0 3 316 0,2-9-178 0,3-2-83 15,1 0-43-15,4-4 0 0,5-1-41 0,0-2 9 16,7-3-9-16,1 0-1 0,0 0 1 0,12 0 0 16,6 0 1-16,3 0 8 0,5 0-9 0,1-3 1 15,4-2-25-15,1 2-12 0,2 2-80 0,3-1-966 16,-1 2 470-16,-1-3 269 0,-1 0 135 0</inkml:trace>
  <inkml:trace contextRef="#ctx0" brushRef="#br0" timeOffset="19348.75">6027 11662 3119 0,'-12'2'0'0,"5"-2"0"0,-2 3 0 16,0-2 0-16,5-1 0 0,-3 0-4 0,4 0 431 31,3 0-199-31,0 0-97 0,0 0-101 0,0 0-30 0,0 0 0 0,3-4-263 0,4 1-143 0</inkml:trace>
  <inkml:trace contextRef="#ctx0" brushRef="#br0" timeOffset="20726.49">8183 4610 1196 0,'0'8'0'0,"0"5"0"0,0 3 0 0,8 4 0 0,-1 5 0 0,2 3 0 0,2 3 433 0,1 6-187 0,-2-4-109 15,0 1-48-15,-2 2 131 0,1-2-91 0,-5 0-44 94,2 3 10-94,-5-7-107 0,-1-4 27 0,0 0-1 0,0-8-399 0,0 4 222 0,0-12 97 0,0-5-678 0</inkml:trace>
  <inkml:trace contextRef="#ctx0" brushRef="#br0" timeOffset="20902.02">8169 4549 1553 0,'0'-18'0'0,"2"5"0"0,9 2 0 0,5 0 0 0,7 7 0 0,6 0 0 0,8 4 0 0,3 0 470 16,3 4-216-16,7 11-96 0,-9 5-65 0,-4 8 148 15,-4 1-101-15,-5 6-49 0,-5 5-18 0,-4 7 10 16,-11-2-43-16,-6 3-37 0,-2 0 1 0,-16 3 36 16,-6-2 0-16,-9 4 41 0,0-12-10 0,-4-3-31 15,-2-3 0-15,-1-8-15 16,-1-2 15-16,0-2 10 0,7-13-11 0,7-3-382 15,2-7 183-15,4 0 74 0,7 0-626 0,1-3 312 16,11-6 186-16,0-3-219 0,12-3 197 0</inkml:trace>
  <inkml:trace contextRef="#ctx0" brushRef="#br0" timeOffset="21073.56">8688 5020 936 0,'4'5'0'0,"3"-3"0"0,0 5 0 0,-3 0 330 0,3-2-145 0,-4 7-73 15,3-2-36-15,-2 4 625 0,-1 0-320 0,-1 4-176 16,0-4-82-16,-1 4 38 0,1-2-60 0,-1 4-31 16,2-2-412-16,-3-2 187 0,0-3 97 0,0-4-739 47,0 1 409-47,0-4 206 0,2-1 106 0</inkml:trace>
  <inkml:trace contextRef="#ctx0" brushRef="#br0" timeOffset="21345.83">8905 4649 1558 0,'-3'-12'0'0,"1"3"0"0,2 2 0 0,0-1 0 15,0 6 0-15,0-1 726 0,0 2-345 0,0-2-171 0,2 1-86 0,3 1 46 0,2 1-70 0,0 0-32 0,-1 0 1 0,0 0-190 0,2 1 79 0,-2 8 50 0,-1 1-664 0,0 2 347 0</inkml:trace>
  <inkml:trace contextRef="#ctx0" brushRef="#br0" timeOffset="21491.44">8960 4960 1843 0,'-8'3'0'0,"-2"1"0"0,5 3 0 0,1-4 0 0,3-1 0 0,1 3 0 0,0-3 0 0,0 3 643 31,1-5-308-31,10 4-147 0,-2-3-76 0,2 3-329 0,3 0 127 0,-4 0 74 0,1 5-375 0,1-4 215 0</inkml:trace>
  <inkml:trace contextRef="#ctx0" brushRef="#br0" timeOffset="22023.38">9463 4655 1592 0,'-6'0'0'0,"-2"0"0"0,2 0 0 0,1 0 0 0,-1 0 0 0,1 0 0 0,1 0 0 0,2 5 0 0,0 9 292 16,2 3-127-16,-2 2 213 0,2 5-175 0,0 0-82 0,0 3-42 0,0 3-76 15,2 2 35-15,0 2 9 31,5-4-9-31,1-2-134 0,-1-1 67 0,1-5 34 0,1-2-408 0,-2 4 230 0,1-10 100 0,-4 1 56 0,0-3-660 0,-2-6 323 16,1-1 146-16,-3-2-278 0</inkml:trace>
  <inkml:trace contextRef="#ctx0" brushRef="#br0" timeOffset="22251.77">9387 4587 817 0,'6'-28'0'0,"1"7"0"0,4 7 0 0,2 1 0 0,4 5 0 0,3 2 345 0,2 5-144 0,0 1-86 15,1 1-38-15,3 13 222 0,-5 4-131 0,1 5-64 16,1 5 82-16,-7 3-78 0,-3 5-36 0,-4 5 1 16,-6 5 81-16,-2-2-58 0,-1 8-20 0,0-8 15 15,-7 0-27-15,-9-2 0 0,-3-2-26 0,-4-3-44 16,-2 1 53-16,-1-11-9 16,0-8 0-16,1-5-112 0,-1-8 56 0,3-5 28 15,-2-1 9-15,8 0-354 0,1-10 175 0,8-8 57 16,0-4-237-16,7-2 130 0,1 0 84 0,0 0-467 15,12 2 278-15</inkml:trace>
  <inkml:trace contextRef="#ctx0" brushRef="#br0" timeOffset="22682.62">10085 4984 1100 0,'-10'2'0'0,"1"0"0"0,-3 1 0 0,2-3 0 0,0 0 0 0,2 0 230 0,0-5-97 16,1-10-46-16,-1-2 122 0,4-5-90 0,4-6-40 15,0-5-1-15,0-2 124 0,9-9-83 0,7-7-30 16,4 3 12-16,4-3-32 0,2 2 0 16,2 4-30-16,3 1-41 0,5 0 11 0,-7 16 29 0,3 7-76 15,-2 6 38-15,0 7 0 16,-1 8 38-16,3 0-29 0,-7 17-10 0,-3 13 39 16,0 6-38-16,-5 6-6 0,2 8-3 0,-1 6 4 15,-8-4 183-15,-1 0-78 0,-1-2-38 0,-1-2 0 16,-3-2 83-16,2 3-45 0,-4-15-34 0,-1-6-72 15,1-3 0-15,-2-6 44 0,0-6 1 0,0 1-248 16,0-11 118-16,0-3 64 0,-5 0 25 0,0 0-227 31,-3-3 100-31,2-5 67 0,-1-1-17 0,2-3 36 0,0-1-62 0</inkml:trace>
  <inkml:trace contextRef="#ctx0" brushRef="#br0" timeOffset="23278.03">11113 4408 650 0,'-5'-20'0'0,"0"2"0"0,-2 0 0 0,-1-4 0 0,2 6 0 16,-1 1 218-16,1 0-91 0,-1 1-44 16,-1 2-1-16,1 4 96 0,-2 4-75 0,-1 4-33 0,0 0-3 0,-3 4-29 15,-1 10-1-15,-1 4 17 0,-1 1-16 0,4 3 0 16,-1 0 0-16,2-1 36 16,1 1-37-16,-1 1 11 0,3-5-11 0,3-2 57 15,0 0-29-15,1 0 1 0,2-1-28 0,-1 0 66 16,3-2-37-16,0-2-1 0,0 1 9 0,2 0 1 15,8 0-39-15,0 3 18 0,4-4-18 0,-2 0 1 16,3 4 0-16,-1-1-10 0,0 2 9 0,-1 3 11 16,-2 1-11-16,-1 0-2 0,-1 4 3 0,-4-2 0 15,-1 4 0-15,0 1 57 0,-3-2-33 0,-1-2 0 16,0 0-63-16,0 0 0 16,0-2 39-16,-5 4-64 0,1-6 27 0,-1-6-1 15,0 3 37-15,-1-3-324 31,2-3 152-31,0 4 71 0,1-9 22 0,0 1-209 0,0-3 94 0,0 3 70 0,1 0-20 0,1-5-336 0,-2-1 203 0,3 0 102 16,0 0-335-16,0 0 218 16,0-1 99-16</inkml:trace>
  <inkml:trace contextRef="#ctx0" brushRef="#br0" timeOffset="23519.42">11261 4582 1217 0,'0'-5'0'0,"0"0"0"0,-2 1 0 0,2 3 0 0,-4-3 0 0,2 2 223 16,2 1-93-16,0 1-46 0,0 0 432 0,0 0-239 15,0 3-110-15,4 6-70 16,3-2 91-16,4 1-76 0,1 1-37 0,0 2-157 0,4 0 69 0,-4-1 21 16,3-1 0-16,-2 1-279 15,-2 0 155-15,1 0 77 0,-1 1 48 0,-2-1-222 16,0-2 68-16,-2 1 82 0,-3 0-508 0,1-3 266 15,4 3 124-15,-7-6-208 0,-1-1 175 0,1-2 88 16,1 0 44-16</inkml:trace>
  <inkml:trace contextRef="#ctx0" brushRef="#br0" timeOffset="23871.99">11546 4421 1201 0,'0'-4'0'0,"0"-1"0"0,0 1 0 0,0 1 0 0,0 1 0 0,0-1 0 0,0 0 0 0,0 3 0 0,0 0 443 0,-2 0-203 0,-2 6-101 16,1 4 177-16,-2 7-129 0,0 5-80 0,-5 6 45 16,1 3-58-16,-3 8-28 0,0 4 1 0,-3 6 57 15,-1 2-48-15,-2 5 0 0,0 4-38 0,-5 1 31 16,1-1 1-16,-5 6-23 16,5-16-9-16,4-1-36 31,0-6 36-31,6-7 0 0,0-4-54 0,0-1 36 0,7-14-9 0,1-3-7 0,3-6-1 0,0-3 31 0,1-3 3 0,0-1-116 15,0-1 49-15,0 0 12 0,0 0 0 0,0-3-168 16,0-5 94-16,0-3 30 0,0 1 30 0,0-4-384 94,0 0 192-94,1-3 84 0,2-1-364 0,1-1 223 0,-1 2 127 15,1-1 58-15,0 0 29 0,0 0 0 0</inkml:trace>
  <inkml:trace contextRef="#ctx0" brushRef="#br0" timeOffset="24084.42">11491 4706 1848 0,'0'0'0'0,"0"0"0"0,0 0 0 0,0 0 0 0,0 0 0 0,4 0 0 0,3 0 0 0,5 2 0 0,6 2 253 0,4-2-108 0,7-1 1 0,2 1-55 0,5-2-26 15,4 0 9-15,-1 0-144 0,-2 0 54 0,-1 0 27 16,-4 0 0-16,-5 0-36 0,2 3 41 0,-16-1-9 15,-3-1 31-15,-6 5-32 0,-4-1 0 0,0 2 32 16,-8 3 217-16,-10 2-115 0,-3 0-72 0,-5 4 104 16,1 0-66-16,1 1-35 0,-7 0 10 0,6 0-293 15,3-3 125-15,-2 2 62 0,2-2 31 0,3 0-261 16,-4 2 156-16,7-3 63 16,1-1 17-16,2-2-858 0</inkml:trace>
  <inkml:trace contextRef="#ctx0" brushRef="#br0" timeOffset="24274.91">11893 5004 1494 0,'-18'4'0'0,"2"3"0"0,-2-2 0 0,-1 7 0 0,0-1 0 0,-6 4 799 15,7 0-385-15,0-1-189 47,0 2-93-47,4 2 80 0,-2-3-87 0,3 3-35 0,3-2-191 0,2-2 70 0,2 1 33 0,1-3-678 0,3-2 351 0,1 1 183 0,1-8 81 0,0-1-861 0</inkml:trace>
  <inkml:trace contextRef="#ctx0" brushRef="#br0" timeOffset="24555.68">12115 4845 2317 0,'-6'10'0'0,"0"2"0"0,-1 5 0 0,1 1 0 0,0 8 0 0,-1 0 0 0,4 4 0 0,3-3 336 0,0 0-149 0,0 1-3 16,2-2-64-16,7-7-46 0,2-4 1 15,5-3-180-15,1-6 71 0,0-2 36 16,3-2 9-16,-4-2-242 0,1-6 134 0,-3-9 68 16,0-3 32-16,-5-2-174 15,1-5 113-15,-4 2-40 0,-2-3 34 0,-4 0-16 0,0 1 26 0,0-1 79 16,-4-1-40-16,-5 2 8 15,0 4-31-15,-3 1 249 0,-2 2-115 0,3 2-30 0,-7 2-39 0,4 7 12 16,-3 3 0-16,1 1 20 16,1 3-40-16,3 0-338 0,-1 0 164 0,6 7 79 15,4 1-581-15,0-1 308 0,3 1 155 0</inkml:trace>
  <inkml:trace contextRef="#ctx0" brushRef="#br0" timeOffset="24924.62">12336 4518 1089 0,'2'-9'0'0,"1"3"0"0,0-1 0 0,1 0 0 0,1 1 0 0,3 1 0 0,4-2 0 0,4 2 295 15,2 0-128-15,3 0-66 0,1 2-31 0,6 0 9 0,-2 2-42 0,-1 1 0 16,-3 0-34-16,0 0 0 16,-5 7 35-16,-1 3 58 0,-10 2-35 0,-3 2 1 15,-3 3-24-15,0 3 333 0,-8 0-166 0,-3 2-75 16,0-3-50-16,-3-1 190 0,4-1-116 0,-1 1-59 15,4 1-28-15,-2 1 269 0,6-6-289 0,1 4-47 16,2-3 0-16,0-1 0 0,0 2 0 0,3 3 0 16,8-2 0-16,0-1 0 0,2 2 0 0,1-2 0 15,0 4 0-15,2 3 0 0,-3-3 0 16,-2 0-41-16,-2 2-14 0,-1 2 28 16,-2 0 44-16,-4 3-2 93,-2-3-75-93,0 0 39 0,0-2 146 0,-2 0-78 0,-5-3-47 0,0 3 0 0,2-7 0 0,0-3 0 0,2 2 0 0,1 0-1358 0</inkml:trace>
  <inkml:trace contextRef="#ctx0" brushRef="#br0" timeOffset="25289.11">13583 4699 1571 0,'-5'3'0'0,"-4"3"0"0,2 3 0 0,4 8 0 0,-3-2 0 0,2 7 0 0,2-1 411 0,2 2-187 0,0 3-94 15,0 0 48-15,2-1-71 16,5 5-25-16,2-5-206 0,4-1 80 0,-2-2 41 0,0 0 0 0,0-2-516 47,-1-5 273-47,-2-4 142 0</inkml:trace>
  <inkml:trace contextRef="#ctx0" brushRef="#br0" timeOffset="25511.51">13497 4524 1224 0,'-6'-27'0'0,"3"8"0"0,3 0 0 0,0 10 0 15,14 2 0-15,5 5 0 0,4-1 0 0,5 3 428 0,6 0-185 0,2 3-108 0,3 9 168 16,1 5-132-16,-1 5-67 0,0 2-33 0,0 9 63 0,-11 0-52 0,-9 4-1 16,-5 6-43-16,-8 1 28 0,-4 3 0 0,-2 6-20 15,-4-9 47-15,-19-2-28 16,-3 2 0-16,-4-6-27 0,-2-4 100 0,-4 1-40 16,3-12-36-16,3-7-161 46,1-3 68-46,2-5 35 0,6-4-1 0,-3 0-618 0,10-4 297 0,5 0 163 16,5-7 48-16,4-5-376 0,0-2 219 0</inkml:trace>
  <inkml:trace contextRef="#ctx0" brushRef="#br0" timeOffset="25745.88">14066 4850 1392 0,'7'0'0'0,"0"0"0"0,-1 3 0 0,-1-1 0 0,1 3 0 0,0 2 313 0,-1 0-143 0,-4 5-66 0,1 3 240 16,-2 0-153-16,0 2-77 0,0 4-29 0,-7-1 0 15,-5-3-24-15,0 0 1 0,-4 1-25 0,2-3 30 16,-3-1 8-16,3-3-37 0,-1-2 48 0,3-2-24 16,1-1-1-16,2-2-23 15,0 0 128-15,4-1-69 0,3-2-29 0,2-1-3 0,0 2 1 0,2-2-29 16,8 1 10-16,5-1-63 16,2 0 27-16,2 0-6 0,0 0-5 0,3 0-290 15,2 0 138-15,0 0 66 0,-2 0-638 0,3 0 329 16,1 0 178-16,2 0 91 0,0-4-312 0</inkml:trace>
  <inkml:trace contextRef="#ctx0" brushRef="#br0" timeOffset="25977.27">14513 4472 2127 0,'0'-2'0'0,"-5"-7"0"0,2 4 0 0,0-1 0 0,3 2 0 0,0 3 0 0,0-1 0 0,0 1 261 0,6 1-113 0,4 0-436 0,2 0 158 0,-1 0 83 0,0 7 42 0,0 3 1 0</inkml:trace>
  <inkml:trace contextRef="#ctx0" brushRef="#br0" timeOffset="26083.98">14524 4850 2548 0,'-5'0'0'0,"-1"0"0"0,3 0 0 0,0 0 0 0,1 0 0 0,2 0 0 0,0 0 0 0,0 0 0 0,3 0 473 0,7 0-219 0,0 0-108 0,1 0-583 16,2 0 238-16,1 0 126 0,-2 0 51 0,3 0-372 16,-3 0 216-16,2 0 107 0</inkml:trace>
  <inkml:trace contextRef="#ctx0" brushRef="#br0" timeOffset="26338.35">14840 4488 2222 0,'0'0'0'0,"-3"0"0"0,0 0 0 0,1 0 0 0,1 7 0 0,1 1 0 0,0 5 0 0,0 7 668 0,1 4-316 0,4 6-158 16,1 8-69-16,1 0 28 0,1 2-58 0,-1 0-29 15,1-1-178-15,-2-3 75 0,2 3 46 0,-4-11-10 16,1-3-425-16,-3-8 232 63,0-2 115-63,-2-6-586 0,0-2 271 0,0-7 196 0,0-1-7 0,-2-16-483 0</inkml:trace>
  <inkml:trace contextRef="#ctx0" brushRef="#br0" timeOffset="26523.79">14840 4405 1576 0,'3'0'0'0,"2"0"0"0,5-2 0 0,0 2 0 0,6 0 0 0,4 0 0 0,6 0 0 0,7 8 195 0,3 2-84 0,2 5-37 15,0 3 242-15,-1 5-140 0,-4 1-70 0,2 6 10 16,-12-1-44-16,-9 4-1 0,-4 4-34 0,-10-1-3 16,0 3 3-16,-18 4 9 0,-8-7-10 0,-7-3 35 15,-3 0-1-15,-1-5-33 31,-2-4-35-31,-1 2 8 0,7-11 27 0,3-4 0 0,4 1-1 0,4-7 1 0,6-2-1 16,1-2-818-16,12-1 385 0,3 0 163 0,0-1 106 0</inkml:trace>
  <inkml:trace contextRef="#ctx0" brushRef="#br0" timeOffset="26819.52">15468 5013 1457 0,'0'0'0'0,"-4"0"0"0,-3-2 0 0,2-1 0 0,-2-1 333 0,0-2-148 0,-2-4-75 0,0-1 255 16,2-6-169-16,1-1-80 15,2-6-40-15,4-5 112 16,0-7-66-16,0 0-48 0,15-6 0 0,1 1-38 0,7-5 0 0,4-1 0 16,3-1-146-16,-1 12 68 0,0 4 40 0,1 8-48 15,-3 6 44-15,-1 7-1 0,0 7 52 0,-7 4-66 16,-2 10-3-16,-1 13 0 0,-2 7 0 0,-1 7-11 15,0 8 13-15,-4-3 0 0,-3 8 19 0,0-4 48 16,2 2-18-16,-2-2 0 0,2 4 15 16,-4-13-36-16,-1-2 3 0,1-2-312 0,-3-6 145 0,1-4 73 15,0 2 26-15,0-12-706 0,-2-2 364 0</inkml:trace>
  <inkml:trace contextRef="#ctx0" brushRef="#br0" timeOffset="27363.06">16491 4339 1146 0,'0'-28'0'0,"0"-1"0"0,-7 13 0 0,1 6 0 0,-5 4 0 0,-3 2 0 0,-5 4 173 0,-4 0-59 0,-2 17-44 0,-4 4 53 16,0 6-44-16,3 0 0 0,4 2-42 0,4 0 23 15,8-5-24-15,7-2 1 0,3-3 0 0,0 0-35 16,6-4-1-16,8 1 45 16,2-3-42-16,2-6-1 0,2 3 34 0,-1-2-59 0,0 0 30 0,1 3-2 15,-6 0-6-15,-6 0 50 16,1 1 0-16,-3 5-37 0,-2 1 8 0,-3 4 217 16,-1-3-107-16,0 5-45 0,0-1-26 0,-6 0 210 15,-2 2-117-15,-1 2-48 0,4-3 42 0,-3-3-56 16,5-1-26-16,0-1-52 31,1-3 0-31,2 3 33 0,0-8-9 0,0 1-259 0,0-2 130 0,2-2 64 0,1 3 41 0,0-5-425 16,0-2 212-16,2 3 53 0,-5-2 71 0,0 2-298 78,0 1 160-78,0-1 93 0,0-2-197 0,-3 2 141 0,-2 0 70 0,2-3-125 0,-2 2 88 0,4-4 58 0</inkml:trace>
  <inkml:trace contextRef="#ctx0" brushRef="#br0" timeOffset="27484.73">16578 4586 1045 0,'3'-11'0'0,"0"2"0"0,0 0 0 0,3 1 0 0,-1 2 0 0,-1 1 0 0,3 3 46 0,-1 2-46 0,1 0 0 16,1 0 724-16,2 2 66 0,2 8-367 0,1-1-198 16,-2 2-249-16,3 3 30 0,-2 0 1 0,0 1-754 15,1 2 401-15,-2-2 187 0,0 1 98 0</inkml:trace>
  <inkml:trace contextRef="#ctx0" brushRef="#br0" timeOffset="27684.21">16865 4353 2260 0,'-1'-1'0'0,"-2"-5"0"0,3 2 0 0,-1 0 0 0,-1 3 0 0,2 1 0 0,-1 2 0 0,-2 18 0 0,-1 9 406 16,-2 12-185-16,-4 10 383 0,-3 5-288 0,0 7-192 15,-6 9-124-15,-1 6 0 16,-2 3 0-16,-5 8 0 0,4-15 0 0,2-4 0 0,2-5-96 0,2-2 9 16,6-6 62-16,0 3-344 15,8-19 199-15,1-12 103 16,2-8-949-16,0-7 490 0</inkml:trace>
  <inkml:trace contextRef="#ctx0" brushRef="#br0" timeOffset="28064.18">17341 4475 1585 0,'0'-5'0'0,"-2"-4"0"0,0 4 0 0,-2 2 0 0,1 2 195 0,-5 1-79 0,-3 0-31 0,-2 7 476 0,0 6-263 0,-5 7-131 16,-2 4-65-16,-2 1-8 0,-2 2-20 0,0-2-9 0,1 0-29 0,-1-1-110 15,0-2 55-15,1-4 27 0,-2 2-81 0,9-8 49 16,2-4 31-16,2-4-1 0,5-1 69 16,2-3-39-16,2 1 9 0,3-1 92 0,0 0-54 0,5 0-57 15,8 0-10-15,3 0 106 16,6 0-39-16,-1 0-15 0,3 0-37 0,3 0-31 16,-1 4 0-16,2 5 0 0,2-1 0 0,-4 0-200 15,1 0 52-15,-3 0 78 94,0 1-746-94,1 2 374 0,1-1 194 0,-5-2 110 0</inkml:trace>
  <inkml:trace contextRef="#ctx0" brushRef="#br0" timeOffset="28164.91">17090 4906 2564 0,'-16'0'0'0,"0"0"0"0,8 0 0 0,1 0 0 0,6 0 0 0,1 2 0 0,0 3 0 0,1 1 0 0,16 0 420 0,1 2-192 0,3 1-96 15,4-1-56-15,3 2 8 0,-2-3-48 0,4 1-736 16,1-2 368-16,-1-2 184 0,1 2 92 0,2-4-464 16,-1-2 263-16</inkml:trace>
  <inkml:trace contextRef="#ctx0" brushRef="#br0" timeOffset="28408.99">17629 4774 1661 0,'-9'7'0'0,"1"3"0"0,0 1 0 0,5 0 0 0,1 1 0 0,2-1 0 0,0 1 0 0,2 0 556 0,9-1-251 0,2-4-138 0,2-1-22 15,6-2-54-15,-2-4-27 0,3 0 0 0,3 0-198 16,-3-8 81-16,-2-7 45 31,2-3 0-15,-4 0-100-16,-2-4 72 0,-1-3 45 0,-7 2-228 0,-3 1 127 0,-3-1-5 0,-2 1 55 0,0 3-121 0,-4-3 59 0,-8 8 21 0,-7 2 114 0,-2 5-34 0,-3 2 0 15,-1 5-33-15,-1 0 15 0,4 0-16 0,5 0 1 16,1 10 32-16,8 0-152 16,-4-2 72-16,9 2 31 0</inkml:trace>
  <inkml:trace contextRef="#ctx0" brushRef="#br0" timeOffset="28723.22">17950 4374 774 0,'12'-10'0'0,"1"0"0"0,5 1 0 0,4-3 0 0,0 4 0 0,3 0 0 0,1 2 0 0,1 1 0 0,1 4 79 0,0 0 8 0,-6 1-51 16,-4 0-4-16,-5 4 4 0,-2 6 0 0,-7 5 0 16,-2 1 72-16,-2 2-40 15,-2 1 0-15,-7 0 252 0,-2 0-141 0,0-1-72 0,2 3-26 0,0-4 365 16,2 0-205-16,3-1-103 15,1 2-50-15,1 1 204 0,0 3-119 0,2-4-73 16,0 2-32-16,2 1 0 0,3 3-32 0,4-1 0 0,2 5-50 0,-2 0 20 16,1 2 1-16,-1 1-52 15,-1 6 41-15,-2-2-1 0,-1 11 50 0,-4-9-111 16,-1 1 51-16,0 0-14 0,0-3 26 0,-4 7-46 16,-6-9 28-16,0-2-42 0,2-2-668 0,1-5 348 15,3-2 173-15</inkml:trace>
  <inkml:trace contextRef="#ctx0" brushRef="#br0" timeOffset="28876.82">18221 5450 3728 0,'-8'0'0'0,"0"0"0"0,5 0 0 0,0 0 0 0,3 0 0 0,0 3 0 0,0-2 0 0,3 0-65 0,2 1 50 0,-1-2 33 15</inkml:trace>
  <inkml:trace contextRef="#ctx0" brushRef="#br0" timeOffset="93216.67">9360 5627 2423 0,'-8'-17'0'0,"4"1"0"0,4 5 0 0,0 2 0 0,0-3 0 0,0 4 0 0,4-1 0 0,6-3 0 0,5 8 0 0,-1 0 0 16,3 0 0-16,2 3 283 0,-2 1-123 0,5 0-52 0,-3 1 58 0,-1 10-64 0,-1 2-32 0,-1 3-1 0,-4 6-5 0,-1 0 9 15,-6 5-36-15,-3 2 44 16,-2 5-44-16,0 2 1 0,-8 0-1 0,-6 5-34 16,1-4-10-16,-6-3 44 0,0 1 0 0,-3-3-175 15,-2 0 88-15,-2-1 41 0,5-7-472 0,1-9 221 16,0-2 126-16,2-4-529 0,2-7 312 0,0-2 148 16,11-1 88-16,-2-20-255 0,4-2 166 0</inkml:trace>
  <inkml:trace contextRef="#ctx0" brushRef="#br0" timeOffset="93398.74">9307 5787 1587 0,'0'-8'0'0,"0"-4"0"0,0 5 0 0,0-1 0 0,0-1 0 0,3 4 0 0,5 3 0 0,1 0 599 0,5 2-281 0,0 0-140 0,8 7-62 0,-1 5 138 0,0 2-109 0,1 3-54 16,1 3-27-16,1 0 93 0,2 3-50 0,-6-4-40 16,0-2-605-16,-2 3 288 0,2-7 144 0,-1 0-793 62,1 0 433-62</inkml:trace>
  <inkml:trace contextRef="#ctx0" brushRef="#br0" timeOffset="93523.92">9694 5598 1252 0,'0'-4'0'0,"0"1"0"0,1 0 0 0,1 1 0 15,2 2 0-15,2-2 266 0,2 1-105 0,2-2-66 16,4 3 240-16,-2 0-148 0,5 0-76 0,1 0-374 15,0 0 159-15,1 4 66 0,-3-2 37 0,3 3-557 16,-6 2 295-16,1-3 147 0,0-1 82 0</inkml:trace>
  <inkml:trace contextRef="#ctx0" brushRef="#br0" timeOffset="93811.15">9786 5388 1689 0,'-2'0'0'0,"0"0"0"0,-2 0 0 0,0 2 0 0,4 0 0 0,0 9 0 0,0 1 0 0,0 9 210 16,6 5-86-16,3 6 409 0,4 6-252 0,-3 1-122 16,1 7-61-16,0 0 205 0,-4 0-133 0,-2 5-57 15,0-8-43-15,-4-5-101 16,-1 0 34-16,0-5 1 0,-9-4 33 0,-4 0-90 0,-2-9 41 0,0-6 25 16,-3-2 0-16,0-7 25 0,-1-5-1 0,-1 0 9 15,6 0-43-15,-2-2-20 0,6-13 43 16,1 3-84-16,3-1 36 0,1-3-11 15,5 4 43-15,0-1-69 0,0 2 33 0,5-1 4 16,4 2 30-16,4-2-166 0,2 5 77 0,1 0 28 16,1 0-411-16,1 2 207 15,0-1 110-15,5 1-258 0,-7-1 188 0,3 3 90 16</inkml:trace>
  <inkml:trace contextRef="#ctx0" brushRef="#br0" timeOffset="94032.56">10139 5566 3029 0,'0'0'0'0,"0"0"0"16,0 0 0-16,0 0 0 0,0 5 0 0,0 1 0 0,2 5 538 0,2 6-250 31,1 5-212-31,4 4-76 0,1 9 0 0,-1 1 0 0,2 3 0 0,-3 2 0 0,1 2 0 0,-1-2 0 0,1 3 0 0,-6-8 0 15,0-2 0-15,-1-6 0 0,-2-5-720 0,0-4 369 16,0-4 95-16,0-11-584 0,-2-4 401 16,-3-4 202-16,-5-15 100 0</inkml:trace>
  <inkml:trace contextRef="#ctx0" brushRef="#br0" timeOffset="94240.01">10111 5450 920 0,'2'-16'0'0,"2"2"0"0,1 1 0 0,4 1 0 0,5 0 749 0,2 4-361 0,8 6-176 0,4 2-87 0,9 0 555 0,2 2-321 0,6 15-152 0,-4 4-90 16,-2 4 57-16,-4 7-174 0,-2 4 0 0,-6 3 0 0,-1 11 0 0,-11-6 0 0,-12 7 0 15,-3 0 0-15,0 4 0 0,-13-2 0 0,-11 6 0 16,0-14 0-16,-7-6 0 0,-4 2 0 0,3-11 0 16,-3-2 0-16,-3-3 0 0,9-11 0 15,2-4 0-15,6-8 0 0,6-2 0 16,9 0-849-16,-3-2 315 0,9-13 254 0</inkml:trace>
  <inkml:trace contextRef="#ctx0" brushRef="#br0" timeOffset="94383.62">10741 5845 3504 0,'7'0'0'0,"0"0"0"0,2 2 0 0,-3 1 0 0,1 3 0 0,-3 0 0 0,3 3 0 0,0 0 427 0,-3 4-427 0,0 2 0 0,-1 4 0 16,-1-1 0-16,2 5 0 0,-1-2 0 0,-1 2 0 15,-1-1 0-15,0 1 0 0,-1 1-430 0</inkml:trace>
  <inkml:trace contextRef="#ctx0" brushRef="#br0" timeOffset="94769.08">11389 5584 1476 0,'0'-5'0'0,"0"0"0"0,-5 5 0 0,0 0 0 0,1 0 0 0,-4 3 233 0,2 11-98 0,-1 5-48 15,-5 6-25-15,-2 6 277 16,2 0-156-16,-4 4-72 0,2 3-37 0,-3 0-176 15,-1 1 70-15,-2 0 44 0,6-5-545 0,0-7 286 16,2-6 142-16,2-6-696 0</inkml:trace>
  <inkml:trace contextRef="#ctx0" brushRef="#br0" timeOffset="94941.62">11374 5759 1540 0,'5'1'0'16,"5"6"0"-16,-1 1 0 0,5 4 0 0,-8 5 0 0,2 4 839 0,1 6-401 0,-1 3-200 15,0 0-100-15,-3 4 57 47,-1-1-83-47,-2-3-37 0,-1 2-1 0,1-2-225 0,1-5 94 0,-2 4 57 0,0-12-674 0,-1-5 356 0,0-6 178 0,0-5-658 0,0-1 392 0,0-4 191 0,0-18 34 0,0-5-192 16,0-9 186-16</inkml:trace>
  <inkml:trace contextRef="#ctx0" brushRef="#br0" timeOffset="95355.51">11596 5584 651 0,'13'-20'0'0,"-3"6"0"0,1 3 0 0,-6 10 0 0,-3 1 0 0,-1 4 553 16,-1 13-258-16,0 1-129 0,-3 5-55 0,-6-2 225 16,-1 3-149-16,-2-1-75 0,-1 1-37 0,0-4 32 15,-1 6-26-15,1-8-9 0,-1-1-31 0,4 0-4 16,-3-4 1-16,3-2 25 0,1 0 9 0,2-4-35 109,3-4 1-109,2-3 71 0,2 0-36 0,2-4 0 0,12-7-26 0,5-6 75 0,6-2-41 0,3-2-1 0,4 0-43 0,1 0 1 0,6-1 9 0,-5 3-39 0,-1 0-38 0,1 4 34 0,-4 1 0 0,-1 6-309 0,-1-3 174 0,-9 8 55 0,-2 2 48 0,-6 1-608 0,-6 0 300 0,-2 1 144 0,-2 6 68 0,-1 1-334 16,-8 2 209-16,-5-2 107 16,-4 0 51-16,-1 1-106 0,-3-1 70 0,2-1 50 0,2 1 144 0,-2-1-52 15,3-2-27-15,2 4 160 0,-1-1-102 0,4 1-37 31,3-2 0-31,3 3 417 0,1 2-231 0,4 1-36 0,0 6-86 16,0-2 504-16,1 7-270 0,9 2-134 0,5 4 288 0,-4 7-202 0,0-2-116 0,4 3-52 16,-6-3 43-16,2 4-79 62,-2-6-55-62,0 8-33 0,-6-11-15 0,2-4 42 0,-1-3 1 0,0-4-641 0,0-4 342 16,-2-2 180-16,-1-10 76 0,1-3-1013 0</inkml:trace>
  <inkml:trace contextRef="#ctx0" brushRef="#br0" timeOffset="95473.2">11789 5883 1007 0,'0'-12'0'0,"0"3"0"0,0 1 0 0,2-1 0 0,3 3 0 0,1-1 0 0,1-1 767 0,5 4-369 0,1 0-181 0,2 2 172 0,1 1-176 0,2-1-87 0,4 0-469 0,-4 2 185 0,0 0 98 16,-2 0 49-16,-1 7-376 0,-1 2 212 0,-2 4 116 15</inkml:trace>
  <inkml:trace contextRef="#ctx0" brushRef="#br0" timeOffset="95612.83">11890 6019 734 0,'-18'5'0'0,"7"1"0"0,1-2 0 0,3 1 0 0,2-1 24 0,3-1-24 0,1-1 0 15,1-2 0-15,1 0 1010 0,11 0-486 0,3 0-244 16,2 0 169-16,3-5-211 0,0-2-100 0,1-2-51 47,3-2-373-47,-1-1 162 0,3 0 89 0,-3 0-837 0,-2-2 449 0</inkml:trace>
  <inkml:trace contextRef="#ctx0" brushRef="#br0" timeOffset="95796.33">12184 5688 2234 0,'-4'0'0'0,"2"-2"0"0,2 0 0 0,0-2 0 0,0 2 0 0,1-1 0 0,7-3 0 0,9 3 541 0,4-2-252 0,2-2 398 16,3 2-507-16,0-1-180 0,6 2 0 0,-4-3 0 15,1 3 0-15,-2 1 0 0,-1-1 0 0,-2 3-525 16,-3-1 209-16,-7 2 173 0,-4 0 89 0,-4 0-850 16,-4 0 442-16,-2 6 174 0,0-3 116 0</inkml:trace>
  <inkml:trace contextRef="#ctx0" brushRef="#br0" timeOffset="96100.55">12288 5414 930 0,'0'0'0'0,"-3"1"0"0,-1 3 0 0,0 0 0 0,3 4 376 16,1 7-160-16,0 6-94 0,0 7 796 0,10 10-441 0,3 12-219 16,2 6-110-16,3 14 338 0,-3-4-486 0,1 0 0 15,-1-1 0-15,-1-3 0 0,3-9 0 16,2 4 0-16,-1-24 0 0,-2-4 0 0,-2-12 0 0,2 0 0 16,-3-7 0-16,1-3 0 0,-4-7-23 0,-3 0-319 15,0-3 182-15,-3-11-39 16,-1-6 89-16,-2-6-398 0,2 2 240 0,-3-5 116 15,0 0 56-15,-6 2-91 0,1 0 74 16,-6-2 27-16,3 12 145 0,-4 0-49 0,4 5-24 0,-7 5-1 16,2 2 349-16,-1 0-196 0,-2 5-83 0,-2 0 176 15,2 6-134-15,-4 9 17 0,3 3-62 0,-6 4 302 16,4 3-164-16,2-2-76 0,-2 2-40 0,5-2-318 16,0-2 140-16,2-3 79 15,5-5-718-15,1-6 381 0,6-7 189 0</inkml:trace>
  <inkml:trace contextRef="#ctx0" brushRef="#br0" timeOffset="96272.1">12528 5463 2344 0,'6'-8'0'0,"-1"3"0"0,1 2 0 0,0 2 0 0,0 1 0 0,1 0 0 0,-1 8 0 0,-1 5 294 0,1 5-128 0,0 2-65 0,-1 2-32 0,2 1-455 0,-2 1 221 0</inkml:trace>
  <inkml:trace contextRef="#ctx0" brushRef="#br0" timeOffset="96378.82">12718 5773 1489 0,'0'3'0'0,"0"3"0"0,0-2 0 0,0 0 0 0,0 2 0 0,0-3 0 0,0 2 0 0,0 2 736 0,0-1-354 0,0 0-172 0,0-1-196 0,1 5 22 0,3-3 1 0,-1 0 9 0,0 0-715 0,3 0 353 0,-3-2 176 15,2-2 88-15</inkml:trace>
  <inkml:trace contextRef="#ctx0" brushRef="#br0" timeOffset="96555.32">12846 5499 2704 0,'2'7'0'0,"0"3"0"0,-1 1 0 0,0 4 0 0,2 11 0 15,3 4 0-15,-3 8 0 0,1 10 0 0,-1 6 873 0,0 4-519 0,0 3-354 0,-1-8 0 0,1-2 0 16,-2-3 0-16,4-7 0 16,-2-4 0-16,0 4 0 0,-2-17-249 0,-1-2 126 0,0-5-838 0,0-1 498 15,-1-7 250-15,-5-3-486 0</inkml:trace>
  <inkml:trace contextRef="#ctx0" brushRef="#br0" timeOffset="96745.8">13070 5506 1429 0,'5'-7'0'0,"-1"3"0"0,-1 3 0 0,2 1 0 0,-3 0 0 0,-1 9 1093 0,-1 9-529 0,0 6-263 15,0 2-132-15,0 3 206 0,-3 0-375 0,-2 2 0 16,-1-1 0-16,1 1 0 0,-2 1 0 0,3-3 0 16,0-4-276-16,1-7-141 0,1-1 227 0,1-5-493 46,1-4 353-46</inkml:trace>
  <inkml:trace contextRef="#ctx0" brushRef="#br0" timeOffset="96873.46">13377 5450 1955 0,'17'0'0'0,"-1"0"0"0,-1 3 0 0,-1 1 0 0,0 2 0 0,0 3 0 0,2 3 0 0,-5-1 985 0,-2 3-474 0,-3 2-238 0,-1 1-243 15,-3 3 6-15,-1 2 10 0,-1-3-870 16,0 2 430-16,-3-2 215 0,-6 1 108 0,-8-3-1032 15</inkml:trace>
  <inkml:trace contextRef="#ctx0" brushRef="#br0" timeOffset="97064.95">13266 5779 1419 0,'5'0'0'0,"-3"0"0"0,4 0 0 0,1 0 0 0,1 0 0 0,3 0 0 0,5 0 0 0,0 5-1 0,4 7 0 0,5 0 1 0,-4 5-1 0,1 5 1 0,2 3-1 0,-4 1 1 0,2 3-1 0,-7 0 1 0,-4-2-1 0,-3 2 1 0,-5-2-1 0,-3-2 1 0,0 2 0 16,-11-7-1-16,-3-6 1 0,-1-2-1 0,-1-4 1 0,1-7-1 0,-1-1-170 0,4-1 71 0,1-16 32 0,-1-6 0 0</inkml:trace>
  <inkml:trace contextRef="#ctx0" brushRef="#br0" timeOffset="97178.64">13368 5961 1206 0,'-8'-2'0'0,"0"0"0"0,-2 2 0 0,0 0 0 0,-1 9 0 0,-5 5 0 0,2 6 827 0,-3 2-396 0,-3 9-188 15,0 0-109-15,-4 1 377 32,0 6-237-32,0 1-120 0,-2 0-88 0,-3 3-21 0,11-12-9 0,5-6-32 0,7-4-668 0,3-6 334 15</inkml:trace>
  <inkml:trace contextRef="#ctx0" brushRef="#br0" timeOffset="97318.27">13988 6019 3395 0,'3'-3'0'0,"3"-4"1"0,2 2 0 0,-1-1-1 0,-3 5 0 0,-2 1 1 0,-2 0 0 0,0 0 264 0,0 0-116 0,0 0-48 0</inkml:trace>
  <inkml:trace contextRef="#ctx0" brushRef="#br0" timeOffset="99437.6">2202 6367 626 0,'-10'-5'0'0,"5"0"0"0,1 4 0 0,4 1 0 0,0 0 0 0,0 0 0 0,6 0 0 0,8 0 0 0,5 0 0 0,9 0 573 0,4-3-265 0,3 3-133 0,13-5-56 0,-2-2 36 0,11-1-57 0,15-4-27 109,9-2-1-109,20-5 26 0,2-1-53 0,4-2-1 0,10 0 26 0,3 1-25 0,-3 4 0 0,11-2 10 0,-29 6-10 0,-2 4-1 0,-4 1 1 0,-5 1-144 0,-5 0 71 0,1 3 35 0,-25-2-14 0,-3 4-100 0,-4-4 63 0,-7 2 15 0,-2-1 0 0,-2 1 6 0,-14-1-1 0,-7 2 5 0,-5-2 17 0,-7 1-19 47,-2 1 16-47,-4 2 47 0,-2 0-31 0,0-1-13 0,-11 1 0 0,-5-2-245 0,-2 2 118 0,-5 1 52 0,1 0 34 0,-4 0-598 16</inkml:trace>
  <inkml:trace contextRef="#ctx0" brushRef="#br0" timeOffset="99881.76">2376 6875 652 0,'-11'2'0'0,"-4"-2"0"0,5 4 0 0,-1-3 0 0,3 1 0 0,0-1 0 0,4 2 312 0,2-3-137 0,2 0-67 15,0 2 133-15,0-2-101 0,2 0-40 0,15 0 60 16,2-2-61-16,5-5-29 16,8-4-1-16,4-2 11 0,7-4-31 0,0 2-9 15,6-1-1-15,2-1 19 0,5 0-19 0,7 3 0 16,11-2 10-16,-1 1-14 0,8 3 4 0,8 0 0 15,4 2 14-15,5 2-14 0,18-1 10 0,-16 0 20 16,8 1 1-16,4-2-31 0,5-4 0 0,1-4 49 16,12-5-39-16,-24 5-10 15,1 2 1-15,-3-1 2 16,-8 5-3-16,-5 0 0 0,2 2 10 0,-26 6-72 0,-5 1 31 0,-10 3-1 16,-6 0-86-16,-10 0 55 0,-3 0 28 0,-15 2-135 15,-5 3 66-15,-5 0 40 16,-4-2 2-16,-2 2-351 0,-2-1 167 0,-9 4 93 15,-11 4 20-15,-4-2-483 0,-5 4 268 0,-5 3 126 0</inkml:trace>
  <inkml:trace contextRef="#ctx0" brushRef="#br0" timeOffset="100441.41">2395 7403 507 0,'-23'0'0'0,"8"0"0"0,3 3 0 0,3-2 0 0,2 1 0 0,5 0 190 15,-1-2-66-15,3 2-47 16,0-2 0-16,0 0 32 0,7 0-35 0,5 0 1 31,2-2-21-31,4-3-15 0,0-1 0 0,4-2-23 16,1 2 23-16,1-1 0 0,4-1 10 0,1 5 3 0,0-1-13 0,2 0 0 15,4 1 0-15,3-1 2 0,6-2 7 0,4 4-9 47,5-3 1-47,14-2 12 0,9-2-13 0,11 1 0 0,21-8 59 0,-1 1-34 0,6-5 0 0,6-2-61 0,8-1 36 0,-1 2 0 125,12-3 10-125,-29 10 12 0,-2 2-22 0,-1 5 0 0,-6 3 0 0,-8 2 0 0,4 0 10 0,-23 2-10 0,-7 0-108 0,-1 0-96 0,-1 0 94 16,-7 0 34-16,1 2 8 0,-17 1-2 0,-4 0 11 0,-5 0 0 0,-3-1 26 0,-7 0-41 0,0 1-20 0,-11-3 96 0,-4 2-64 0,-5 0 15 0,0-1 6 0,-2-1 25 0,0 4-15 0,-13-2-8 0,-3 4 17 0,-5 0-253 0,-5 1 110 0,-6 1 54 0,-1 2-504 0</inkml:trace>
  <inkml:trace contextRef="#ctx0" brushRef="#br0" timeOffset="100966">2487 7877 1406 0,'-15'-5'0'0,"0"-2"0"0,4 4 0 0,3 1 0 0,1 1 0 0,2-1 0 0,3-1 0 0,-3 2 0 0,5 0 0 0,0-1 0 0,0 1 0 0,0 0 0 0,6-2 122 0,3 0-32 0,6 0-9 0,4-3 5 0,7 4 0 16,3-2-47-16,7 1 81 0,10-3-30 0,4 1-10 16,10 2-41-16,10 0 84 0,9-3-42 0,19 0 0 15,28-1-32-15,1-2 25 0,15 0 0 0,8-3-34 16,9 0-1-16,-7 1-72 0,13 0 45 0,-37 2-9 15,2 0-121-15,-11-3 79 16,-4 0 39-16,-6-3-102 0,3 1 69 0,-26 1 2 0,-8-2 1 0,-4 4-89 16,-11 2 58-16,-5 0 2 15,-5 3-3-15,-15 1 74 0,-9 2-1 0,-3 2-55 16,-6 1 19-16,-8 0 65 0,-3 0-35 0,-9 0 10 16,0 0-405-16,-4 0 178 0,-13 0 89 0,-2 0-217 15</inkml:trace>
  <inkml:trace contextRef="#ctx0" brushRef="#br0" timeOffset="101565.17">2649 5719 549 0,'0'-2'0'0,"0"1"0"0,-2-3 0 0,-2 1 0 0,4 1 0 0,0 2 0 0,0 0 0 0,0 0 85 0,0 14 0 0,4 6-30 0,3 6 101 0,6 14-57 0,-3 10-27 0,5 14 0 0,-5 19 79 15,3 29-43-15,-2 7-10 0,-5 16-55 0,0 12 113 0,-5 10-57 0,2 5-28 0,-3 19 37 0,0-28-11 0,0 4-54 0,-4-1 1 0,4-4 30 0,0-12-30 0,0 1 10 0,0-49-103 0,6-18 47 0,0-20-1 0,4-18 45 0,-1-7-143 0,4-2 80 0,-7-12 4 32,1-4 0-32,1-4-220 0,-5-1 122 0,-2-6 33 0,1 0 39 0,-2 0-347 15,0-2 177-15,0-15 68 0,0-5-15 0,-5-7 59 16,1-10 18-16</inkml:trace>
  <inkml:trace contextRef="#ctx0" brushRef="#br0" timeOffset="101930.19">3083 5871 712 0,'-5'-2'0'0,"1"-5"0"0,-1 4 0 0,3 1 0 0,2 2 0 0,0 0 0 15,0 5 348 1,0 9-153-16,2 5-66 0,4 3 68 0,4 7-77 0,0 5-40 0,2 8 1 0,-1 11 19 0,3 14-19 16,-3 7-10-16,1 14 21 15,0 7-1-15,1 11-49 0,-3 11-1 0,2 20 12 16,-4-8-12-16,-2 4 1 16,-3 5-1-16,1-1 51 0,-2 2-50 0,0-1 10 31,0-39-11-31,-1-13-71 0,5-11 36 0,0-6-1 0,-1-7-105 0,0 0 75 0,0-17 10 0,3-4-194 15,-4-3 100-15,1-3 58 16,2-1 11-16,-4-14-119 0,-1-7 53 0,-2-5 45 0,0-7-14 0,0-1-222 16,0 0 117-16,0-4 73 0,0-13-262 0,0-4 165 15</inkml:trace>
  <inkml:trace contextRef="#ctx0" brushRef="#br0" timeOffset="102222.41">3761 6193 1350 0,'0'-7'0'0,"0"2"0"0,0 3 0 0,0 2 0 0,0 0 0 0,0 12 169 0,0 6-70 0,0 7-29 0,3 8 264 15,2 7-147-15,4 3-74 0,1 14-26 0,2 2 77 16,-1 12-62-16,2 9-32 15,1 12 1-15,-2 6-26 0,1 19 5 0,-2-6-10 0,-6 10-55 0,-1 10 28 16,-2 6 0-16,-2 16 37 63,0-33-199-63,0-5 95 0,0-11 46 0,0-17-208 0,1-21 116 0,7-9 18 0,-3-29 41 0,2-4-144 0,2-3 81 0,-5-1 13 0,1-8 26 0,-1 0-160 0,2-10 97 0,-5-2 43 0,1 0-125 0,-1-5 85 15,3-16 43-15,5-16-10 0</inkml:trace>
  <inkml:trace contextRef="#ctx0" brushRef="#br0" timeOffset="102518.1">4284 6813 1529 0,'0'-14'0'0,"0"-3"0"0,0 6 0 0,1 4 0 0,1 4 0 0,-1 1 0 0,4 2 0 0,4 0 511 0,-3 12-241 0,5 16-115 16,-2 7 287-16,3 8-201 0,1 9-101 0,0 13-40 15,-1 0 109-15,-1 8-85 16,0 5-42-16,0 8-54 0,-3 7 12 0,1 8 9 0,-3-14-38 0,-4 0-120 16,0-6 60-16,-1-13 43 15,-1-9-4-15,0 0-403 94,0-32 219-94,0-3 64 0,0-8-417 0,0-8 227 0,0-1 129 0,0-7 80 0,2-2 36 0,0-13-1 0,3-11 35 0,3-8-610 0</inkml:trace>
  <inkml:trace contextRef="#ctx0" brushRef="#br0" timeOffset="102698.38">4907 6870 1774 0,'0'0'0'0,"0"0"0"31,0 0 0-16,0 5 0-15,0 2 0 0,0 6 0 0,0 10 313 0,0 12-128 0,0 11 351 0,0 14-248 0,-2 10-135 0,0 11-53 0,2 5 34 0,-2 9-38 0,2-13-34 0,0-2 0 0,0-8-85 0,0-3 30 0,0-5 0 16,0 2 41-16,0-18-358 0,-2-4 174 0,1-6 87 31,-1-1-373-31,0-8 225 0,-4 4 2 0,3-15 92 0,0-7-332 0,1-5 198 16,1-6 98-16,-1 0-307 0,2 0 194 0,0-3 112 16</inkml:trace>
  <inkml:trace contextRef="#ctx0" brushRef="#br0" timeOffset="103396.51">5337 7407 461 0,'0'0'0'0,"0"0"0"0,0 0 0 0,0 0 0 0,0 0 0 0,0 0 329 0,0 2-146 0,0-2-63 0,0 2 260 0,0 0-171 0,0 0-86 0,1 3-43 0,1 4 148 0,-1 4-100 0,3 5-45 0,-1 6 0 0,1 4 127 0,-1 8-86 0,-2 5-34 0,0-1-32 0,2 3-21 0,-1 3 0 0,-2-3 0 0,0 0-260 0,0 2 140 16,0-11 55-16,0-3-314 0,0-2 165 0,0-6 101 31,0-4-12-31,0-1-222 0,0-10 90 0,-2-2 91 0</inkml:trace>
  <inkml:trace contextRef="#ctx1" brushRef="#br1">13530 15057 0,'0'0'0,"0"0"16,0 0-16,0 0 16,0 0-1,0 0-15,0 0 16,0 0 31,0 0-47,0 0 0,0 0 0,0 0 0,0 0 15</inkml:trace>
  <inkml:trace contextRef="#ctx0" brushRef="#br1" timeOffset="113872.66">2482 9028 278 0,'0'0'0'0,"0"0"0"0,0 0 0 0,0 0 0 0,0 0 0 0,0-1 0 0,0 1 76 0,-2-2-52 0,2 1 111 0,-2 1-35 0,2-2-11 0,-1 2-46 0,1-3 36 16,0 3 0-16,0 0-35 0,0-2 10 0,0 0 23 15,0 1-1-15,0-1-32 0,0 0-1 0,0 0 24 16,0 1-13-16,3-1-10 0,2 1 8 0,3-2-8 47,-2 0-1-47,2 2 0 0,2-1-6 0,1 0 6 0,2 2 1 0,3-1-36 0,-1 1 0 0,2 0 35 0,5 0 12 0,0 0-69 16,-1 0 22-16,4-2 0 0,4 2 17 0,-2-3-17 15,6 2 21-15,-4-1 2 0,4-1-44 0,-1 3 0 16,0-2 30-16,1-1 21 0,4 1-13 15,-5-1-3-15,-4 1-5 0,4 1 45 0,0-1-40 16,-2 0 1-16,7 1 5 0,-4-1 1 0,-5-2-3 0,4 1-2 16,1 0 3-16,-3 1-23 0,6-3 28 0,-4 0-7 15,-1 1-19-15,1 1 19 0,3-2 2 0,-1 1-2 16,7-4-46-16,-6 3 44 0,-1-2-5 0,8 2-37 16,-3-4 36-16,1 0 1 15,7 0-2-15,-9 0-29 0,1 1 28 0,0-2 0 16,0 3-4-16,0-2-15 0,8 1 18 0,-11 3-3 15,3 1-1-15,-1 2 0 0,2-2 1 0,5 1 0 16,-10 0-17-16,2 1 16 0,-3 2 0 0,1-3-39 16,0 3 38-16,5-3 0 0,-4 2-1 0,-2-1 49 15,3-1-49-15,-1 3-1 0,1-5 1 0,7 4 50 16,-6-4-48-16,-1 4 1 16,0-2-10-16,2-2 12 0,-2 1-2 0,5-1-18 15,-9-1 19-15,0 0 4 0,2 0-3 0,-3-1-56 16,2 0 0-16,4-3 54 0,-11 3-1 0,2 2-58 15,-1-2-1-15,1 0 39 0,-3 2 11 0,3 0-35 16,-6 2 2-16,-3 0 14 0,1 2-19 0,-4-3 24 16,1 3 3-16,3 0-12 0,-10 1-13 0,2 0 18 15,0 0 3-15,-4 0-42 0,0 0 40 16,0 0-4-16,-6 0 4 0,-1 0-65 31,-1 0 31-31,1 0-4 0,-2 0 33 0,0 0-147 0,0 2 72 0,0 2 22 0,-6-2-208 0,-1 3 119 16,-3-2 59-16,3 1 20 0,-2 1-326 0,-2-2 184 15</inkml:trace>
  <inkml:trace contextRef="#ctx0" brushRef="#br1" timeOffset="115725.01">2635 9522 609 0,'-6'-3'-1'0,"0"-1"-1"0,-1 0 1 0,5 1-1 0,-1 1 1 0,0 0 0 0,0 1 0 0,2-3 0 0,-1 3 103 0,2-3-58 0,0 1-1 15,0 0 28-15,2-3-28 0,5 0 1 0,0-1 34 16,6 1-35-16,-1-2 1 16,3 0 0-16,1 1 0 0,2 4 0 0,1-3 12 15,1 3-12-15,-1 1-6 0,5-2 6 0,3 2 0 16,2 1-46-16,7-2 58 0,1 2-12 0,5 0 1 15,6-2-47-15,1 3 1 0,5-2 36 0,10-3-24 16,-8 0-12-16,2 2 35 0,1-1-8 0,0 0-29 16,1 1-5-16,5-2 43 15,-8-3-16-15,-1 4-1 0,0-1 0 0,-1-2 5 0,-2 2-21 0,9-3 25 16,-18 4-8-16,5-3 2 16,-2-1 4-16,-1 0-4 0,4 2-2 0,7-4 45 15,-8 3-42-15,2 0 0 0,1-1 1 0,0-2 35 16,-1 1-33-16,8-1 5 0,-10 2-5 0,-5-1-23 15,1-1 24-15,0 3-1 0,-5 0-33 0,6-1 5 16,-13 2 28-16,-1 2-1 0,-6 0-70 0,-2-2 32 16,4 0-3-16,-11 1-47 31,-2 3 30-31,-4-3 0 0,1 1 27 0,-4 2-101 0,0-4 45 0,-4 5 0 0,-3-3 32 0,-1 2 19 16,0-1-24-16,0 2 20 0,-3 0-227 0,-7-2-35 15,-4 3 108-15,-2 0 64 0</inkml:trace>
  <inkml:trace contextRef="#ctx0" brushRef="#br1" timeOffset="116812.63">2629 9971 218 0,'0'0'0'0,"-5"0"0"0,4 0 0 0,-2 0 0 0,1 0 0 0,-1 0 0 0,2 0 16 0,0 0-1 0,-3 0 50 0,3 0-1 0,-2 0-39 0,2 0 7 0,-1 0 53 16,2 0-55-16,-2 0 0 0,2 0 0 0,0 0 27 16,-1 0-17-16,1 0-9 0,0 0 38 0,0 0 0 15,0-2-34-15,0 1 0 0,0-2 46 0,0 1-10 16,0 1-25-16,0-1-33 0,1-2 31 0,1 2 12 15,0-1-13-15,3 3-56 0,0-3 54 16,1 2 0-16,2-1-1 0,-1 1-47 0,2-2 45 0,1 2 0 16,3 0-22-16,0 1 19 15,3-3-7-15,3 3-16 0,-1 0 19 0,5 0-5 16,5-2 4-16,0 2-5 0,6-2 5 0,4 0 6 16,-1 1-7-16,1-1 4 31,2-1-4-31,1 3 0 0,1-2 0 0,6 1-17 0,-9-1 17 0,0 0 0 0,-2 2-35 0,2 0 32 15,-3 0 1-15,8 0 5 0,-7 0-51 0,-1 0 47 0,4 0-4 0,0-2-36 16,2-3 0-16,11 1 33 0,-8-3-2 0,3 1-43 16,1-2 40-16,0-3-7 0,1 2 6 0,11 2-28 15,-15-2 26-15,6 0-4 16,-3 1 28-16,0-2-26 0,0 3 1 0,7 3 0 16,-13-1 0-16,-3 5 2 0,-4 0-3 0,-4 0-29 15,0 0 0-15,1 0 30 0,-10 2-2 0,-2 1-55 16,1 1-1-16,-2-2 48 0,-2-2 4 0,2 0-51 15,-7 0 43-15,-3 0-8 0,-1 0-63 0,-4-3 29 16,0-3 0-16,2 1 22 16,-6 1-179-16,-1-1 84 0,0 1 47 0,0 0-130 15,0-1 73-15,-4 0 34 0,-5 4 1 0,2 0-225 16,-5-1 137-16</inkml:trace>
  <inkml:trace contextRef="#ctx0" brushRef="#br1" timeOffset="117338.76">2722 10437 526 0,'-11'-2'0'0,"-1"2"0"0,2-5 0 0,-3 4 0 0,1 0 0 0,0-2 0 0,0 2 0 0,3-1 75 0,-4 2 0 0,4 0-32 0,-1 0 0 0,-2 0 10 0,5 0-10 0,2 0 96 0,-2 0-48 0,1 0 0 0,4 0-48 0,0 3 54 0,2 1-54 0,0-1-1 0,2 2 1 0,15-2 59 0,3-1-30 0,11-2 11 0,5 0-40 0,11 0 44 31,11 0-44-31,8-5-1 0,10-4-51 0,12-5 63 0,-2 1-11 0,11 1-47 0,7-5 0 0,8 5 47 0,-5-1 0 0,9 2-113 15,-25 7 49-15,-9 2 19 0,-7 2 0 0,-6 0-132 0,-9 0 65 16,4 0 25-16,-22 2-1 0,-6-1-72 0,-3-1 54 0,-4 0 13 16,-5 0-4-16,1 0-26 15,-12-1 58-15,-3-5-212 0,-1 1 97 0,-7-5 39 32</inkml:trace>
  <inkml:trace contextRef="#ctx0" brushRef="#br1" timeOffset="118062.89">2830 8453 394 0,'-4'-8'0'0,"-2"1"0"0,0 1 0 0,-1-2 0 0,4 2 0 0,0 2 100 15,-1 0-29-15,2 1 1 0,1 1-28 0,-1 0 54 16,2 2-12-16,0 0-42 0,0 7 0 0,3 7 8 15,6 1-8-15,-1 8 11 0,5 4 41 0,-2 4-52 16,3 6 0-16,0 9 35 0,-1 5 0 0,1 11-24 16,-2 4-11-16,-3 12 53 31,1 8-53-31,-4 10 0 0,1 5 0 0,-4 12 51 0,-1-15-11 0,-2 5-40 0,0 1 0 0,0-2 10 16,0 10 1-16,-3-26-11 15,-2-3-54-15,4-4 54 0,-2-3 0 0,3-6-70 16,0 5 47-16,0-19-14 0,0 1 37 0,4-3-104 15,2-1 46-15,-1-6 13 0,0 5 5 0,1-21-132 16,-1-1 69-16,1-7 19 16,-1-2 0-16,1-3-108 0,-1-3 67 0,-2-4 23 0,0-5-77 0,-1-6 43 15,2 0 33-15,-3 0-268 16,1 0 132-16,-1 0 80 0,1-17 36 0</inkml:trace>
  <inkml:trace contextRef="#ctx0" brushRef="#br1" timeOffset="118578.88">3199 8378 616 0,'0'-5'0'0,"0"1"0"0,0-1 0 0,0 2 0 0,-1 0 0 0,1 2 0 0,0 1 0 0,0 0 0 0,0 1 163 0,0 11-66 0,0 3-27 16,1 7 78-16,4 3-54 15,1 4-25-15,0 9 81 0,3-1-60 0,-4 10 1 16,7 3-49-16,-4 12 79 0,3 8-39 0,0 15 10 16,0 4-50-16,-1 11 32 0,1 6 0 15,-2 10-32-15,0 9 1 0,0 18 10 0,-1-23-12 0,-4-2 1 16,2-3-58-16,0-3 29 0,-1-7-1 0,-1-1 41 15,-2-33-11-15,-1-10 0 0,1-3-1 0,-2-5-162 16,1 6 72-16,-1-15 35 0,2-5 1 0,1-3-11 16,-2-10 7-16,1-5-1 15,-1-3-138-15,1-13 78 0,-1-5 29 0,0 0 0 16,2 0-292-16,-3 0 157 0,1-11 52 0,1-11-294 16,4-10 192-16</inkml:trace>
  <inkml:trace contextRef="#ctx0" brushRef="#br1" timeOffset="119032.67">3865 8196 761 0,'-4'0'0'0,"-1"0"0"0,1-1 0 0,-1-2 0 0,2 2-1 0,1 1-1 0,-2 0 1 0,2 0-1 0,-1 0 94 0,2 4-1 0,1 5-49 0,0 1 110 0,0 5-45 15,0 3-38-15,0 6 40 0,6 3-33 0,0 7-1 0,2 8-34 0,1 16 124 16,-2 0-68-16,3 13-28 0,-3 13 1 0,-1 14 42 16,0 9-36-16,0 19 11 15,-4-12-92-15,-1-4 1 0,-1 0 44 0,0-6 0 16,0-7-57-16,0 7 39 0,-6-27-10 16,1-5-17-16,-1-4 0 0,2-1 45 0,0-3 0 0,1 9-101 15,1-20 40-15,2-5 1 0,0-7 1 0,0-8-91 16,0-3 59-16,0 5 16 15,2-12-175-15,1-1 92 0,-1-4 52 0,1-10 17 0,-1-7-226 0,1-1 99 16,1-8 65-16,0-17-258 16,2-8 164-16,-2-7 81 0</inkml:trace>
  <inkml:trace contextRef="#ctx0" brushRef="#br1" timeOffset="119511.89">4444 8226 233 0,'-5'-7'0'0,"2"6"0"0,1-4 0 0,-1 0 0 0,0 3 0 0,0-1 94 0,0-1-16 0,1 1-10 0,1 2 43 0,1-2-34 0,0 2 0 0,0-1 4 0,0 1 10 0,0 1-49 0,0 0-1 0,0 0 88 0,0 1-44 0,3 7 1 0,2 8-35 0,-1 2 129 15,1 5-69-15,-3 11-35 16,3 5 0-16,-2 8 71 0,2 11-42 0,-3 4-37 0,-1 12 18 0,1 12 1 15,-2 13-46-15,2 17 11 0,0-9-71 0,-2-1 31 16,0-8-1-16,0-13-127 16,0-14 78-16,0 0 51 0,0-31-12 0,0-2-109 15,0-4 66-15,0-6 5 0,0-4 1 0,0 3-78 16,0-14 55-16,0-5 4 0,0-3-20 0,0-5 10 16,0 0 2-16,0 0-130 0,0 0 83 0,0-2 31 15,0-12 0-15,0-2-183 0,0-7 111 0,0-2 45 16,0-4 37-16,1-1-198 31,4-3 113-31</inkml:trace>
  <inkml:trace contextRef="#ctx0" brushRef="#br1" timeOffset="119808.92">4919 8224 1177 0,'0'-5'0'0,"-1"4"0"0,-1-3 0 0,1 1 0 0,0-1 0 0,1 1 0 0,0 2 0 0,0-1 0 0,0 0 0 0,0 2 130 0,0 0-35 0,1 4 87 16,5 11-70-16,1 6-36 0,3 7 0 0,-2 12 23 16,1 7-19-16,-2 6-10 0,1 5-30 0,-3 8 81 15,0 6-41-15,-2 3 0 0,1 8-31 0,0-11-43 16,-3 1 1-16,0-5 31 0,1-7-161 0,-2-6 81 15,2-1 50-15,0-18-9 32,-1-5-173-32,-1-3 82 0,0-4 57 0,2-6-250 0,-1 1 115 0,2-12 77 0,-2-4 4 0,-1-3-103 15,2 0 75-15,0 0 38 0,-2-3-9 0,5-9-247 16</inkml:trace>
  <inkml:trace contextRef="#ctx0" brushRef="#br1" timeOffset="120197.87">5458 8240 490 0,'0'-11'0'0,"-1"1"0"0,-1 4 0 0,0-3 0 0,2 2 0 16,-1 2 0-16,1 1 240 0,0 1-105 0,0 0-48 0,0 2 1 0,0 1 59 15,0 0-53-15,0 7-17 0,0 9-10 0,0 6 143 16,0 6-85-16,0 8-42 0,1 6 70 0,-1 10-47 15,0-4-37-15,0 6-1 0,0 3 69 0,0 3-49 16,0 1 0-16,0 4-161 16,0-9 52-16,0-8 30 0,0-1 0 0,0-6-318 31,0-6 174-31,0 1 86 0,0-18 38 0,0-6-519 0,0-7 253 16,0-5 79-16</inkml:trace>
  <inkml:trace contextRef="#ctx1" brushRef="#br0" timeOffset="14537.78">24457 11335 0,'0'0'0</inkml:trace>
  <inkml:trace contextRef="#ctx0" brushRef="#br0" timeOffset="127231.02">15068 5646 1613 0,'-7'-7'0'0,"-4"-3"0"0,3 5 0 0,3-1 0 0,2 1 0 0,3 2 0 0,0 0 0 0,0-1 0 0,1 3 0 0,10 1 0 0,3 0 407 0,3 0-184 15,-1 5-92-15,2 8 92 0,-5 3-97 0,2 2-43 16,-4 6-1-16,-1 2-250 0,-3 2 104 0,-2 6 61 16,-4-1 16-16,-1-4 0 0,0 5 26 0,-12 4 0 15,-5 1 0-15,-6 2-161 0,-5-5 23 16,-2-4 52-16,-3-2-26 0,-1-9 34 0,0-4 1 0,-1-5-173 16,8-12 94-16,3-3 47 0,4-13 22 0,9-11-307 15,3-5 158-15,3-6 69 16,5 1 49-16,0 1-92 0,3 2 66 0,7 3 33 15,1-1-10-15,-1 11 16 0,3 7-1 0,-1 3 28 16,1 2 324-16,0 8-162 0,2-1-91 0,-1 2 572 16,2 6-287-16,-1 7-165 15,2 4-21-15,2 1 355 0,2 1-214 0,-2 3-122 16,2 2-55-16,-1 0 11 0,3 0-34 0,-1 3 1 16,5-1-24-16,-6-6-194 0,0 2 92 0,2-1 46 0,-2-6-595 15,0-1 321-15,3 1 170 0,-9-13-788 0</inkml:trace>
  <inkml:trace contextRef="#ctx0" brushRef="#br0" timeOffset="127407.2">15336 5695 1619 0,'-3'-9'0'0,"1"3"0"0,2-1 0 0,0 0 0 0,2 2 0 0,9 2 0 0,6 1 576 46,3 0-268-46,0 2-135 0,3 0 19 0,1 0-81 0,-1 0-36 0,1 0-1 0,-1 0-177 0,2 6 70 0,0 0 46 0,-8-4-550 0,0 3 288 0,-3-1 144 16,-1-3 72-16,-6 1-681 0,1-2 341 0,-5 0 128 16</inkml:trace>
  <inkml:trace contextRef="#ctx0" brushRef="#br0" timeOffset="127687.11">15475 5419 706 0,'-7'-4'0'0,"-4"3"0"0,6 1 0 0,1 0 0 0,2 6 0 0,2 8 0 0,0 7 0 0,0 8 0 15,2 5 587-15,4 9 139 16,5 8-344-16,0 6-171 0,0 8 79 0,-2 5-116 0,0-8-72 0,-1-6-70 16,-5 1 7-16,1-8 0 15,-3-2 0-15,1 0-181 0,-2-15 85 0,0-8 48 16,-5-4 1-16,-3-7 47 0,-6-8 0 0,0-1 9 16,0-4-267-16,-3-9 82 0,-2-9 71 0,2-4-20 15,1-3 77-15,-1-1-33 78,5 2 22-78,4 3 33 0,2 0 0 16,3 3-21-16,3 3-8 0,0-2 38 0,0 10-32 0,1-1 40 0,12-1 1 0,1 4-70 0,4-2 45 0,1 0 11 0,1 2-530 0,2 0 234 0,2-1 127 0,1-3 37 0</inkml:trace>
  <inkml:trace contextRef="#ctx0" brushRef="#br0" timeOffset="127795.82">16018 5521 1656 0,'0'-1'0'0,"0"-3"0"0,-3 1 0 0,0 1 0 0,-3 0 0 0,1 2 0 0,2 0 342 0,-2 0-151 0,0 0-76 16,1 0-39-16,-4 9-249 0,2 2 115 0,-1 2 44 15</inkml:trace>
  <inkml:trace contextRef="#ctx0" brushRef="#br0" timeOffset="127947.42">15728 5808 1611 0,'-16'5'0'0,"1"2"0"0,6-3 0 0,-2 0 0 0,8 0 0 0,3-2 0 0,0-2 392 0,14 0-177 0,6 0-88 16,8 0 340-16,8-2-219 0,0-2-105 0,3 0-62 16,-2 0-1-16,-1 0-41 15,6-1 9-15,-11 3-530 0,0 0 260 0,0-1 130 0,-3 2 65 0,-3 1-713 16,2 0 379-16,-11 0 186 0</inkml:trace>
  <inkml:trace contextRef="#ctx0" brushRef="#br0" timeOffset="128162.84">16003 5646 2917 0,'-10'0'0'0,"2"0"0"0,-1 3 0 0,3 6 0 0,3 1 0 0,3 5 0 0,0 6 0 0,0 7 0 0,1 6 0 0,6 4 0 0,2 3 0 0,-3 2 410 0,0 1-185 16,1 2-94-16,-4-3-46 0,0 4 10 15,0-11-57-15,-3-3-8 0,0-2-351 0,0-6 175 16,0-2 93-16,0-2 55 0,0-12-615 0,-5-5 292 47,2-4 174-47,-2 0-699 0,2-15 403 0</inkml:trace>
  <inkml:trace contextRef="#ctx0" brushRef="#br0" timeOffset="128324.41">15967 5893 1435 0,'-8'0'0'0,"-1"2"0"0,-1 3-1 0,2 3 1 0,-1 4 0 0,-5 2 0 0,3 3 0 0,-1 2 523 0,-1 3-242 0,-1 2-121 16,2 1-61-16,-3 2-76 0,3-6-9 0,3-1 24 15,1-6-455-15,0-2 228 0,5-1 124 0,3-8 46 79,0-3-718-79,0 0 358 0</inkml:trace>
  <inkml:trace contextRef="#ctx0" brushRef="#br0" timeOffset="128378.26">15962 6046 803 0,'5'2'-2'0,"-1"0"1"0,1 5-1 0,0-4 1 15,-1 0 236-15,1 2-99 0,-2-1-51 0,0 2 47 0,0-2-39 0,2 1-34 0,-2-1 0 0,2-1-308 0,1-1 143 0</inkml:trace>
  <inkml:trace contextRef="#ctx0" brushRef="#br0" timeOffset="128807.12">16297 5612 1538 0,'5'-17'0'0,"-1"2"0"0,3 3 0 0,0-2 0 0,1 5 0 0,0 0 0 0,-3 6 0 0,2 2 387 0,-2 1-174 15,0 0-88-15,-2 6 25 0,0 3-46 0,-1 5-38 16,-2 2 0-16,0 2-72 0,-2 4-1 0,-5 0 45 16,-4 5 9-16,1-7-9 15,1 3-1-15,1-1 1 0,-1-1-317 0,1 3 168 0,1-4 34 16,4-3-27-16,-2-2 28 0,3 2 37 16,0 0-14-16,2 1 39 0,0-5-15 0,0 2 9 15,0-2-10-15,0 0 74 0,6 0-27 0,0 3-3 16,1-1-7-16,-1-1-17 0,3 1 28 0,-1 0-24 15,-2 2 127-15,2 5-56 0,-1-5-24 0,0 1 1 110,-2-1-2-110,-1 2 4 0,-2-2-19 0,0 2 7 0,-1-3-9 0,-1-4-4 0,0 1 10 0,-3-5-8 0,-6 1 8 0,-4-3-3 0,2-4-4 0,-3-2-52 0,0 0 21 0,-2 0 0 0,1 0-199 0,-3-2 99 0,2-8 54 0,-1 3-136 0,4-5 78 0,-2 0 46 0,2-1 5 0,0 2-18 0,4 1 7 0,3 2 40 15,0 1-39-15,3 0 208 0,1 4-88 0,0-1-52 0,2 4 9 16,0 0 67 15,0 0-41-31,2 0-27 0,6 0 21 0,0 5 0 0,2 2 2 0,3-4-528 0,1 0 238 0</inkml:trace>
  <inkml:trace contextRef="#ctx0" brushRef="#br0" timeOffset="128924.81">16526 6071 1808 0,'4'0'0'0,"-4"0"0"16,0 1 0-16,0 2 0 0,0-3 0 0,2 6 0 0,0-3 400 0,-1 4-181 0,1-2-91 0,-1 1 81 0,3 3-76 0,-1-1-52 16,1 1 0-16,-2-2-624 0,3 0 290 0,-1 0 146 15</inkml:trace>
  <inkml:trace contextRef="#ctx0" brushRef="#br0" timeOffset="129093.35">16679 5921 1602 0,'-5'0'0'0,"-1"1"0"0,2-1 0 0,2 0 0 0,-2 3 0 0,4-3 0 0,0 0 209 0,7 2-85 0,7-2-45 0,6 0 0 15,5 0-34-15,0 0-8 0,5 0 0 0,-3 0 0 16,1 0-1-16,-2-2 1 16,2-1 236-16,-5 3-123 0,-3-1-56 0,-6 1-1437 15</inkml:trace>
  <inkml:trace contextRef="#ctx0" brushRef="#br0" timeOffset="129577.06">16858 5772 1741 0,'-5'15'0'0,"1"7"0"0,2 1 0 0,0 2 0 0,2 4 0 0,-1 2 0 0,-1 6 0 0,2 6 449 16,-1-6-211-16,-1 0-101 0,0 0-49 0,2-3 446 15,-4-2-248-15,1 1-115 0,2-13-23 0,-1-3-55 16,0-5-47-16,1-7-46 0,1-5-136 0,-2 0 54 15,2 0 55-15,0-11-457 0,2-10 260 0,11-6 132 16,2-7 64-16,5-4-351 0,-1 4 73 0,4-2 137 78,2-2 46-78,1 3-370 0,0 2 228 0,4-4 105 0,-5 11 36 0,-1 1 44 0,0 1-1 0,0 5 407 0,0 0-182 0,3 2-100 0,-5 9-36 0,0 4 558 0,4 2-301 0,-4 2-151 0,0 0 9 0,6 3 384 0,-6 5-240 0,3 4-115 16,-2 0-57-16,-1 1 18 0,-2 0-37 0,3 0 9 15,-10 1-144-15,-1-1 49 0,-6-1 23 0,-2-1 1 47,-3-2-324-47,-1 2 184 0,-1-1 76 0,-13-5-358 0,-2 1 167 0,-2-3 121 0,-1-3-28 0,0 0-259 0,1 0 184 0,2-2 93 0,2-8 47 0,0-3-116 16,3-3 71-16,2-2 50 0,2-3-228 16,3-1 134-16,0-1 67 0,3 3 15 15,-2-6 17-15,3 6 9 0,0 4 26 0,0 3 461 16,0 1-237-16,0 4-112 31,0-1-65-31,0 9-19 0,0 0 1 0,0 0-29 0,0 10 1 0,0 5 893 0,0 2-383 0,0 1-223 0,0 2 200 0,0 1-206 16,0-1-104-16,0-1-51 0,0 1-340 0,0-3 140 15,-2-3 74-15,0-2-594 16,-2-1 333-16,-1-1 132 0,2 1 101 0,-1-9-612 16,-3-2 320-16</inkml:trace>
  <inkml:trace contextRef="#ctx0" brushRef="#br0" timeOffset="129786.5">17225 5695 2133 0,'0'-3'0'0,"0"-3"0"0,0 0 0 0,-1 6 0 0,-2 0 0 0,-1 6 0 0,0 15 0 0,1 6 0 0,-2 11 0 0,2 4 0 0,2 6 0 0,1 6 0 0,0 5 0 0,0 2 1059 0,1-5-515 0,8-3-349 94,5-7-195-94,8-5 0 0,5-10 0 0,8-1 0 0,7-21 0 0,4-9 0 0,5-2 0 0,3-18 0 0,0-11 0 0,3-5 0 0,-12-3-85 0,-6 2-20 0,-4-4-969 0,-6 5 480 0,-6-3 278 0</inkml:trace>
  <inkml:trace contextRef="#ctx0" brushRef="#br0" timeOffset="131323.22">18139 5760 1799 0,'0'0'0'0,"0"2"0"0,0 2 0 0,-2 2 0 0,0 4 0 0,1 1 0 0,1 5 0 0,0 6 432 0,0 3-197 0,0 5-99 0,0 0-68 0,0 10 9 0,3-4-39 0,1 0 0 0,1 3-150 16,0-5 75-16,-2 0 37 0,1 2 10 0,-2-11-454 15,0-4 240-15,-1-4 122 16,-1-7-593-16,0-5 249 0,0-5 184 0</inkml:trace>
  <inkml:trace contextRef="#ctx0" brushRef="#br0" timeOffset="131542.63">18045 5646 1800 0,'4'-28'0'15,"3"8"0"-15,2-4 0 0,5 16 0 0,3 3 0 0,6 3 0 0,6 2 0 0,6 0 0 0,0 5 250 0,2 11-106 0,3 6-53 0,0 3 207 16,-3 4-130-16,3 7-56 0,-10-1-41 0,-8 5 44 16,-5 1-38-16,-6 5-1 15,-8 3-11-15,-3 5 9 0,-1-7-36 0,-18-1 0 0,-8-2 96 0,-2-3-47 16,-4-2-25-16,-4 2 30 0,6-17-9 0,0-2-45 15,-1-8-20-15,4-4-252 0,5-4 126 0,-2-4 82 16,8-2 27-16,6-1-348 0,4-13 152 0,6-3 102 16,1-7-821-16,0-2 429 15</inkml:trace>
  <inkml:trace contextRef="#ctx0" brushRef="#br0" timeOffset="131881.53">18522 5920 2336 0,'13'0'0'0,"0"0"0"0,1 0 0 0,0 0 0 0,-1 0 0 0,0 0 0 0,0 2 0 0,1 7 0 0,0 2 0 0,-2 1 266 0,-2 2-114 16,-2 1-57-16,-2 2-113 0,-3 2 28 0,0 1 10 0,-3 1 17 0,0-2-214 15,-14-2 107-15,-2 3 54 0,-5-6 17 0,-3 1 10 16,-2-6 26-16,1-2 138 16,0-1-69-16,0-5-49 0,2 1-24 0,6-2 258 15,4 0-127-15,5 0-65 0,3-2-31 0,4-3 117 16,1-1-116-16,1-1-69 31,15-1 0-31,8 1 0 0,2 0 0 0,4 2 0 0,1 2 0 0,0 2-39 0,2-2 14 0,1 0-215 0,0 3 139 0,-1-2 38 16,6 0 52-16,-7-2-714 93,0 0 343-93,-3-1 173 0,0-2 85 0,-1 0 43 0</inkml:trace>
  <inkml:trace contextRef="#ctx0" brushRef="#br0" timeOffset="132639.14">19085 5704 1171 0,'-10'-7'0'0,"4"2"0"0,1 3 0 0,3-2 0 0,2 1 0 0,0-2 623 0,8-2-284 0,12 2-155 16,5-5 89-16,5 3-118 0,4 0-59 0,2 0 84 15,5-1-62-15,-3 2-46 0,0 3 1 0,1 2-69 16,-2 1 32-16,0 0 1 0,1 0 8 0,-12 10-26 16,-3 2 18-16,-5 2-1 0,-7 1 1 15,-2 3-56-15,-3 3 37 0,-6-7-9 16,0 6-11-16,-3-2 8 0,-7-2 1 0,-3-1-20 16,0 2-191-16,-2-10 92 0,1 2 59 0,-2-7-433 15,4 1 228-15,-2-3 93 0,0 0 56 0,2-3-456 16,2-6 264-16,-1-6 133 0,0-4 65 15,2-4-317-15,-2-4 183 0,2-3 104 0,1-1 1 0,0-1 66 16,2-2 37-16,-2 3 47 0,2-5-36 0,1 7 18 16,2 5 0-16,1 6 392 15,2 1-232-15,0 8-99 0,0 1-58 0,0 6 674 16,0 2-332-16,3 7-95 0,5 10-107 0,1 5 293 31,-2 0-205-31,-2 7-97 0,1 0 105 0,-1 0-101 0,-2 0-51 0,-2 5-105 0,2-5 22 0,-1 0 0 16,-2-4 33-16,0 2-521 0,0-2 261 0,0 4 139 15,-5-10 55-15,-3-2-737 0,1-4 375 0</inkml:trace>
  <inkml:trace contextRef="#ctx0" brushRef="#br0" timeOffset="132924.38">19269 5542 1560 0,'-3'15'0'0,"-4"2"0"0,-1 7 0 0,3 6 0 0,-4 10 0 0,1 2 375 0,0 8-169 0,2 4-85 0,1 6 270 16,2-2-177-16,3 7-79 16,0-14-55-16,0-5 423 0,11-3-233 0,6-9-194 0,2-3-76 0,9-1 0 15,0-16 0-15,3-3 0 16,4-7 0-16,1-4 0 0,1 0 0 0,5-5-233 16,-6-14-2-16,2-2 135 93,-2-2 69-93,0-2-965 0,-3 0 473 0,3-2 234 0</inkml:trace>
  <inkml:trace contextRef="#ctx0" brushRef="#br0" timeOffset="133022.63">19787 5701 2109 0,'0'0'0'0,"0"-6"0"0,0 3 0 0,0-1 0 0,0-1 0 0,3 2 0 0,10 0 0 0,7 1 337 0,6-2-142 0,4 1 120 0,6 1-139 0,1 2-71 16,6-5-34-16,3 2-382 0,6-1 183 0,-6 1 77 15,-2 1 43-15,-5-1-672 0,-7 0 358 0,-4 2 179 16,-3-2 98-16</inkml:trace>
  <inkml:trace contextRef="#ctx0" brushRef="#br0" timeOffset="133193.87">20225 5407 2604 0,'-15'8'0'0,"0"6"0"16,-2 7 0-16,0-1 0 0,-2 8 0 0,-9 6 0 0,1 8 0 0,-11 13 0 0,2 0 0 0,-5 4 0 0,-1 5 0 0,-1-2 278 0,1-4-121 0,0 2-51 15,14-17-40-15,7-6-359 0,7-8 164 0,8-5 83 16,4-4-297-16,2-6 199 0</inkml:trace>
  <inkml:trace contextRef="#ctx0" brushRef="#br0" timeOffset="133354.44">19999 5990 2138 0,'-4'12'0'0,"0"5"0"0,-2 0 0 0,0 7 0 0,1 2 0 0,0-1 0 0,2 1 0 0,0 0 0 0,0 2 417 0,3-6-191 0,0 4-85 0,0-6-426 0,0-4 160 0,0-4 81 0,0-4 40 0,0-5-705 0,3 1 381 0,-2-4 178 0,-1-4-290 0</inkml:trace>
  <inkml:trace contextRef="#ctx0" brushRef="#br0" timeOffset="133549.04">19972 5900 896 0,'6'-17'0'0,"1"1"0"0,3 1 0 0,2 5 0 0,-2 3 0 0,3 4 189 0,1 2-77 0,3 1-29 0,-1 0 67 16,1 1-58-16,2 12-27 15,-1-1-1-15,1 5 115 0,-2 7-63 0,0 0-45 0,-4 3 235 0,0 3-136 0,-3 3-67 0,0 0-33 31,0 3 287-31,-4-4-165 0,-1 1-78 0,-2 0 60 0,-1 3-69 0,0-5-35 32,-2 6 9-32,0-6-181 0,0-6 68 0,-2-1 36 0,-3-5-1 0,-1-2-558 0,0-3 305 0,-2-10 140 15,0-4-939-15</inkml:trace>
  <inkml:trace contextRef="#ctx0" brushRef="#br0" timeOffset="133764.47">20003 6105 1151 0,'-8'-6'0'0,"1"1"0"0,4 0 0 0,0 2 0 0,3 1 0 0,0 2 0 0,1 0 0 0,8 0 150 0,2 0-67 0,0 8-9 0,0 2-141 15,0 1 50-15,-3 1 25 0,1 3 0 0,-4-1-34 16,0 3 28-16,-4 0-5 0,-1-2 23 0,0 2 94 16,0-3-44-16,-3 1-23 0,-3 2 287 0,0-6-154 15,1-3-72-15,-2 0 150 0,5-1-112 0,-2-3-45 16,4-4-38-16,0 0-247 0,2-2 110 0,9-13 55 15,8-2 27-15,4-4-706 0,1-2 347 0</inkml:trace>
  <inkml:trace contextRef="#ctx0" brushRef="#br0" timeOffset="133988.88">20455 5981 1267 0,'-3'0'0'16,"-2"0"0"-16,4-1 0 0,-2-1 0 0,3-1 0 0,0 3 714 0,4-5-339 0,11 3-169 0,3 2-86 0,6-5 83 0,4 3-89 0,1 0-39 0,3-1 0 0,5 1-39 0,-3 1-1 0,2-3 10 0,-3 2-740 0,-4 1 364 0,-2 0 182 0</inkml:trace>
  <inkml:trace contextRef="#ctx0" brushRef="#br0" timeOffset="134134.49">21114 5479 2835 0,'-5'0'0'0,"4"3"0"0,-3 0 0 0,0 3 0 0,0 1 0 0,-3 6 0 0,-2 8 0 0,-2 4 476 16,-7 12-212-16,1 1-119 0,-3 10 66 0,0 0-211 15,-3 3 0-15,0-2 0 0,-1 5 0 0,7-16 0 16,2-5 0-16,2-6-308 15,2-5 55-15,2-5 145 0,1-2 80 0,2-10-972 0</inkml:trace>
  <inkml:trace contextRef="#ctx0" brushRef="#br0" timeOffset="134272.12">21063 5741 1924 0,'8'0'0'0,"0"0"0"0,1 0 0 0,0 0 0 0,2 0 0 0,5 0 0 0,1 4 0 0,3 1 0 0,0 4 464 0,2-1-215 0,-1 0-106 0,3 1-424 0,-2-2 168 0,-6 1 70 0,-2 1 39 0,-5-3-410 16,-4 1 225-16</inkml:trace>
  <inkml:trace contextRef="#ctx0" brushRef="#br0" timeOffset="134430.71">21176 5817 1542 0,'-8'0'0'0,"3"0"0"0,0 0 0 0,-1 0 0 0,2 0 0 0,0 7 0 0,1 4 0 0,3 6 382 0,0 5-173 0,0 9-87 0,6 6 508 0,2 11-289 15,1 1-157-15,-1 4 5 0,0 4-77 0,-4-3-38 16,1 2 0-16,0 3-682 31,-3-14 317-31,-1-4 163 0,-1 0 82 0,0-5-990 0</inkml:trace>
  <inkml:trace contextRef="#ctx0" brushRef="#br0" timeOffset="134789.31">21699 5849 1447 0,'-16'0'0'0,"4"-2"0"0,2-3 0 0,3 4 0 0,-1-2 0 0,8-1 0 0,0 2 0 0,15-2 441 16,8 0-202-16,7 0-102 0,7-3 9 0,1 2-60 31,-1 1-25-31,3 1-405 0,-3 1 190 0,-2 2 95 0,5-3 57 0,-11 3-275 0,-2 0 155 0,-4 0 78 16,-6 7 38-16</inkml:trace>
  <inkml:trace contextRef="#ctx0" brushRef="#br0" timeOffset="135028.69">21875 5516 1298 0,'0'0'0'0,"-5"0"0"0,2 0 0 0,0 12 0 0,1 5 0 0,2 12 0 0,0 9 324 16,0 11-143-16,2 11-73 0,4 5 435 0,0 8-244 15,-5-10-136-15,0 2-15 0,2-6-55 0,-3-4-28 110,0-7-1-110,0 3-235 0,0-17 99 0,0-7 54 0,0-1 27 0,0-9 1 0,0-6 27 0,-3-5 8 0</inkml:trace>
  <inkml:trace contextRef="#ctx0" brushRef="#br0" timeOffset="135116.46">21889 5857 1313 0,'-7'0'0'0,"0"0"0"0,-4 0 0 0,3 4 0 0,-3 4 0 0,-1 3 254 0,-4 4-99 0,2 2-64 0,0 3 122 16,-3 5-88-16,1 1-44 0,1 3 0 0,-2 2-393 15,6-4 169-15,1-5 90 0,6-1 45 0,0-6-340 16</inkml:trace>
  <inkml:trace contextRef="#ctx0" brushRef="#br0" timeOffset="135261.57">21973 5917 779 0,'0'3'0'0,"3"-3"0"0,-1 2 0 0,-1 3 0 0,2-1 0 0,1 3 470 0,0 1-221 15,4 0-107-15,-2 1-169 47,0 1 32-47,4-2 0 0,-1 3 41 0,2-3-671 0</inkml:trace>
  <inkml:trace contextRef="#ctx0" brushRef="#br0" timeOffset="135413.18">22191 5842 1242 0,'-3'-3'0'0,"-2"-2"0"0,4 3 0 0,-3 2 0 0,0 0 0 0,3 0 0 0,-1 13 544 0,0 4-245 0,2 4-135 0,0 6 102 0,0 2-115 0,0 2-57 0,0 3 71 0,0 3-55 0,0-6-41 15,4 1-1-15,0-4-421 0,-1-3 195 0,0-4 97 0,-1-1 58 0,3-10-612 16,-4-5 326-16,-1-5 91 16,0 0 105-16,0-4-552 0,0-10 296 0</inkml:trace>
  <inkml:trace contextRef="#ctx0" brushRef="#br0" timeOffset="135614.63">22149 5629 927 0,'3'-24'0'0,"2"5"0"0,3-5 0 0,4 12 0 0,-1 1 0 0,4 4 0 0,3 2 122 15,2 1-42-15,6 2 97 16,-4 2-74-16,3 0-34 0,-3 4 1 0,0 3 23 16,0 6-28-16,1-1 9 0,-9 5-37 0,0 0 185 15,-3 5-92-15,-2 4-47 0,-4 4-23 0,0 8 275 16,-4-4-154-16,-1 4-72 0,0-1 151 0,0 3-112 16,0 1-55-16,0 4-272 0,-3-4 103 0,0-2 57 15,-1 2 27-15,3-2-351 0,-1-1 189 0,0 3 105 16,-1-9 38-16</inkml:trace>
  <inkml:trace contextRef="#ctx0" brushRef="#br0" timeOffset="135783.18">22275 5925 2235 0,'-8'-11'0'0,"0"0"0"0,4 3 0 0,1 4 0 0,0-4 0 0,3 5 0 0,0 2 351 0,0-2-158 0,6 1-79 0,8 2-43 0,-3 0-26 0,6 0-9 0,-3 0 0 0,0 0 1 0,-1 0-1 0,1 6 0 16,-2 0-206-16,-4-1-642 0</inkml:trace>
  <inkml:trace contextRef="#ctx0" brushRef="#br0" timeOffset="135916.82">22259 6028 1732 0,'-7'-7'0'0,"2"-1"0"0,2 2 0 0,0-1 0 0,3 2 0 0,0 2 0 0,3 1 0 0,5 1 0 0,5-1-13 0,0 2 33 0,0 0-9 0,1 0 25 0,-3 5-718 15</inkml:trace>
  <inkml:trace contextRef="#ctx0" brushRef="#br0" timeOffset="136092.35">22247 6232 1052 0,'-8'3'0'0,"-1"1"0"0,0 0 0 0,4-1 0 0,0 1 0 31,0 0 0-31,2-1 72 0,3 1-36 0,0-2 0 0,3 1 334 0,5-2-159 0,5 0-91 0,4-1-8 0,-2 0-38 0,5 0 0 0,0 0-37 0</inkml:trace>
  <inkml:trace contextRef="#ctx0" brushRef="#br0" timeOffset="136331.71">22867 5574 1558 0,'8'-8'0'0,"1"-1"0"0,-2 5 0 0,1 1 0 0,2-2 0 0,-3 5 0 0,-3 0 0 0,1 0 137 0,-3 9-50 0,-1 6-26 0,-1 2-84 16,0 2 25-16,-11 3 0 0,-2 0 34 0,-2-2-273 15,-2 3 137-15,0-1 76 16,1-4-63-16,1-1 58 0,-1-3 31 0,2-1-1 62,3-2 218-62,-3 1-144 0,8-4-36 0,1-2 257 0,3-3-137 0,2-2-71 0,0-1-34 0,10 0 133 16,8 0-80-16,5 0-36 0,3-4 0 0,4-5 5 0,3 1-32 0,-1-1-8 0,3 1-295 0,-2 1 147 0,-1 1 74 0,0-1 37 0,0 1-735 0,-12 3 367 16,0 2 124-16</inkml:trace>
  <inkml:trace contextRef="#ctx0" brushRef="#br0" timeOffset="136474.32">22796 5862 605 0,'-10'17'0'0,"0"-1"0"0,5 4 0 0,0 4 0 0,5 0 331 0,0 2-148 0,0 1-74 16,0 0-36-16,0 2 123 0,0 4-72 0,0-6-48 16,0-2-197-16,0 2 79 0,-2-4 38 0,-3-4 0 15,-3 4-565-15</inkml:trace>
  <inkml:trace contextRef="#ctx0" brushRef="#br0" timeOffset="136614.5">22811 6041 1183 0,'3'0'0'0,"-2"0"0"0,-1 0 0 0,1 0 0 0,1 0 0 0,2 2 0 0,-1 1 510 0,4 1-237 0,-1 3-119 15,1 0-60-15,1 1-140 0,0 1 37 0,2-1 22 0,-1-1-256 0,0 2 139 16,-1-1 70-16</inkml:trace>
  <inkml:trace contextRef="#ctx0" brushRef="#br0" timeOffset="136742.28">22978 6024 1213 0,'-2'0'0'0,"-1"0"0"0,-1 0 0 0,3 0 0 0,0 0 0 15,1 0 0-15,0 3 222 0,0-2-84 0,0 5-56 0,0-2-160 0,2 1 57 0,5 2 28 16,1-3 1-16,0 2-699 0</inkml:trace>
  <inkml:trace contextRef="#ctx0" brushRef="#br0" timeOffset="136999.6">23210 5997 871 0,'1'0'0'0,"-1"3"0"0,2-1 0 0,-2 0 0 0,0 3 0 0,0-1 197 0,0 4-82 0,0-1-30 15,-2 4 68-15,-6 3-59 0,-5 3-30 0,-4 2-93 16,-2 1 33-16,-6 4 8 15,-3-3 23-15,-3 3-124 0,-3-2 62 0,-6-2 31 0,-5 1 10 16,3-5-22-16,2-3 0 0,1-1 43 16,5-3 146-16,6-2-88 0,-1-1-26 0,17-1-65 15,4-5 332-15,8 1-150 0,0 3-74 0,9-2 30 16,11 3-43-16,8-4-35 0,6 1-1 0,8 0 31 16,2-2-28-16,4 0 0 0,8 0-20 0,-9 0-292 15,5 0 142-15,0-4 70 0,1-2-496 0,-1-1 252 16,6 2 94-16,-14-1 91 15,-3 1-583-15</inkml:trace>
  <inkml:trace contextRef="#ctx0" brushRef="#br0" timeOffset="137263.89">23763 5728 569 0,'-26'10'0'0,"3"0"0"0,-4 2 0 0,-2 3 0 0,6-4 0 0,-2 2 333 0,4 1-149 0,2-2-75 0,2 2 163 0,9-4-123 15,6 0-57-15,2 0-28 0,0 1 125 16,0 0-77-16,1 6-30 0,8-3-8 0,-1 5 24 16,0 1-31-16,-1 2 0 0,-2 4 58 0,-3 3-36 15,1-3-32-15,-3 1-222 0,0-2 100 0,-3 2 50 16,-1-3 25-16,-2 0 8 0,-2-7 17 0,4-5 0 15,-1 0 0-15,2-9-1201 0,0-3 565 0</inkml:trace>
  <inkml:trace contextRef="#ctx0" brushRef="#br0" timeOffset="137452.39">23573 5886 948 0,'8'-6'0'0,"1"0"0"0,4 3 0 0,2-1 0 0,2 3 0 0,2-3 0 0,1 4 0 0,2 0 0 0,-2 9 285 0,1 3-125 32,-1 5-63-32,2 4 229 0,-6 0-151 0,-4 3-69 0,0 2-36 0,-4 1 129 0,-3-1-82 0,3 4-33 0,-7-4-8 0,1-2-195 15,1 0 77-15,-3-3 38 0,0 0-235 0,0-3 145 16,-3-5 60-16,-3-3 34 0,-2-1-653 0,-2-4 263 16</inkml:trace>
  <inkml:trace contextRef="#ctx0" brushRef="#br0" timeOffset="137926.12">23565 6157 1190 0,'-4'-7'0'0,"1"2"0"0,-1 0 0 0,4-2 0 0,0 4 0 0,0 1 0 0,2 2 0 0,4-3 303 0,6 3-125 0,0 0-76 16,0 0-34-16,2 5-116 0,-1 5 42 0,-1-4 0 62,-1 5-108-62,-3 0 71 0,-3-1 39 0,2 3-1 0,-4-2 40 0,0-2 0 0,-1 2 9 0,-2-1-10 0,0-5 1 0,0 1-77 0,0-5 31 0,0-1-416 0,0 0 191 0,1 0 81 16,4-7 60-16,3-10-31 0,4-1 46 0,1-8 23 16,7-5-41-16,2-3 36 0,7-7 0 0,3-7 27 15,1-4-51-15,4-3 26 0,4-10-9 0,-5 6 65 16,3 2-31-16,-4 1 0 0,-4 7 12 0,-4 8 206 16,-2 3-136-16,-13 20-36 15,-8 9-23-15,-3 7 548 0,-1 2-264 0,0 0-99 0,0 6 293 0,-6 6-219 16,-1 6-107-16,1 2-52 15,2 3 165-15,2 6-101 0,0 2-63 0,2 1 35 16,0 7-45-16,0 0-22 0,0 0 0 0,0 8 22 16,5-12-8-16,3 3-36 0,1-1-1 0,-1-1-116 15,3-4 59-15,0 6 37 0,-5-9-238 0,1-2 129 16,-2-3 48-16,-3-2 38 0,-2-1-252 0,0 1 123 16,-7-7 24-16,-6-4-60 0,-4-4 70 0,-4 0 34 15,0-3 1-15,-4 1-7 16,6-5 41-16,-3 0 0 0,4-3 1 0,0-6 54 0,2-8-28 0,4-3-8 15,5-2 91-15,3-3-55 16,4 0-28-16,0 0 1 0,6 1 161 0,7 0-89 16,2 5-17-16,3 2-360 0,3 2 155 0,3 3 72 15,1 1 45-15</inkml:trace>
  <inkml:trace contextRef="#ctx0" brushRef="#br0" timeOffset="138231.35">24292 5939 1085 0,'-7'-12'0'0,"2"5"0"0,5 2 0 0,0 0 0 0,2 1 0 0,10 1 408 0,10-3-177 0,2 2-102 0,4-1 96 0,6 3-95 0,-1-4-47 0,4 2-24 0,7 0-58 0,-4 3 35 16,2-1 0-16,2 0-424 0,-5 2 212 0,-6 0 106 15,3 0 62-15,-16 0-723 16</inkml:trace>
  <inkml:trace contextRef="#ctx0" brushRef="#br0" timeOffset="138535.54">24550 5639 1629 0,'0'0'0'0,"0"0"0"0,0 0 0 0,-2 0 0 0,2 4 0 0,0 16 0 0,0 9 0 0,0 11 219 0,0 10-92 0,5 7-46 0,4 7 408 0,4 1-226 0,-2 3-105 0,-2-12-66 0,4-6-20 0,-5-7 0 0,4-8-36 16,-1-6-1-16,1-4-293 0,-2-14 142 0,-1-8 76 16,-4-3-367-16,3 0 221 0,-5-5 111 0,3-5-258 15,-4-9 162-15,1-3 27 32,0-1 54-32,-2-1 16 0,-1-4-1 0,0 1 30 0,0 6 10 0,0 1 103 0,-7 2-52 0,-1 4-26 0,-4 2 0 0,-5 1 203 15,2 7-109-15,-5 2-61 16,-3 2 151-16,2 0-64 0,-2 2-56 0,-4 6 24 47,2 7-144-47,-1 2 44 0,2-1 0 0,3 2-160 0,2-3 99 0,3-1 57 0,6-5 3 0</inkml:trace>
  <inkml:trace contextRef="#ctx0" brushRef="#br0" timeOffset="138662.21">24770 5695 1657 0,'5'-5'0'0,"1"1"0"0,2 1 0 0,-1 0 0 0,1 3 0 0,-2 0 0 0,2 12 0 0,-2 0 234 16,1 3-90-16,1 4-295 0,-4-2 94 0,0 4 46 16,-1-1 23-16,1 1-778 0</inkml:trace>
  <inkml:trace contextRef="#ctx0" brushRef="#br0" timeOffset="138798.84">24919 5874 1200 0,'0'0'0'0,"-1"0"0"0,-1 0 0 0,1 0 0 0,-1 2 0 0,2 1 0 0,0-2 304 0,0 2-134 0,0 0-68 16,2 2 24-16,4-1-45 0,2 1-14 0,2-2-660 15,-3 0 303-15</inkml:trace>
  <inkml:trace contextRef="#ctx0" brushRef="#br0" timeOffset="138991.32">25102 5583 839 0,'0'-9'0'0,"0"6"0"0,0 0 0 0,-3 3 0 0,2 0 0 0,-1 6 730 16,1 18-347-16,1 10-165 31,0 11-96-31,0 5 587 0,0 9-337 0,0 7-169 0,0 3 66 0,0 8-183 0,0-12-86 0,0-5 0 16,0-5 0-16,1-6 0 0,1-3 0 0,2-1-427 0,-4-17 203 0,0-4 129 15,0-10 65-15,-4-5-719 0,-3-3 377 0,-7-1 64 16,6-5 141-16</inkml:trace>
  <inkml:trace contextRef="#ctx0" brushRef="#br0" timeOffset="139159.88">25488 5525 1965 0,'8'-9'0'0,"0"4"0"0,1 3 0 0,-4 2 0 0,-3 9 0 0,-2 12 170 0,0 4-68 16,-2 6-33-16,-7 6 763 0,-3 0-403 0,0 3-197 15,-4 1-100-15,1 2-132 0,-2-2 0 0,0 4 0 16,6-10 0-16,1-8 0 16,3-5 0-16,1-4 0 0,6-7 0 0</inkml:trace>
  <inkml:trace contextRef="#ctx0" brushRef="#br0" timeOffset="139314.46">25685 5607 2812 0,'12'0'0'0,"0"0"0"0,1 0 0 0,1 5 0 0,-1 4 0 0,3 5 0 0,-4 2 0 0,0 2 0 0,0 5 0 0,-2-1 0 0,-1 2 0 16,-2 5 0-16,-3-5 0 0,-2-1 0 0,-2 1-372 0,0-3 203 0,-10-1 103 0,-2 1-849 0</inkml:trace>
  <inkml:trace contextRef="#ctx0" brushRef="#br0" timeOffset="139574.73">25540 5963 825 0,'0'0'0'0,"0"0"0"0,0 3 0 0,0-1 0 0,0-2 0 0,0 5 522 0,3 1-248 0,7 5-119 0,3 3 461 0,4 4-291 0,2 8-145 16,3 4-63-16,-1 3 14 0,3 1-48 0,-4 2-23 15,-1 0-1-15,-5-1-67 0,0 0 9 0,-11-8 34 16,-3-7-249-16,0-4 124 0,-11-3 63 0,-7-1 40 16,-3-8-296-16,2-2 160 0,-2-2 25 0,1 0-176 15,2-2 82-15,-4-7 70 0,7 1 48 0,4-4 6 16,0 0-1-16,-1-2 34 0,5 4 0 15,-1-2 136-15,1 3-64 0,2 3-36 16,-1 1 0-16,-3 1 79 0,1 4-57 0,-8 0-38 16,0 0 445-16,-2 13-213 0,-5 0-63 0,-4 7 7 15,-2 1-62-15,-9 4-24 0,3-3-8 0,3 2-504 16,2-2 235-16,4-3 119 0,7-6 60 0</inkml:trace>
  <inkml:trace contextRef="#ctx0" brushRef="#br0" timeOffset="139728.32">26068 6399 0 0,'-16'-7'0'0,"13"5"0"0,3 2 0 0,3 0 0 0,3 0 0 0,-1-1 0 0,-5-1 0 0</inkml:trace>
  <inkml:trace contextRef="#ctx0" brushRef="#br0" timeOffset="146270.94">10789 6508 531 0,'-1'0'0'0,"-7"-4"0"0,1 0 0 0,1 1 0 0,-2 2 0 0,1 1 286 0,-1 0-123 0,0 1-62 31,-3 13 101-31,3 4-86 0,2 8-39 0,-1 4 177 0,0 6-108 0,2 5-54 32,1 6-16-32,4-4 85 0,0 4-61 0,0 0-30 0,8-1-1 0,5-2 1 15,3-1 10-15,1-11-41 0,0-4 0 0,3-4-149 0,-2-4 75 0,2-5 36 16,2 2-319-16,-4-10 157 0,-1-1 95 0,2-6 8 15,-6 0-219-15,2 0 92 0,-1-4 77 0,-1-10-348 16,-2-5 209-16</inkml:trace>
  <inkml:trace contextRef="#ctx0" brushRef="#br0" timeOffset="146744.67">10954 6713 1134 0,'-10'0'0'0,"1"0"0"0,4 0 0 0,1 0 0 0,4 0 0 0,0 0 0 0,7 0 410 0,13 0-185 0,6-2-84 0,5-6 192 0,6-1-148 16,3-6-73-16,1 1-36 0,2-2 15 0,0-2-17 16,0-1-9-16,-5 0-71 15,-3-1 0-15,-3 2 44 0,-3-3 1 0,-2 2-166 0,-11 4 78 0,-8-1 44 16,-5 2 0-16,-2 1-87 16,-1 1 66-16,-3-5-23 0,-8 6 76 0,-7 3-56 15,-1-2 30-15,-1 0 157 0,-3 3-76 0,-2 2-43 16,1 3 11-16,2 2 129 0,0 0-79 0,-2 6-24 15,2 3 0-15,0 5 7 0,5-2-45 0,2 5 1 16,3 2 0-16,4-1 8 0,4 5-8 0,-1 1 9 109,5-3-76-109,0 0 33 0,0 1 1 0,6 0 32 0,5-4-148 0,1 2 79 0,1-4 10 0,2-2 0 0,0 0-3 0,0-3 41 0,-2-1-52 0,-1 5 82 0,-1-6-60 0,-3 1 14 0,-3 2-29 0,0 0 324 0,-1 1-132 0,0 3-146 0,-2-2-18 0,-2 2 0 0,0-2 0 0,0 3 0 0,0 2 0 0,2 0 0 0,-1-2 0 16,1 2 0-16,1-6 0 0,3 4 0 0,-1 2 0 0,0-7 0 16,1 3 0-16,-1-2 0 15,-2 2 0-15,-2-2 0 0,1 4 0 0,-2-5 0 0,0 3 0 16,-3-4 0-16,-5 4 0 0,-4-3 0 16,0 0 0-16,0-2 0 0,-2-3 0 0,1 0-418 15,2-5 147-15,-3 2 116 0,2-3 48 0,3-1-634 16,2 0 351-16,3-2 175 0,4-12 89 0</inkml:trace>
  <inkml:trace contextRef="#ctx0" brushRef="#br0" timeOffset="146928.09">11451 6909 2378 0,'0'5'0'0,"2"3"0"0,-2-1 0 0,1 4 0 0,1 2 0 0,2 1 0 0,-1 3 0 0,3 3 438 0,-1 0-205 0,2 1-97 0,0-3 49 15,1 1-73-15,0-2-37 0,0 4 10 0,3-7-490 16,-4-1 222-16,3-3 111 0,1-4 55 0,-2-1-633 16,2-4 350-16,-3-1 162 0,1 0-289 0,-1-12 121 0,-1-3 134 0,-1-5-288 15</inkml:trace>
  <inkml:trace contextRef="#ctx0" brushRef="#br0" timeOffset="147049.49">11573 6740 1322 0,'-7'-11'0'0,"1"5"0"0,0 1 0 0,0 2 0 0,2-1 0 0,2 4 178 0,2 0-69 0,0 0-36 0,0 7 284 32,0 2-160-32,0 0-69 0,2 2-50 0,0 1-199 15,6 0 80-15,1 3 40 0,-2-1 0 0,2 1 49 0</inkml:trace>
  <inkml:trace contextRef="#ctx0" brushRef="#br0" timeOffset="147277.79">11911 7074 2251 0,'0'4'0'0,"0"0"0"15,0 0 0-15,-1 1 0 0,-3 3 0 0,3 0 0 0,-1 2 0 0,0 1 0 0,-1 2 300 0,2 2-123 0,-3 1-168 0,2 1 29 0,-2 1-1 0,-2 2 0 0,0-2-153 0,1 2 87 0,-3-6 28 0,-1 0 0 0,1-3-448 0,0-4 237 0,1-1 118 16,-1-5 65-16,2-1-649 16</inkml:trace>
  <inkml:trace contextRef="#ctx0" brushRef="#br0" timeOffset="147677.73">12129 6649 1713 0,'0'3'0'0,"0"2"0"0,0 1 0 0,0 5 0 0,-3 1 0 0,3 6 0 0,0 6 646 16,0 5-295-16,0 0-161 0,0 0-77 16,0 2-21-16,0 0-27 0,0-2-1 0,0 1-17 0,0-10-157 15,0-3 73-15,0-4 37 16,0-5-361-16,0-5 200 0,0-1 108 0,0-2-153 16,0-10 115-16,0-12 58 0,0-2-62 0,0-3 26 15,3-7-19-15,-2 1 9 0,6-4 42 0,-1 0 30 16,2 0-30-16,4-5-10 0,-1 8 10 0,0 3-6 15,5 0 5-15,-1 6 1 32,3 3 109-32,0 1-57 0,-2 12 2 0,1 8 166 0,-3 1-90 0,1 12-50 0,-7 15-17 0,-2 9 301 15,-3 8-147-15,-3 11-80 0,0 6-19 0,0-1 256 16,-4 4-150-16,-3 8-65 0,1-10-48 0,-3 1 78 16,3-3-58-16,1-5-28 93,4-3-102-93,0 2 45 0,1-17-8 0,0-3-429 0,1-4 233 0,6-7 117 0,5-5 57 0,-2-1 38 0,3-11-8 0,0-6-70 0,3 0 39 0,1-7-1373 0,-1-11 679 0</inkml:trace>
  <inkml:trace contextRef="#ctx0" brushRef="#br0" timeOffset="147791.43">12515 7136 903 0,'2'-21'0'0,"1"5"0"0,1-1 0 0,-2 9 0 0,0 3 0 0,-1 2 0 0,1 3 563 0,-2 0-263 0,1 8-121 0,-1 7-76 0,0 7 446 0,0 1-256 0,0 4-128 16,0-1 94-16,0 4-102 0,0-6-64 0,2 0-99 15,0-4 1-15,1 1 42 0,1-4 0 0,1 0-479 16,1-5 235-16,1-4 122 0,-3-3 61 0,4-5-723 16,0 0 379-16,1-8 64 0</inkml:trace>
  <inkml:trace contextRef="#ctx0" brushRef="#br0" timeOffset="147945.01">12593 6812 2317 0,'-6'0'0'0,"-1"0"0"16,0 0 0-16,4 0 0 0,-2 0 0 0,4 0 0 0,1 3 0 0,0 4 0 0,0-1 254 0,0 0-109 0,3 3-44 0,5 0-147 31,1-2 41-31,-1-1 1 0,1 2 41 0,2-4-684 0,0 1 352 0</inkml:trace>
  <inkml:trace contextRef="#ctx0" brushRef="#br0" timeOffset="148147.47">12774 6596 1541 0,'6'-3'0'0,"2"-2"0"0,3 4 0 0,1-1 0 0,1 2 0 0,6 0 0 16,1 10 301-16,4 6-132 0,-1 6-57 0,0 3 264 0,-1 8-169 0,-3 4-85 16,-4 4-43-16,-3 7 109 0,-10-2-80 0,-2 2-36 15,-5-1 1-15,-12-1-4 0,-5-5 0 0,-1 3-22 16,-2-12-73-16,2-6 32 0,-1-3-1 0,1-4-337 15,3-4 184-15,1-1 102 0,5-8 37 0,6-3-767 16,3-2 336-16,4-1 201 0</inkml:trace>
  <inkml:trace contextRef="#ctx0" brushRef="#br0" timeOffset="148371.51">13406 6484 2623 0,'-10'4'0'0,"-3"5"0"0,-4 6 0 0,0 7 0 0,-5 5 0 0,-4 9 0 0,-2 12 0 0,3 9 492 0,3 10-219 0,9-7-122 0,6 1-58 15,7-4-28-15,1-9 0 0,16-4-28 0,5-5 95 16,5-17-132-16,4-5 0 0,0-6 0 0,2-7 0 16,2-4 0-16,1 0 0 46,-5-1-296-46,0-10-44 0,-4-6 188 0,-2-3-914 0,2-1 502 0</inkml:trace>
  <inkml:trace contextRef="#ctx0" brushRef="#br0" timeOffset="148520.12">13344 6829 2168 0,'-11'-4'0'0,"5"-1"0"0,-2 0 0 0,8 3 0 0,0 1 0 0,0-1 0 0,9 1 0 0,10-1 278 0,2 0-112 0,4 0-70 0,3 1-207 0,1-1 74 0,2 1 36 0,-1-3-261 15,3 1 157-15,-2-1 66 16,-1 2 38-16,1 0-826 0</inkml:trace>
  <inkml:trace contextRef="#ctx0" brushRef="#br0" timeOffset="148728.92">13804 6582 1815 0,'0'0'0'0,"-5"0"0"15,1 0 0-15,2 0 0 0,2 3 0 0,0 8 0 0,0 5 448 0,0 8-197 0,3 2-112 94,5 6 378-94,0 4-240 0,-2 5-121 0,0 8-150 0,0-6-10 0,1-4 40 0,-3 0-1 0,1-3 1 0,-2-7-1 0,0 0 9 0,1-11-8 0,-2-5-795 0,0-5 393 0,-2-4 200 0,0-4-708 0,0 0 411 0,0-7 218 0,0-14 104 0</inkml:trace>
  <inkml:trace contextRef="#ctx0" brushRef="#br0" timeOffset="148909.44">13820 6448 2235 0,'4'-20'0'0,"7"-1"0"0,2 7 0 0,5 7 0 0,0 2 0 0,5 3 0 0,6 2 0 0,7 0 0 0,-1 11 296 0,3 10-131 16,0 6-65-16,-1 5 278 0,-2 5-171 0,0 8-77 16,-11-1-52-16,-4 1 117 0,-6 5-80 0,-8-1-83 31,-6 4-32-31,-6 11 0 0,-18-14 0 0,-10 2 0 0,-3 0 0 0,-5-4 0 0,-2-7 0 0,-3 6 0 15,10-16 0-15,0-7 0 0,7-5 0 0,5-5-268 16,5-4-123-16,0-2 203 0,15-8 26 0,5 0-452 16</inkml:trace>
  <inkml:trace contextRef="#ctx0" brushRef="#br0" timeOffset="149071.01">14374 6970 3782 0,'2'5'0'0,"1"-3"0"0,1 3 0 0,0 1 0 0,-1 1 0 0,3 4 0 0,1 4 0 0,3 1 0 0,-2 4 0 0,2 3 149 0,2 1-149 0,-3 3 0 0,1-1 0 0,0 4 0 0,0-6 0 15,-2-4 0-15,1 1-547 16,-1-8 62-16</inkml:trace>
  <inkml:trace contextRef="#ctx0" brushRef="#br0" timeOffset="154669.67">2937 6532 758 0,'-9'0'0'0,"3"-3"0"0,2-1 0 0,-2 1 0 0,0-4 0 0,2 3 0 0,0-2 314 0,0 4-137 0,-1-4-68 15,3 2-35-15,-1-3 186 0,1 5-115 0,1-1-53 16,1 2 48-16,-2-3-50 0,2 3-26 0,0 0 10 16,0-1 14-16,0 2-1 15,0 0-47-15,0 0-1 0,0 0 10 0,0 2-9 16,2 0-1-16,-1 3 1 0,3-2-1 0,1-1 1 15,0 2 9-15,1-1-9 0,0-3-1 0,-2 0 1 16,4 0-1-16,-5 0 1 0,5 0 9 0,-2 0-200 16,-3 0 88-16,0-5 37 0,1 1-1 0,-3-4-3 15,2 2 21-15,0-1-18 0,-1-2 39 0,-2 0-31 16,0 2 26-16,0-3 0 16,0 4-7-16,0 0 58 0,0 1-25 0,-5 1 1 0,1 1-26 0,-1 3 48 15,0 0 3-15,-4 0-39 0,3 0 44 0,0 9-38 16,1 1-7-16,2 1 41 15,-1 0-31-15,3 1 6 0,1 0-10 0,0-5-42 16,0 3-1-16,0-3 44 63,1 0 6-63,3-2-70 0,0-3 30 0,4-1-10 0,-1-1-51 0,1 0 36 0,-1 0 2 0,1-1 27 0,-1-6-36 0,0-3 11 0,-3 1 0 0,-1-2-24 0,2-2 43 0,-4 1-12 0,1 1 11 0,-2 2 72 0,0 0-36 15,0 2-3-15,-3-1-34 0,-5 4 151 47,2 2-69-47,-2 2-27 0,-1 0 43 0,1 0-25 0,-2 9-3 0,4 3-14 0,-3 0-50 0,5 5 12 0,-1-3 21 0,0 1-21 0,3-3-6 0,2 2 32 16,0-2-4-16,0-4-149 0,0 1 69 0,0-1 25 15,5-4-3-15,0-4-109 32,4 0 68-32,-2 0 16 0,2 0-79 0,1-7 42 0,-3-4 37 0,1 0 1 0,-3-1 5 0,-1-2 5 0,-1 3 9 0,0-1 25 15,0 1 9-15,-1 1-46 16,-2 2 8-16,0 2 216 0,0 0-101 0,0 0-45 31,0 6-6-31,-5 0 133 0,1 0-80 0,-1 0-17 0,0 0 26 0,-1 7-18 0,2 1-6 0,0 1-102 16,2-4 37-16,1 4 1 0,-1-2 29 0,1-2-196 15,1-1 86-15,0 0 47 0,0-2 9 0,0 2-56 16,0-4 41-16,0 1-5 16,0-1-8-16,0 0-40 0,0 0 17 0,0 0 1 0,0-1 124 15,0-4-48-15,0 2-6 0,0 1 205 0,-2 1-106 0,-2-2-55 16,1 1-15-16,-2 1 123 15,4 1-57-15,-1 0-40 0,0 0 6 0,0 0-35 16,1 0 37-16,1 0-21 0,0 0 47 0,0 0-412 16,0 0 175-16,0 0 86 0,1 0-710 0,5 0 376 15</inkml:trace>
  <inkml:trace contextRef="#ctx0" brushRef="#br0" timeOffset="157114.03">3152 10140 415 0,'0'0'0'0,"-2"-5"0"0,-1 3 0 0,-1 0 0 0,-1-1 0 0,2 2 86 0,2-3-24 0,-1 4 143 16,-2-1-84-16,0 1-42 0,3 0 10 0,-3 0 72 15,3 0-61-15,1 0-32 0,-2 5 1 0,2 1 92 16,0-2-53-16,0 6-39 31,0-5-1-31,0 4-30 0,0-3-1 0,2 2 0 0,-1-2 51 0,4 1-10 0,-1-2-41 0,1-1-23 0,-3-1 0 0,3 0 23 16,-1 0 10-16,0-3-57 0,0 0 23 0,-2 0 0 16,1 0 25-16,-1 0-79 0,-1-3 43 0,1-3-8 15,0-1 0-15,-2 0-10 0,0 0-1 16,0 4 19-16,0-4 77 0,0 2-34 15,0 0-1-15,0 1 6 0,-4 3 0 0,3-1-27 16,-3 0 1-16,3 2 38 0,-1 0 0 0,2 0-26 16,0 0-8-16,0 0-32 0,0 0 34 0,0 4 12 15,0-3-10-15,0 3-101 0,2-2 48 16,-1-1 27-16,3-1-97 0,-1 2 50 0,1-2 14 0,-1 0-12 16,-1 0 15-16,2 0 1 0,-2 0 6 0,1 0 31 15,-1 0-31-15,0 0 10 16,0 0-15-16,0 0 76 0,-1 0-28 0,-1 0-1 15,0 0 22-15,0 0-1 0,0 0-32 0,0 0-8 16,0 0 34-16,0 0-1 0,0 0-19 0,0 0 31 16,0 0 5-16,0 3-36 0,0-3 3 0,1 2-3 15,-1-1 2-15,1 1-2 0,1-1 3 0,-1 2-53 16,3-1 22-16,0-2-1 0,0 1-120 0,-1-1 68 16,-1 0 29-16,2 0 1 0,-1 0-49 0,1 0 37 15,-3 0 5-15,1 0 73 16,0 0-10-16,-1 0-44 0,-1-1-13 0,0-1 157 15,0-1-67-15,0 2-33 0,0-1 9 0,-3 1 32 16,-3 1-20-16,2 0 1 0,-2 0 8 0,1 0 29 16,-3 0-11-16,2 7 6 0,2-4-76 0,0 4 30 15,1 0 16-15,-1 0-154 16,3-1 66-16,-2-1 40 0,3 2-20 0,0-4-167 31,0 1 87-31,0 0 52 0,0-1 8 0,3-3-142 0,-2 0 70 0,3 0 44 0,1 0-22 0,-1 0 27 0,-2 0-21 16,-1-3 46-16,1-1 90 0,-1-1-45 15,1-1-1-15,-2 1 138 0,0 1-93 0,0 1-37 16,0-3-9-16,0 3 1 94,0 1 20-94,0 0-46 0,0-1 47 0,0 1 116 0,-2 2-64 0,-1-3-31 0,3 1 5 0,-1 2-1 0,0 0 12 0,1 0-23 0</inkml:trace>
  <inkml:trace contextRef="#ctx0" brushRef="#br0" timeOffset="162719.26">19975 6617 948 0,'-12'-10'0'0,"0"3"0"0,-1 3 0 0,2 4 0 0,0 0 292 0,-3 1-128 0,3 13-64 15,-1 2-31-15,-5 7 345 0,4 6-194 0,1 1-91 16,1 3-46-16,4 2 161 0,1 0-103 0,-1 5-43 16,7-8 13-16,0 0-37 15,12-3 0-15,5-4-211 0,7-1 86 0,2-1 54 16,2-8-10-16,3-2-447 0,2-6 246 0,1 0 122 16,4-3 4-16,-6-4-324 0,-1 0 133 0,-1 0 118 15</inkml:trace>
  <inkml:trace contextRef="#ctx0" brushRef="#br0" timeOffset="163195.98">20222 6761 1584 0,'-13'0'0'0,"4"0"0"0,1 0 0 0,3 0 0 0,4 0 0 0,1 0 0 0,0 0 255 0,3 0-113 0,12 0-53 0,4 0 25 15,4 0-39-15,4-9 0 0,1-1-29 0,1-2-247 16,1 0 118-16,-2-3 60 31,2 0-114-31,-5-2 87 0,3-1 53 0,-6 3-10 0,-4-1-110 0,-5 0 77 0,-5 3-51 0,-7-1 117 16,0-1-85-16,-1 6 41 0,-7 3-57 0,-10-2 365 0,-3 8-155 0,-4-3-76 15,-3 3-20-15,4 0 234 16,-2 7-102-16,4 3-71 0,1-1 9 0,2 5-36 16,1-2 9-16,6 1-45 0,5 1-23 0,0 2 0 15,4-2 23-15,2 2-57 0,0 0 24 0,5-1 0 16,5-3 33-16,3 0-83 0,3-1 41 0,1 2 10 15,-2-4-8-15,0-1-18 16,2 1-1-16,-6-2 15 0,0 2 207 0,-1 0-87 0,-3 1-50 0,-3 0 118 16,1 2-75-16,-4-1-29 15,-1 2 1-15,0 3 168 0,0-3-246 0,0 4 0 16,0-1 0-16,-4-3 0 0,0 3 0 0,4 2 0 16,-1-6 0-16,1 2 0 31,0-1 0-31,0 1 0 0,0-2 0 0,0 0 0 0,1-2 0 0,1-2 0 0,0 1 0 0,-2-2-46 0,0 1 3 15,0 1-66-15,-5-2 48 0,-6-1-15 16,-4 1 1-16,-1 0-19 0,-2 0 28 0,-5 0-9 16,2-2 38-16,-1-1-292 0,0 1 146 0,2-1 73 31,3-3-424-31,-1 2 238 0,8-3 135 0,5 0 62 0,5 0-443 0,0-4 253 0</inkml:trace>
  <inkml:trace contextRef="#ctx0" brushRef="#br0" timeOffset="163410.41">20547 7007 1391 0,'2'2'0'0,"1"0"0"0,-1 4 0 0,4 1 0 0,-5-2 0 0,3 3 246 0,-2 0-105 0,1 3-52 0,-1-2 477 0,0 3-256 0,4-1-141 0,-3-1-66 0,2-1-103 0,-1 1 0 0,4 0 36 0,0-3-455 0,0-2 222 0,0-2 118 0,2-3 57 0,0 0-712 0,-1 0 360 0,3-1 176 0,-2-9-334 0</inkml:trace>
  <inkml:trace contextRef="#ctx0" brushRef="#br0" timeOffset="163471.25">20686 6788 2042 0,'-5'-14'0'0,"-1"1"0"0,0 3 0 0,2 1 0 0,-2 3 0 0,5 3 0 0,-2 0 0 0,3 3 0 0,0 0 0 0,0 0 104 0,0 6-24 0,3 3-9 16,1 5-35-16,3 2-311 0,2 1 156 0,-1 1 78 15</inkml:trace>
  <inkml:trace contextRef="#ctx0" brushRef="#br0" timeOffset="163634.53">20874 7056 2251 0,'0'9'0'0,"-3"0"0"0,-3 0 0 0,1 1 0 0,1 1 0 0,-1 5 0 0,0-4 0 0,0 2 0 0,0 1 311 0,-2-1-137 0,3 3-69 0,-3 1-21 15,2-1-9-15,0-3-38 0,-2 2 0 0,3-5-187 16,-1 0 93-16,0 1 57 15,-1-4-569-15,0-5 304 0,1-1 150 0,-1-2 76 0</inkml:trace>
  <inkml:trace contextRef="#ctx0" brushRef="#br0" timeOffset="164124.18">21071 6892 1917 0,'-8'0'0'0,"2"0"0"0,-3 0 0 0,4 0 0 0,3 0 0 0,2 0 0 0,0 0 226 0,7 0-95 0,9 0-39 0,9 0 507 15,3 0-282-15,3 0-141 0,4 0-70 0,-1 0 15 16,4-2-34-16,-7 0-8 0,2 2-346 0,-2 0 151 16,-3 0 76-16,0 0 37 0,-2 0-417 0,-9 0 223 15,-4 0 116-15,-5 0-508 0,-4 0 287 0,-3 0 99 16,-1 0 75-16,0 0-113 0,-2-3 103 0,-8-1 51 15</inkml:trace>
  <inkml:trace contextRef="#ctx0" brushRef="#br0" timeOffset="164529.09">21616 6695 2229 0,'-7'0'0'0,"3"0"0"0,-1 0 0 0,0 0 0 0,0 0 0 0,4 4 0 0,0 8 0 0,0 1 364 0,1 3-155 0,0 5-91 0,0 2 23 0,0 2-52 0,0 2-27 0,0 1 0 0,0 3-81 16,1-4 23-16,0-2 1 15,0-2-196-15,2-4 114 0,-1-4 56 0,-2-1 38 47,0-4-177-47,0-7 97 0,0-3 33 0,0 0-101 0,0-13 21 0,0-6 43 0,0-5-29 0,4-6-32 0,4-4 47 0,1-2 22 0,1-5 0 0,7-3-28 110,-3 4 8-110,3 0 43 0,0 0-96 0,0 3 48 0,3 1 25 0,1 0-10 0,-3 12 34 0,-3 7-1 0,0 5 1 0,-4 9 499 0,-1 3-237 0,-2 0-131 0,-3 18-35 0,-3 8 392 0,-2 12-191 0,0 4-116 0,-3 8-35 0,-5 4 261 0,-2 3-168 0,-1 2-85 0,2 3-59 0,1 0-60 0,-2 10 0 0,3-11 0 0,2-2 0 0,2 0 0 15,2-7 0-15,1-4 0 0,0 3 0 0,0-23 0 16,4-4 0-16,4-9-59 0,0-7-128 0,3-8 111 15,1 0 16-15,1-1-748 16,-1-12 386-16,4-6 193 0,-2-3-193 0,3-7 193 16,0-2 88-16</inkml:trace>
  <inkml:trace contextRef="#ctx0" brushRef="#br0" timeOffset="164693.65">22018 6999 1823 0,'0'-4'0'0,"0"3"0"15,0-1 0-15,-1 2 0 0,-5 0 0 0,1 2 0 0,-2 13 0 0,-1 5 492 0,3 4-228 0,-2 5-114 0,1 0 359 32,4 6-228-32,1-3-127 0,1 1-59 0,0-1-39 0,0-5-21 0,2-1 1 0,7-2 0 0,1-11-517 15,3-4 254-15,0-8 131 0,1-1-617 0,0 0 354 0,3-5 198 0,-6-9-634 16,1-3 379-16</inkml:trace>
  <inkml:trace contextRef="#ctx0" brushRef="#br0" timeOffset="164842.26">22102 6764 1225 0,'-6'-10'0'0,"1"3"0"0,1 0 0 0,2 5 0 0,-1-2 0 0,3 3 0 0,0 1 929 16,0 0-447-16,3 1-223 0,-1 7 40 0,5 2-123 16,-2 2-75-16,0-1-842 0,1 4 389 0,0-2 193 15</inkml:trace>
  <inkml:trace contextRef="#ctx0" brushRef="#br0" timeOffset="165310.93">22478 6585 2194 0,'6'-7'0'0,"1"0"0"0,3 7 0 0,4 0 0 0,1 14 0 0,2 4 0 0,1 8 0 0,2 6 0 0,-3 2 371 31,-1 5-166-31,-5 4-84 0,0 5-42 16,-8 0-95-16,-1 8 36 0,-2-10-10 0,-5-4 28 0,-12 0-229 0,-4-4 114 0,-2-7 57 0,-5 4-66 0,2-16 57 16,-4-2 33-16,2-5-313 0,0-3 158 0,-2-1-1 15,7-8 69-15,6 0-420 0,4-1 233 0,7-10 117 16</inkml:trace>
  <inkml:trace contextRef="#ctx0" brushRef="#br0" timeOffset="165566.69">23083 6685 1668 0,'-13'-10'0'0,"-1"6"0"0,-3 4 0 0,-2 0 0 0,-5 6 0 0,1 11 0 0,-3 9 0 0,-1 4 0 0,3 6 490 0,2 5-227 0,1 2-104 0,12 1 161 0,6 0-142 0,3-2-71 0,4 0 1 0,14-4-36 0,3 2 9 31,6-13-45-31,-1-4-114 0,4-3 57 0,-1-6 28 0,1 0 1 0,3-3 37 0,-9-5-10 0,-2-5 1 0,0-1-414 0,-4 0-518 16,5-1 406-16,-9-10 231 0</inkml:trace>
  <inkml:trace contextRef="#ctx0" brushRef="#br0" timeOffset="165736.24">22955 6932 1376 0,'-8'0'0'0,"1"0"0"0,4 0 0 0,-2 0 0 0,5 0 0 0,0 0 0 0,8 0 390 0,11 2-177 0,6 0-88 16,5 2 114-16,2-1-101 0,5 1-42 0,1-3-35 15,0 4-502-15,-1-5 238 0,2 3 120 0,0-3-776 16</inkml:trace>
  <inkml:trace contextRef="#ctx0" brushRef="#br0" timeOffset="165949.67">23477 6738 2288 0,'0'-5'0'0,"0"1"0"0,0 3 0 0,0 1 0 0,0 0 0 0,0 1 0 0,1 15 0 0,4 5 0 0,0 3 862 0,1 6-414 0,-3 4-205 0,0 4-153 0,-1-1-90 0,-1 4 0 16,-1 0 0-16,0-2 0 16,0-1 0-16,0 1 0 0,0-12 0 0,0-3-129 15,0-7-180-15,0-2 172 0,0-9-800 0,0-2 402 16,0-4 253-16,0-9 124 0,0-12-280 0</inkml:trace>
  <inkml:trace contextRef="#ctx0" brushRef="#br0" timeOffset="166170.07">23462 6620 1810 0,'4'-16'0'0,"-1"2"0"0,5 2 0 0,3 2 0 0,4 1 0 0,4 8 0 0,3 1 0 0,7 0 0 0,-1 3 543 0,8 11-254 16,3 4-118-16,-5 3-71 0,1 3 227 0,-4 6-145 0,0 1-73 31,-6 6 30-31,1 4-42 0,-15-1-35 0,-3 0-1 0,-8 2-79 0,-3 0 27 0,-18 1 0 0,-6 8-32 15,-8-15 24-15,-5-1 1 0,-1-3 34 0,1-7-96 16,0-1 49-16,-3-1 32 0,9-15-9 0,1-2-413 0,5-3 200 0,2-3 59 16,4 0-596-16,11-7 356 0,6-9 173 0,5-2-661 15</inkml:trace>
  <inkml:trace contextRef="#ctx0" brushRef="#br0" timeOffset="166547.6">23942 6967 1593 0,'3'-2'0'0,"0"-5"0"0,4 2 0 0,-1-1 0 0,3 2 0 0,1 2 0 0,3 2 380 0,2 0-172 0,0 0-78 0,3 9-157 0,-3 5 32 0,1 4-1 15,-6 0 31-15,0 7-90 16,-4 2 54-16,-5-1 14 0,-1 2 0 0,-4 0-115 0,-11 1 69 0,-2-3 34 15,-5 3 167-15,0-7-70 16,0-4-77-16,-2-4-2 0,3-4 331 0,2-1-158 16,3-1-73-16,7-7 56 0,3-1-70 0,6 0-35 15,0 0 0-15,11-1-167 0,11-9 62 0,7 0 35 16,8 1 0-16,3-2-134 0,5 1 85 0,6 1 51 109,-3 3-414-109,0-1 215 0,3 4 48 0,-4-1 73 0</inkml:trace>
  <inkml:trace contextRef="#ctx0" brushRef="#br0" timeOffset="187730.69">11180 9099 1538 0,'-9'-13'0'0,"2"2"0"0,2 3 0 0,1-3 0 0,-2 0 0 0,4 1 0 0,-1-1 0 0,3 1 0 0,-2-2 0 0,2 2 0 0,-3-8 0 0,3 4 418 0,0-2-190 0,0-1-95 0,0-4-52 0,0 1 0 0,3-4-34 0,-1 5-34 0,-2 2 24 0,0-3 1 0,0 5 0 0,0 3 157 0,-5-2-69 0,-3 10-49 0,-4 1 0 0,0 3 173 0,-5 0-106 0,1 15-53 16,-4 6-17-16,4 6 171 16,-1 5-245-16,4 1 0 0,-2 6 0 0,7 2 0 0,-1 5 0 0,4-5 0 15,3 5 0-15,2-2 0 0,0-1 0 0,0 4 0 16,0 9 0-16,0-9 0 0,2 3 0 0,-2-3 0 15,5 1 0-15,-4-3 0 0,1 5 0 0,-2-11 0 16,0-3 0-16,-8-4 0 0,-6 1 0 0,-1 3 0 16,-1-9 0-16,-1-6 0 15,1 1 0-15,-1-6 0 0,-2-2 0 0,1-2 0 16,5-7 0-16,2-5 0 0,0 0 0 0,4 0-139 0,-1-8-73 0,2-6 78 16,4-6 53-16,2-6-573 15,0-1 309-15,7-4 153 0,8-4-585 0,5-4 360 16</inkml:trace>
  <inkml:trace contextRef="#ctx0" brushRef="#br0" timeOffset="187992.99">11379 9028 1089 0,'2'-26'0'0,"0"3"0"0,-2 4 0 0,0-2 0 0,0 7 0 0,-5 4 0 0,-3 4 0 0,-1 1 566 0,0 5-265 0,-3 0-122 31,0 2-75-31,3 13-33 0,-4 4 0 0,4 7-34 0,-1 1 731 0,2 5-355 0,1-1-193 0,4 4-108 16,0 0-112-16,1-1 0 0,2 3 0 0,0 1 0 16,0-2 0-16,0-2 0 15,0 0 0-15,0 2 0 0,0 0 0 0,0 10 0 0,0-10 0 16,-1 0 0-16,-3-1 0 0,-5 2 0 16,-1 6 0-16,-2-11-217 0,-2 3 46 0,1-6-505 31,-1 0 319-31,1-5 160 0,-2 6 70 0,5-12-616 0,0-1 353 0</inkml:trace>
  <inkml:trace contextRef="#ctx0" brushRef="#br0" timeOffset="188167.52">10977 9981 1933 0,'-8'11'0'0,"1"3"0"0,1 1 0 0,2 4 0 0,-2 3 0 0,6 0 0 0,0 2 0 0,0 1 390 0,0 3-175 0,0-1-89 15,0 7 264-15,2-8-181 16,2 0-86-16,-3-1-264 0,2 0 89 0,-2-4 45 15,1 3 9-15,-2-9-497 0,0-1 266 0,0-6 133 16,0-3 68-16,0-5-591 0,0 0 222 0,-5-1 191 16,-1-15 37-16,0-6-153 0</inkml:trace>
  <inkml:trace contextRef="#ctx0" brushRef="#br0" timeOffset="188369.98">10881 10004 1370 0,'3'-18'0'0,"0"1"0"0,4 2 0 0,-1 5 0 0,6-4 0 0,2 8 0 0,2 4 0 0,5 1 628 0,4 1-295 0,2 0-138 15,-1 9 160-15,0 8-159 0,-3 1-79 0,0 6 385 79,-1 3-267-79,-3 4-235 0,-7-2 0 0,-6 3 0 0,-4 0 0 0,-2 3 0 0,0-4 0 0,-5 7 0 0,-6-8 0 0,-5-3 0 0,-2 0 0 0,-3-3 0 0,0-4 0 0,-1 1 0 0,6-10 0 0,-1-2 0 0,2-7 0 0,1 1 0 15,5-3 0-15,-3 0-64 0,6 0-23 0,4 0-839 16,2-8 444-16,0-4 222 0,0-2 111 0</inkml:trace>
  <inkml:trace contextRef="#ctx0" brushRef="#br0" timeOffset="188579.42">11297 10203 3194 0,'2'5'0'0,"1"2"0"0,-2 0 0 0,2 0-2 0,0 4-6 0,-1 2 0 0,2 2 0 0,-3 2 1 0,2 4 765 0,0 1-746 110,-2 3-12-110,3 2 0 0,-3-1 0 0,2 5 0 0,0-7 0 0,-2 3 0 0,0-5 0 0,2-1 0 0,-3-5 0 0,0 2-380 0,0-8-107 0,0-8 262 0,0-2 130 0</inkml:trace>
  <inkml:trace contextRef="#ctx0" brushRef="#br0" timeOffset="188893.09">11923 9174 1177 0,'-12'-25'0'0,"2"2"0"0,1 3 0 0,-2-1 0 0,0 1 0 0,0 6 309 15,-1 6-137-15,1 4-68 0,1 1 311 0,0 3-190 16,-3 0-85-16,7 13-56 0,-2 6 127 0,4 7-88 16,0 6-43-16,4 8 202 15,0 9-114-15,0 1-70 0,0 7-31 0,2 8 209 16,4 3-276-16,2 9 0 0,-2-8 0 0,0 5 0 16,1 0 0-16,-2 4 0 0,-1-5 0 0,-3 12 0 15,-1-23 0-15,0-1 0 0,0-5 0 0,-11-10 0 16,-1-5 0-16,-2 2-510 0,2-26 109 0,-4-6 193 15,2-11 26-15,-1 0-508 0,2-12 327 0,-5-10 154 16,3-10 91-16</inkml:trace>
  <inkml:trace contextRef="#ctx0" brushRef="#br0" timeOffset="189036.44">11558 9600 3011 0,'-3'-15'0'0,"2"-2"0"0,1 10 0 0,0-1 0 0,1 4 0 0,8-1 0 0,6 3 0 0,5 0 0 0,4 1 0 0,2 1 0 0,6 0 391 0,-2 0-177 32,5 3-88-32,2 4-560 0,-3-3 231 0,0 4 120 0,2-2 60 0,-2-4-1089 0</inkml:trace>
  <inkml:trace contextRef="#ctx0" brushRef="#br0" timeOffset="189197.02">12059 9460 1923 0,'-13'1'0'0,"-2"5"0"0,5 3 0 0,1 4 0 0,-2 7 0 0,5 3 0 0,3 4 0 0,1 6 0 0,2-3 0 0,0 1 0 0,5 1 0 0,7-2 0 0,1-5 0 0,4 4 0 0,-3-9 0 0,3-6 0 0,-2 0 0 0,-2-6 0 0,3-5 0 0</inkml:trace>
  <inkml:trace contextRef="#ctx0" brushRef="#br0" timeOffset="189369.11">12193 9636 1159 0,'4'-10'0'0,"0"2"0"0,2 0 0 0,0-1 0 0,3 6 0 0,3 2 0 0,-2 1 786 0,6 0-375 0,-2 4-187 16,5 7 254-16,-4 5-226 78,-1 5-107-78,-1 2-55 0,-4 4-96 0,-5 0 0 0,0 5 52 0,-4-1-307 0,0 0 148 0,-8-4 75 0,-8 2 37 0,0-5-108 0,-7 3 81 0,2-10 27 0,-3-8 1 0,2-2-334 0,2-5 169 0,2-2-21 0,0 0-377 0,9-14 268 0,4-7 129 0</inkml:trace>
  <inkml:trace contextRef="#ctx0" brushRef="#br0" timeOffset="189525.78">12437 9506 3020 0,'0'0'0'0,"0"0"0"0,-5 0 0 0,1 0 0 0,-4 5 0 0,2 3 0 0,1 5 0 0,-3 4 577 0,1 2-270 0,3 7-280 0,-2 4-27 16,6 2 0-16,0-1 0 0,0 5 0 0,6-3 0 15,7-3 0-15,3 4 0 0,2-12 0 0,1-2-62 16,1-3-248-16,4-6 173 0</inkml:trace>
  <inkml:trace contextRef="#ctx0" brushRef="#br0" timeOffset="189685.86">12740 9745 2345 0,'-9'0'0'0,"4"0"0"0,0 2 0 0,0 3-1 0,1 0 0 0,-1 4-1 0,1 1 1122 0,0 4-650 0,3 2-470 0,-1 5 0 0,-1-1 0 0,1 2 0 0,-1 2 0 16,2-5 0-16,-1-1 0 0,1-3 0 0,-1-4 0 15,0 1-627-15,1-9 102 0,1-3 281 0</inkml:trace>
  <inkml:trace contextRef="#ctx0" brushRef="#br0" timeOffset="189839.84">12744 9581 1328 0,'3'0'0'0,"2"0"0"0,-2-3 0 0,4 1 0 0,3 2 0 16,0 0 953-16,1 0-458 0,7 2-230 0,-2 6-114 0,0 3 237 47,2 0-167-47,-4 0-97 0,2 3-600 0,-4-1 256 0,-1 0 127 0,1-3 66 0,-2 4 40 0,-4-5-9 0,2-2 32 0,-5-5-1483 15</inkml:trace>
  <inkml:trace contextRef="#ctx0" brushRef="#br0" timeOffset="190012.38">12970 9493 1504 0,'0'0'0'0,"0"0"0"0,0 0 0 0,0 0 0 0,0 0 0 0,0 13 0 0,0 7 0 0,0 7 1101 0,0 12-532 0,-3 5-267 16,0 7-133-16,-6 7-66 16,0 8-24-16,-1-12-10 0,0 2-34 0,-3-8-35 15,2-3 0-15,1-2 0 0,1-18-239 0,5-8 131 16,-1-10 72-16,3-7-532 31,-1 0 302-31,-2 0 160 0</inkml:trace>
  <inkml:trace contextRef="#ctx0" brushRef="#br0" timeOffset="190162.97">13104 9351 3348 0,'21'-5'0'0,"4"4"0"0,1 1 0 0,5 0 0 0,-5 11 0 0,-4 8 0 0,-1 8 0 0,-1 4 583 0,-6 5-583 0,0 10 0 15,-11 0 0-15,-3 4 0 0,-9 4 0 0,-11 0 0 16,-4-1 0-16,-4 3 0 0,0-13 0 0,-1-2 0 16,-2-2 0-16,-2-8 0 0</inkml:trace>
  <inkml:trace contextRef="#ctx0" brushRef="#br0" timeOffset="190754.92">13919 9593 1416 0,'-20'-12'0'0,"0"-1"0"0,1 4 0 0,-3-3 0 0,4 4 0 0,0 1 0 0,1 4 0 0,3 3 0 0,-1 0 188 16,-1 1-66-16,6 13-48 0,0 6 1 0,3 6-7 16,5 0 0-16,-2 6-22 0,4-6-9 0,0-1 61 15,6-1-31-15,4-4 0 16,1-3-48-16,6-1 27 0,1-6-9 0,1-7 0 109,1-3-39-109,1 0 0 0,-2-13 39 0,4-6-167 0,-5-5 77 0,-2-8 30 0,2-1 27 0,-6-3-7 0,-1-6 0 0,4-4-1 0,-7 5-349 0,-1-5 21 0,-2-6 148 0,-3 0 73 0,-2-3 105 0,0-4-9 0,0 11-21 0,-6 6 36 0,-2 7 1 0,0 7-38 0,0 11 0 0,-1 4 214 0,1 13-101 0,2 11-29 0,1 16-36 0,2 11 360 0,-3 7-178 0,6 10-46 16,0 3-63-16,0 3 282 16,0 4-164-16,7 1-83 0,-3-1 102 0,4 4-83 15,1-11-55-15,5-6-467 0,0-6 210 0,5-4 106 16,1-9 52-16,1-1-320 0,-3-18 181 0,-1-7 97 15,-1-7 47-15,-3 0-891 0</inkml:trace>
  <inkml:trace contextRef="#ctx0" brushRef="#br0" timeOffset="190948.45">14172 9498 1088 0,'6'-12'0'0,"0"2"0"0,3 3 0 0,1 5 0 0,2-1 0 0,2 3 0 0,-1 0 0 0,2 8 451 0,-1 8-208 0,3 2-102 16,-2 3 233-16,-6 4-173 0,-1 1-82 0,-7 4 141 15,1 1-111-15,-2 2-56 0,-3 3-19 0,-11-5 32 16,-2-3-35-16,-6-2 1 0,2-2-35 0,-5-6-51 16,-2 1 34-16,4-11-9 0,0-2 26 15,3-5-355-15,2-1 177 0,5 0 89 16,2-8-691-16,7-11 364 0,4-5 129 0,0-8-521 16</inkml:trace>
  <inkml:trace contextRef="#ctx0" brushRef="#br0" timeOffset="191437.18">14385 9385 804 0,'3'-5'0'0,"-1"0"0"0,-1 5 0 0,1 0 0 0,-2 0 0 0,0 10 735 0,0 7-349 16,-2 9-165-16,-2 1 535 15,0 6-360-15,0 1-179 0,2 5-91 0,2 1 100 0,0 5-162 0,2-6-64 16,9-2 0-16,7-3 0 16,3-7 0-16,7-2 0 0,5-3-561 0,-1-14 269 15,4-6 165-15,0-2-518 0,-2-5 266 0,4-15 188 16,-9-2-13-16,-4-2-217 0,-3-2 191 0,-5-2 97 15,-3-2 48-15,-1-4-41 32,-7 2 49-32,-4-2 0 0,-1 1 40 0,-1 0 39 0,0 2 0 0,-3 0-48 0,-8 11 253 0,-3 6-122 0,-2 5-61 0,1 6 479 15,-3 3-231-15,0 0-75 0,2 12-95 0,-1 10 478 16,2 2-272-16,1 6-135 16,4 1-68-16,-1 3 211 0,4 0-144 0,3 0-67 15,3-3-35-15,1-2-54 0,0 1 21 0,0 0 9 16,3-10-134-16,9-2 63 31,1-2 30-31,2-8-349 0,1-5 190 0,3-3 105 0,-4-2 38 0,2-14-551 0,-1-9 269 0,1-4 99 0,-4-5 78 0,4-8-272 16,-8 5 181-16,1-5 85 0,0-4 42 0,-3 1-140 15,-1-4 92-15,2-9 36 0,-2 2 18 16,-2-1 0-16,1-1 37 0,-2 4 110 16,1 8-55-16,-1-2-37 0,-2 24 9 0,-1 9 434 46,0 9-230-46,0 6-110 0,0 7-59 0,-1 14 701 0,-2 13-349 0,-1 4-170 0,3 8-86 0,-1 2 343 0,2 8-213 0,0 5-99 0,0-1 194 0,0-4-217 16,0 0-129-16,0-3 0 0,0 9 0 0,0-16 0 16,0-4 0-16,0-4-355 0,7-9 58 0,-1-4 166 15,3-3 93-15,-3-15-1039 16,1-7 524-16</inkml:trace>
  <inkml:trace contextRef="#ctx0" brushRef="#br0" timeOffset="191588.77">14977 9522 1167 0,'0'-3'-1'0,"0"-1"1"0,0 4-1 0,0-3 1 0,2 3 0 0,2 0 670 0,1 3-307 0,3 4-168 16,1 6 181-16,4-1-170 15,-1 2-84-15,4 0-43 0,-2 3 10 0,1-2-53 32,-1-3 1-32,0 2-651 0,-1-3 326 0,-2-4 162 0,1 1 91 0,-1-7-843 0,-4-1 425 0</inkml:trace>
  <inkml:trace contextRef="#ctx0" brushRef="#br0" timeOffset="191763.32">15231 9264 2991 0,'0'-5'0'0,"2"3"0"0,1 1 0 0,-2 1 0 0,1 5 0 0,-2 15 0 0,0 14 0 0,0 12 0 0,-6 9 0 0,-5 15 464 0,-3 8-214 0,-6 15-24 0,2-5-226 15,-2 2 0-15,-5-6 0 0,5-2 0 0,-2-7 0 0,4 3 0 0,8-26 0 0,1-5 0 0,0-1 0 0,1-5 0 0,0-4 0 0,-3 4-320 0,2-12-122 0,-1 0 236 0</inkml:trace>
  <inkml:trace contextRef="#ctx0" brushRef="#br0" timeOffset="191936.84">15409 9583 1901 0,'12'-22'0'0,"5"5"0"0,-3 2 0 0,10-2 0 0,-5 6 0 0,2 1 723 0,4 4-344 0,5-1-172 0,1 3-86 0,3 1 99 16,-6 1-96-16,0 2-45 0,-3 0-136 0,-4 2 46 15,-3 6 23-15,-1 2-872 0,-12 2 436 0,-3 2 221 16,-2 1 109-16</inkml:trace>
  <inkml:trace contextRef="#ctx0" brushRef="#br0" timeOffset="192080.46">15556 9756 1275 0,'-8'8'0'16,"0"2"0"-16,3-2 0 0,3-1 0 0,-1-3 0 0,3 0 0 0,3-1 710 0,7-3-328 0,8 0-178 0,6 0-85 0,3-1 248 16,4-5-166-16,2-1-83 0,3 0-375 0,-4 2 141 47,0-2 76-47,1 3 37 0</inkml:trace>
  <inkml:trace contextRef="#ctx0" brushRef="#br0" timeOffset="193898.62">16451 9056 1269 0,'-8'-17'0'0,"4"9"0"0,-1 4 0 0,5 4 0 0,0 0 191 0,0 9-76 0,0 11-28 0,0 9 200 0,0 5-124 0,2 11-62 0,2 6-31 0,-2 9 235 15,-1 11-122-15,-1 3-77 0,0 9-34 0,0 4 43 0,0 4-37 0,-4-3-1 0,-4 8-24 0,2-20-13 16,1-6-1-16,2-6-305 0,1-6 153 0,2-10 76 0,0 5 48 0,0-24-271 15,0-7 94-15,0-6 93 0,2-3-30 0,6-10-591 16,1-3 318-16</inkml:trace>
  <inkml:trace contextRef="#ctx0" brushRef="#br0" timeOffset="194039.01">16641 9904 1790 0,'0'-5'0'15,"2"-1"0"-15,-2 3 0 0,2-1 0 0,-1 3 0 0,1-3 0 0,-1 2 0 0,4 2 320 0,-2 0-140 0,0 0 59 0,2 7-99 0,-1 0-41 16,1 4-35-16,-2 2-545 16,2 2 260-16,-2 1 130 0,0 1 65 0</inkml:trace>
  <inkml:trace contextRef="#ctx0" brushRef="#br0" timeOffset="194281.72">16697 9568 1933 0,'-12'0'0'0,"-2"-4"0"0,7 1 0 0,1 3 0 0,3 0 0 0,0 0 0 0,3 0 283 0,-3 0-113 0,3 6-70 0,0 1-27 15,0 0 0-15,5 2-35 0,1 1 0 0,-1 1-476 16,1 0 230-16,0 3 119 16,2-1 59-16</inkml:trace>
  <inkml:trace contextRef="#ctx0" brushRef="#br0" timeOffset="194671.68">16909 9864 1407 0,'0'15'0'0,"0"-4"0"0,0 5 0 0,0-1 0 0,2 3 0 0,-2-1 0 0,2 7 0 0,-2-5 445 15,1 1-204-15,-1 1-101 0,2 1-52 0,-2-3-76 16,0 1 9-16,0-6 16 0,1-6-225 0,-1 0 113 16,2-4 56-16,0-4-20 0,2 0 47 0,0-16-8 15,4-4 37-15,4-7-97 0,1-2 44 0,1-2-26 16,3 0 29-16,-1 3 4 0,3 4 0 0,-1 1-38 15,-1 5 30-15,0 3 159 16,2 0-73-16,-4 9-21 0,0 3 139 0,-2 3-71 16,0 0-46-16,-3 15 1 0,2 6 7 0,-7 4-7 15,-2 4-35-15,0 1 147 0,-2 0-73 0,1 4-27 16,0-7-9-16,-2-3-52 0,0-5 16 0,0-3-1 16,0-2 0-16,0-3-170 0,0-6 80 0,1-5 45 15,1 0-187-15,5-2 93 0,1-10 60 0,-1 0-109 16,5-1 54-16,-3-2 39 15,2 4 0-15,0-1 29 0,0 2-1 0,2 2-48 0,-3 5 41 0,0-1 49 16,-1 2-25-16,2 2 1 0,-3 0-170 0,4 2 63 16,-4 7 49-16,1 0 0 15,-2 2-495-15</inkml:trace>
  <inkml:trace contextRef="#ctx0" brushRef="#br0" timeOffset="194946.94">16509 10549 1237 0,'0'0'0'0,"-8"0"0"0,1 0 0 0,2 0 0 0,0 0 29 0,0 9-1 0,0 2-28 0,-2 2 700 0,2 7-58 16,-1 1-303-16,0 0-150 0,-2 6-77 0,-2 3-36 16,1-1 8-16,1 2-167 0,-1-3 60 0,1-1 30 0,0-4 0 15,2-4-544-15,-2 0 296 0,2-11 135 16,2-3 71-16,-1-5-797 0,3 0 367 0</inkml:trace>
  <inkml:trace contextRef="#ctx0" brushRef="#br0" timeOffset="195116.48">16400 10326 1709 0,'0'-8'0'0,"0"1"0"0,0 3 0 16,0 3 0-16,3 1 0 0,5 0 0 0,1 15 490 0,2 6-226 0,4 6-104 0,1 5 420 0,3 9-272 0,1 2-135 0,-1 6-67 0,1-1 12 16,5 8-95-16,-5-5-23 0,2-7 0 0,1-1-373 15,-1-3 116-15,-3-7 147 16,3 3-779-16,-8-12 452 0,-2-5 228 0</inkml:trace>
  <inkml:trace contextRef="#ctx0" brushRef="#br0" timeOffset="195283.04">16765 10642 2541 0,'-12'0'0'0,"3"-2"0"0,2 0 0 0,3 0 0 0,1 1 0 0,3 1 0 0,0 0 0 0,10 0 0 0,5 3 452 0,4 3-208 0,0 0-95 0,2-2-509 0,2 2 199 0,1-5 98 0,0 3 50 0,0-4-798 0,1 0 432 16,-6 0 203-16</inkml:trace>
  <inkml:trace contextRef="#ctx0" brushRef="#br0" timeOffset="195498.27">16993 10480 1105 0,'-12'0'0'0,"3"0"0"0,2 0 0 0,3 0 0 0,0 0 357 0,4 0-166 0,0 0-77 0,10 5-38 0,4 3 334 0,4 1-187 0,2 2-84 16,-1 0-80-16,3 0 1 0,0 3-24 0,-3 0 1 15,2 2-94-15,-5-1 43 0,-4 2 24 0,-2 0-89 16,-3 2 57-16,-5 2 29 0,-2 0 10 0,0 2-27 16,-11-2 0-16,-5 0-1 15,-5-2-40-15,-1-3-56 0,0 2 25 0,-1-8 38 16,1-2-112-16,2-4-144 0,4-1 122 0,1-3 71 0,1 0-470 0</inkml:trace>
  <inkml:trace contextRef="#ctx0" brushRef="#br0" timeOffset="195743.61">17320 10572 1260 0,'2'5'0'0,"-1"0"0"0,-1 1 0 0,2 5 0 0,-1 1 0 0,-1 0 487 0,2 1-226 0,0 4-112 16,1 1-56-16,3 0 108 0,0 3-73 0,5-1-50 15,0-6-40-15,4 0-1 32,1-4-1-32,4-3 1 0,4-2-200 0,-4-5 95 0,3 0 52 0,-2-12-127 0,-2-5 90 0,-3-4 44 15,-1 0 10-15,-7-2-18 0,-6-1-20 0,-2 2 0 16,0-1-21-16,-3 3 131 0,-7-1-54 0,-5 8-38 16,-2 1 279-16,-2 5-129 0,-2 5-41 0,-3-1 8 15,3 3-100-15,3 3 38 0,1 8 1 0,5 1-618 16,1 3 294-16,3 2 140 0</inkml:trace>
  <inkml:trace contextRef="#ctx0" brushRef="#br0" timeOffset="197685.2">18187 9956 1845 0,'-11'0'0'0,"2"-2"0"0,0 2 0 0,3 0 0 0,5 0 0 0,1 0 0 0,0 0 0 0,7 0 268 0,15 0-115 0,6 0-49 0,5-1-38 0,5-4 117 15,5 1-73-15,2-4-36 16,5 1-1-16,3-3-160 0,-1 1 57 0,-1 2 34 16,0-3-345-16,-4 2 189 0,-6-1 94 0,2 4-553 15,-18 2 271-15,-7 0 161 0,-8 3 27 0,-8 0-154 16</inkml:trace>
  <inkml:trace contextRef="#ctx0" brushRef="#br0" timeOffset="198020.31">18339 9881 989 0,'-16'0'0'0,"3"0"0"15,5 0 0-15,0 0 0 0,5 1 0 0,3 2 0 0,0 1 0 0,0 0 276 0,9 0-120 0,9 3-59 0,3-1 187 0,6-1-124 16,1 4-52-16,0-1 25 0,-2 0-48 0,1 3-25 16,-4-2 1-16,-1 2-238 0,-1 4 117 0,-6-2 43 15,-4 4 27-15,-7 1-125 0,-4 4 75 0,0 0 39 16,-9 3-212-16,-12-1 112 0,-5-2 1 0,-6-2 48 15,0-1 77-15,-2-5-23 125,-5 2-70-125,7-8 347 0,1 1-153 0,3-5-72 0,2-2-26 0,4-1 341 0,2 1-146 0,11-2-101 0,6 0-17 0,3 0 129 0,0 0-99 0,8 0-49 0,12 0-15 0,5 0-9 16,3 0-25-16,6 0 0 0,3 0 88 0,3 0-43 0,4 0 9 0,-4 3-170 0,2-3 58 0,0 1 29 0,0 1 0 0,4-2-432 0,-8 0 222 0,-4 0 115 0,-3 0 9 0,1 0-774 0,-6 0 408 0</inkml:trace>
  <inkml:trace contextRef="#ctx0" brushRef="#br0" timeOffset="198645.92">18277 10485 1317 0,'-6'-2'0'0,"-1"0"0"0,-2 1 0 0,6-1 0 16,-2 2 0-16,2 0 0 0,0 10 0 0,0 4 0 0,0 6 386 0,1 2-180 0,2 4-84 0,0 4 91 0,0 0-88 0,0 5-36 16,2 0-8-16,6-5-42 0,1-3-2 0,5-3-1 15,0-3 0-15,3 1-38 0,-3-10 15 0,3-4 0 16,-1-2-173-16,-1-3 99 15,1-3 48-15,1 0 34 0,-4-2-470 0,1-7 225 16,-5-8 63-16,1-1-481 0</inkml:trace>
  <inkml:trace contextRef="#ctx0" brushRef="#br0" timeOffset="198836.92">18251 10360 1902 0,'-16'-3'0'0,"7"1"0"0,1 0 0 0,0 1 0 0,6-2 0 0,2 3 0 0,0 0 0 0,0 0 214 16,7 0-89-16,5 3-35 0,2 2 4 0,2-2-29 15,0 3 0-15,2 0-461 0,-1-1 216 0,3 2 117 0,-2-1 45 0</inkml:trace>
  <inkml:trace contextRef="#ctx0" brushRef="#br0" timeOffset="199157.07">18541 10526 2115 0,'-6'-2'0'0,"-1"0"0"0,1-2 0 0,6 3 0 0,0-2 0 0,0 2 0 0,0-1 0 0,0 1 254 0,12-2-113 16,0 3-53-16,4 0 158 0,1 0-104 0,0 0-54 15,2 0-17-15,0 0-9 0,-3 0-26 0,0 0 0 16,0 0 0-16,0 0 9 0,-4 4-9 0,0-1-1 16,-4 2 1-16</inkml:trace>
  <inkml:trace contextRef="#ctx0" brushRef="#br0" timeOffset="199322.63">18574 10703 1178 0,'-12'0'0'0,"4"3"0"0,4-3 0 0,0 3 0 0,3-2 259 0,1 2-111 0,0 2-48 0,3-5-36 0,9 4 496 0,6-2-262 0,0 1-131 0,1 0-93 0,3-3-29 15,-3 0-9-15,3 3 0 0,-2-3-600 0,0 0 300 16,-3 0 150-16,5 0-764 0</inkml:trace>
  <inkml:trace contextRef="#ctx0" brushRef="#br0" timeOffset="199496.16">18905 10495 1257 0,'-5'-2'0'0,"-4"2"0"0,3 0 0 0,1 0 0 0,2 2 364 0,1 8-165 0,2 3-81 16,0 4 699-16,0 2-395 0,0 3-193 0,0 2-36 16,3 4-79-16,2-1-39 0,1 7 9 0,-1-8-642 15,1 1 297-15,-3-1 148 0,-1-1 75 0,1-2-829 16,-3 1 430-16,0-6 216 0</inkml:trace>
  <inkml:trace contextRef="#ctx0" brushRef="#br0" timeOffset="199911.49">18537 9518 1421 0,'-9'12'0'0,"3"2"0"0,4 3 0 0,-3 3 0 0,2 2 0 0,0 1 0 0,0 2 0 0,3-1 0 16,0 0 133-16,0-4-48 0,0 1-60 0,0-4 11 0,0 0 9 0,0-8-8 0,0-3-76 0,0-2 38 0,1-4 0 16,1 0 37-16,0-7 6 0,2-12-5 0,3-3-1 15,2-5 1-15,0-4-41 0,1 0 1 0,2-6-3 16,0 6 30-16,1 0-16 0,2 1 12 0,-2 6 133 16,2 0-64-16,1 2-18 15,-2 8-7-15,0 4 40 0,0 6-34 0,0 4 0 0,2 4-34 16,-2 15 142-16,-3 8-76 0,0 9-32 15,-3 1-1-15,-4 4 41 0,0-1-37 0,3 1 10 16,-6-7-339-16,1-2 147 0,0-3 72 0,-2-4-789 16,0-2 414-16,0-2 176 0</inkml:trace>
  <inkml:trace contextRef="#ctx0" brushRef="#br0" timeOffset="201530.36">19304 9783 1386 0,'0'-20'0'0,"0"-3"0"0,0 5 0 0,0-3 0 0,3 1 0 0,0-4 0 0,0 1 0 0,-1-6 0 0,1 5 156 0,-1 0-59 0,0 2 7 16,-2-4-33-16,0 2 0 0,0-4-24 0,0 11 82 0,-2-1-46 0,-5 5 1 0,-1 3-47 0,0 3 114 0,-4 1-47 0,1 6-38 47,0 0 110-47,-3 13-69 0,2 11-35 0,-1 6 1 0,1 6 57 0,9 5-51 0,-1 10 0 0,4 4 112 0,0 8-77 0,0 4-38 0,4 9 9 0,5-6-40 15,-1 3-8-15,3 2 0 0,0 2 1 0,0 15-32 16,-2-15-6-16,-1-3 0 0,-4-3-122 0,-2-5 59 16,0-6 51-16,-2 5 34 0,0-25-293 0,-10-9 140 46,-1-7 39-46,-4-4-250 0,-1-10 139 0,-1-4 73 0,3-6 51 0,-5-5-143 0,2-12 93 0,3-4 45 0,-3-8 1 0,0-3-381 16,6-2 219-16,2-7 103 0,-3-4-321 0,2-4 213 16</inkml:trace>
  <inkml:trace contextRef="#ctx0" brushRef="#br0" timeOffset="201650.77">19020 10226 1382 0,'-9'-23'0'0,"3"-4"0"0,2 12 0 0,3 1 0 0,1 2 0 0,0 0 0 0,5 4 0 0,6-4 313 15,7 8-142-15,4-3-67 0,3 1 275 0,0 4-170 16,4 0-86-16,4 1-34 0,-3 1 41 0,1 0-46 15,-1 0 0-15,0 3-541 0,3 5 247 0,2-1 133 16,-7 2 53-16,-3 0-673 0,1-3 318 0</inkml:trace>
  <inkml:trace contextRef="#ctx0" brushRef="#br0" timeOffset="201861.21">19648 9731 2691 0,'-3'-5'0'0,"-5"1"0"0,0 1 0 0,-2 3 0 0,2 0 0 0,1 7 0 0,-3 12 0 0,5 8 0 0,0 7 0 0,-2 9 374 0,3 5-173 0,1 6-82 0,1 7 234 62,1 3-160-62,1 0-193 0,0 2 0 0,1-16 0 0,11-6-60 0,-1-5 41 0,4-6-279 0,-1-7 168 0,3-2 93 0,-3-11 32 0,2-9-836 0,-2-4 312 16</inkml:trace>
  <inkml:trace contextRef="#ctx0" brushRef="#br0" timeOffset="202359.87">19756 10011 1058 0,'0'-5'0'0,"0"0"0"0,0-2 0 0,0 5 0 0,0-2 0 0,1 1 474 0,9 0-218 0,3 1-110 16,5-3-45-16,3 1 209 0,4-2-137 0,5 1-67 15,1-4-142-15,4-1 37 16,4-2 9-16,-1-2 27 15,-2 2-138-15,-3-5 69 0,-6 0 34 0,2 0-218 0,-15 0 121 0,-4 2 67 16,-7-2 33-16,-3 0-120 0,0 0 61 0,-8 0-55 16,-8 0 47-16,-4 4 226 0,-2-2-94 0,0 2-62 15,-4 4 268-15,1 0-128 0,2 8-73 0,1 0-2 16,1 1 128-16,1 0-73 16,3 9-46-16,-2 2 4 0,10 3-9 0,-2 3-40 15,5-2 1-15,4 5 6 0,2-1-7 0,0 2 10 110,0-3-10-110,5-1-85 0,5 0 43 0,2-1 0 0,-3-3-61 0,2 3 51 0,0-3 2 0,-2-2 0 0,-1-2 40 0,1 1-54 0,-4 1 47 0,0 3 85 0,-2-4-55 0,-2 1 0 0,-1 0-39 0,0 3 198 0,0-1-92 0,0 3-42 0,0 0-75 0,0 0 0 0,0-1 0 0,0 4 0 0,0-2 0 0,0 7 0 0,0-7 0 0,0 0 0 15,0 2 0-15,1-2 0 16,6 0 0-16,2 2 0 0,-2-4 0 0,-2-1 0 0,-1-2 0 0,-1 1 0 15,-1-2 0-15,-2 3 0 0,0-3 0 0,-3-1 0 16,-8-3-42-16,-3 5-48 0,-2-4-154 0,-2 1 94 16,2-4 61-16,-1 1-320 0,-2-5 186 0,5-1 92 78,0 3 38-78,2-3-509 0,5 0 282 0,4-3 142 0,3-4 70 0,0-6-508 0</inkml:trace>
  <inkml:trace contextRef="#ctx0" brushRef="#br0" timeOffset="202462.6">20081 10261 1234 0,'3'4'-1'0,"-1"-1"0"0,1 2 1 0,0-1 0 0,-2 4 0 0,3 1 770 15,-1 3-356-15,0-1-194 0,2 0-91 0,0 3 191 0,1-1-141 0,0-2-72 0,1 3-37 0,3-4-9 0,-4 0-24 0,2-3-614 16,2-1 307-16,-1-5 154 0,0-1 86 0,1 0-755 16,-1-1 408-16,-2-11 205 0</inkml:trace>
  <inkml:trace contextRef="#ctx0" brushRef="#br0" timeOffset="202587.27">20231 10054 1465 0,'0'-14'-2'0,"-5"2"0"0,1-2 1 15,-1 6-1-15,2 3 1 0,1 1-1 0,0 3 1 0,2 1 445 0,0 0-195 0,0 0-111 0,0 10-51 0,0 0-156 16,2 7 53-16,1-2 26 0,2 5-249 0,0-4 133 16,0 1 71-16,0 1-748 0</inkml:trace>
  <inkml:trace contextRef="#ctx0" brushRef="#br0" timeOffset="202736.38">20358 10268 950 0,'0'5'0'0,"0"-1"0"15,0 2 0-15,0 0 0 0,0 2 154 0,0 1-49 0,0-1-39 0,0 2 497 0,-3-1-262 0,-1 3-133 16,-1 0-65-16,1 0 18 0,-1-4-47 0,2 4 1 16,-2-5-39-16,1-2-497 15,3 0 249-15,-3-1 133 0,4-4-666 0,0 0 369 16,0-9 184-16</inkml:trace>
  <inkml:trace contextRef="#ctx0" brushRef="#br0" timeOffset="203076.12">20510 9871 835 0,'3'-6'0'0,"-1"3"0"0,4 2 0 0,-3-1 0 0,0 2 550 0,2 2-247 16,-4 11-138-16,0 6 98 0,3 3-113 0,-4 4-56 15,0 4-29-15,0 3 24 0,0-4-10 0,0 2-42 16,0-3 0-16,-4-1-191 0,2 1 105 0,0-9 38 15,-1-7-284-15,3-2 166 0,-2-5 83 0,2-5-230 16,0 0 106-16,0-5 81 0,0-17-32 0,5-4-14 47,4-3 49-47,-1-4 25 0,5-5-9 0,-1-1-50 0,2 0 41 0,2 1 1 0,-1 0 41 0,4 4-34 0,0-4 25 0,-1 10 9 0,-2 8 300 0,0 3-150 16,-5 8-74-16,0 9 400 31,-1 0-203-31,-6 5-116 15,-3 17-20-15,-1 11 362 0,0 8-213 0,0 7-107 0,-5 8-42 0,-1-2 127 0,0 4-96 0,-2 0-46 0,4 3-25 0,-2-2 143 16,2 7-74-16,2-10-51 16,2-3-178-16,0-4 68 0,0-3 35 0,2-7-463 31,6 4 256-31,1-19 116 0,0-6 61 0,3-7-785 0,0-7 362 0,-1-4 207 0,6 0 94 0</inkml:trace>
  <inkml:trace contextRef="#ctx0" brushRef="#br0" timeOffset="203262.27">20985 10190 1758 0,'-6'0'-1'0,"1"-2"0"0,2 0 0 0,-2 2 1 0,2 0-1 0,-1 2 364 0,1 10-168 0,3 5-79 0,0 1 518 0,0 3-298 0,3 0-151 0,3 2-64 0,2-2-48 0,1-2 1 0,3-2-38 0,-1-2-880 0,4-3 440 0,-1-2 229 16,0-4 101-16,-1-6-838 0</inkml:trace>
  <inkml:trace contextRef="#ctx0" brushRef="#br0" timeOffset="203371.98">21071 9929 2519 0,'-8'0'0'0,"2"0"0"0,0 0 0 0,4 0 0 0,1 0 0 0,1 0 0 0,0 1 0 0,0 8 475 0,1-1-219 0,4 3-111 0,4 0-219 0,-1 2 55 0,0 2 37 0,1 0-10 0,-3 1-1026 15</inkml:trace>
  <inkml:trace contextRef="#ctx0" brushRef="#br0" timeOffset="203804.82">21362 9745 2305 0,'0'-17'0'0,"0"11"0"0,0 0 0 0,3 5 0 0,7 1 0 0,3 0 0 0,3 13 0 0,1 4 0 0,-2 7 230 0,3 10-96 31,-1 4-48-31,-1 10 37 0,-7 2-47 0,-4 4-1 0,-3 1-37 0,-2 5-1 0,-2 2 0 0,-12 8 10 0,-6-11-10 0,-4-5 1 16,-2-3-1-16,-1-6 0 0,1-11-215 0,-4 1 117 16,7-22 45-16,3-9-892 0,4-4 423 0,3-4 223 15,7-16 113-15,6-10-414 0</inkml:trace>
  <inkml:trace contextRef="#ctx0" brushRef="#br0" timeOffset="204169.85">21794 9847 1882 0,'4'-5'0'0,"-1"4"0"0,-1 0 0 0,-2 1 0 0,0 1 0 0,0 12 0 0,-8 4 0 0,-5 5 0 0,-6 4 341 15,2 0-152-15,-5 4-76 0,-2 1 162 0,-2 3-110 0,0-5-68 0,2-2-10 16,2 0-24-16,-1-3-1 16,3-5-25-16,2 1 42 0,6-12-42 0,4 1 1 15,6-6-1-15,2 1 39 0,0-3 0 0,0 2-29 16,12-3 20-16,11 0-30 0,2 0 1 0,3 1-1 15,4 1 14-15,6 3-51 0,-2-2 0 0,0 4 0 16,1-3 0-16,-1 2 0 0,4 3 0 0,-7-4 0 16,-3 2 0-16,-3-2 0 0,-1 0 0 0,-6-2-230 15,-1-2-30-15,-10 2 123 16,-6-3 26-16,-3 0 40 0,0 0 0 0,-3-10-11 0,-8-4 219 0,-5-1-81 16,-1-4-45-16,-2-3 116 15,-1-2-57-15,0-1-42 0,-3-7 10 0,4 5-117 16,-1-3 52-16,1-4 1 0,0 2 63 0,2-1-315 15,2-3 125-15,2 9 71 0,5 3-168 0,5 4 106 16,3 5 54-16,0 4 26 0,3 1-157 0,14 10 96 16,4 0 44-16,2 3-501 0,4 9 272 0</inkml:trace>
  <inkml:trace contextRef="#ctx0" brushRef="#br0" timeOffset="204502.78">22188 10028 2356 0,'-8'6'0'0,"-1"3"0"0,1-1 0 0,-1 1 0 0,-4 5 0 0,5-2 0 0,-1 1 0 0,1-1 0 0,0 5 0 0,5-2 658 0,3 6-301 0,0-7-165 0,1 2-39 0,11 1-58 0,5 1-29 0,3-6-12 0,5 3-273 0,-2-6 117 16,4-4 70-16,0-2-137 0,1-3 102 0,1 0 62 0,-5 0 16 0,-1-8-286 0,-4-6 33 0,-1-2 119 46,-7-2-75-46,3-5-64 0,-11 4 117 0,-1-5 54 0,-2-4-29 0,-2 4 41 0,-11-6 0 0,0-3 33 0,-6 1 53 0,0-1 0 0,-7-2-44 0,1 3 182 16,-3 1-91-16,-5-2-55 0,4 10 10 0,2 5 182 16,1 2-76-16,2 5-66 15,6 5 20-15,2 0 520 16,10 4-280-16,4 2-136 0,2 0 151 0,2 2-144 0,13 5-120 0,4-5-60 16,6 4 0-16,3 0 0 0,2-4 0 0,2 4 0 15,1-2-87-15,3-3 67 0,-5 2 24 0,2 0-254 16,1 0 144-16,-3 2 15 0,0 1 56 0,5 0-909 15,-8 2 458-15</inkml:trace>
  <inkml:trace contextRef="#ctx0" brushRef="#br0" timeOffset="204683.77">22585 10137 2465 0,'-12'12'0'0,"-1"3"0"0,1 4 0 0,7 0 0 0,-1-2 0 0,5 5 0 0,1 0 0 0,0-2 0 0,1 6 329 0,10-7-151 15,3 2-71-15,1-1-141 0,1-3 35 0,3-2 1 16,1 2 43-16,-3-6-204 31,2-3 98-31,-2-5 49 0,2-1-576 0,-4-2 302 0,5 0 153 0,-6 0-581 0,-1-7 340 0,-3-10 168 16</inkml:trace>
  <inkml:trace contextRef="#ctx0" brushRef="#br0" timeOffset="204801.99">22769 10004 2410 0,'-6'-8'0'0,"1"1"0"0,0 3 0 0,1-1 0 0,3 3 0 0,-1-1 0 0,2 1 0 0,0 2 0 0,0 0 412 16,7 5-188-16,4 3-94 0,1 2-38 0,1 1-235 15,0-2 90-15</inkml:trace>
  <inkml:trace contextRef="#ctx0" brushRef="#br0" timeOffset="-209783.82">11514 10971 708 0,'-7'-7'0'0,"-2"-2"0"0,2 4 0 0,4-2 0 0,-3 0 160 0,3-1-61 0,0-2-32 0,-2-3 179 15,4 2-109-15,0-1-50 0,0 1-26 0,-4-2 34 16,2 4-30-16,-3-4 10 0,3 8-39 0,-5-1 98 15,0 5-49-15,-2 1-25 16,0 1 105-16,-2 13-56 0,-2 7-41 0,1 6 161 0,1 4-96 0,3 6-48 16,1 5-16-16,3-1 70 0,5-1-52 0,0 7-25 15,0-7 0-15,3 6 145 0,8 3-76 16,3-6-52-16,-1-2 0 0,-1 5-12 0,3-3-31 16,-5 0-27-16,2 4-9 0,-9-10 0 15,-1 1 0-15,-2 0 0 31,0-4 0-31,-2-2 0 0,-10 2 0 0,-1-10 0 0,-4-4 0 0,-2-6 0 0,-3 1 0 0,1-10 0 63,-1 2 0-63,4-7 0 0,-1 0 0 0,4-2-29 0,0-7-128 0,4-7 74 0,2 1-645 0,4-9 351 0,5-2 170 0,0-7-543 0,3-2 357 0,5-7 179 16,8-5 79-16</inkml:trace>
  <inkml:trace contextRef="#ctx0" brushRef="#br0" timeOffset="-209584.73">11616 11006 721 0,'8'-23'0'0,"2"2"0"16,0 2 0-16,0 2 0 0,-2 5 632 0,-2 5-298 0,0 1-149 16,-3 4-74-16,1 2 261 0,-2 0-159 0,0 0-93 15,-1 12-42-15,1 6 330 0,-2 8-185 0,0 4-85 16,0 6 199-16,-5 4-278 0,-1 3-59 0,-2 1 0 16,1 2 0-16,-1 4 0 0,0-5 0 0,0-4 0 15,4-3 0-15,-1 1 0 0,0-2 0 0,3 4 0 16,-1-12 0-16,3 0 0 0,0-7 0 0,0-2-163 15,0 0-52-15,4 3 110 0,-1-8-738 0,-2-3 404 16,1 1 201-16,-2 0-463 0,0 2 332 0,0 3 158 16,-6-6 91-16</inkml:trace>
  <inkml:trace contextRef="#ctx0" brushRef="#br0" timeOffset="-209431.14">11508 11819 552 0,'-7'9'0'0,"-1"-1"0"0,3 0 0 0,1 3 0 0,1-4 0 0,1 3 0 0,1 2 0 0,1 1 0 0,0-1 0 0,0 2 1010 0,0 3-487 0,0 3-243 0,0 1-122 0,1 6 338 0,-1 2-234 0,0 2-112 0,0 1-58 0,0 0-73 0,0 4 17 0,-3 0 10 0,-2-7-206 0,2-3 98 0,-2-4 50 0,2-5-585 0,-1-4 317 0,1-2 168 0,1-8 69 0,0-3-810 16</inkml:trace>
  <inkml:trace contextRef="#ctx0" brushRef="#br0" timeOffset="-209201.76">11372 11901 1529 0,'0'-8'0'0,"0"1"0"15,2-2 0-15,3 1 0 0,3 5 0 0,6-2 0 0,2 2 0 0,4 0 667 0,6 3-307 0,0 0-166 0,2 7 108 16,-1 8-132-16,-1 4-68 0,-2 1-99 16,1 6 43-16,-10 1-10 0,-3 1 0 0,-6 4-210 46,-4 0 105-46,-2-1 52 0,-2 6 37 0,-13-9-89 0,-6 0 53 0,-2-4 27 0,-4-3-1 0,-1-6-163 0,-1 1 85 0,2-10-28 0,5-3-297 0,-1-3 168 16,4 0 94-16,5 0-178 0,-1 0 128 0,9-8 76 16,4-7 35-16,2 1-453 0,2-4 243 0</inkml:trace>
  <inkml:trace contextRef="#ctx0" brushRef="#br0" timeOffset="-208969.37">11642 12090 1281 0,'21'-10'0'0,"2"3"0"0,1 2 0 0,-4-2 0 0,6 4 0 0,-7 1 0 0,-5 2 0 0,0 0 313 0,-2 5-138 0,1 2-60 0,-7 5-44 0,-3 0 228 0,-1 5-132 0,-2-3-65 16,0 6-33-16,-3 0 11 0,-7-1-9 0,-2-3-35 16,-5 4 64-16,-2-3-33 0,-1-2 1 0,1 1-22 15,-1-4 146-15,0-3-77 32,4 0-40-32,1-3 165 0,4-3-101 0,1 3-43 0,5-4-82 0,1-2-14 0,4 2 0 0,0-2 0 15,5 2 0-15,6-1 0 0,4-1 0 0,6 0 0 16,2 0 0-16,3 0-77 0,-1 0 44 0,7 0-673 15,-6 0 321-15,5 0 182 0,-3 0 43 0,2 0-516 16,-2-1 320-16,5-5 151 16</inkml:trace>
  <inkml:trace contextRef="#ctx0" brushRef="#br0" timeOffset="-208644.25">12316 10955 1788 0,'-2'-29'0'16,"2"5"0"-16,-7 4 0 0,0 3 0 0,1 3 0 0,-2 3 0 0,-1 7 0 0,1 4 341 0,-1 0-152 0,-3 14-77 0,0 9 334 0,0 6-195 0,1 12-113 15,2 5-50-15,3 7 278 0,1 10-165 0,3 4-190 16,0 9-11-16,2-9 0 0,0 7 0 0,0 2 0 16,5 5 0-16,3 3 0 0,0 8 0 15,-1-17 0-15,-3-6 0 0,-1-5-37 16,-3-9 28-16,0-1-615 0,-2-1 310 0,-8-16 79 16,-4-6 102-16,-4-4-396 0,3-10 246 0,-4-3 124 15,-1-7 52-15,6-7-398 0,1-10 234 0</inkml:trace>
  <inkml:trace contextRef="#ctx0" brushRef="#br0" timeOffset="-208416.34">11997 11575 2364 0,'-2'-18'0'0,"2"4"0"0,0 0 0 0,5 0 0 0,10 0 0 31,4 7 0-31,6 0 276 0,8 3-120 0,5-1-60 0,6 1-21 0,-2 2-9 0,0 1-29 0,2 1-1 0,-2 0 38 0,-2 0 1 0,4 0-30 94,-10 0-9-94,-4 0-957 0,-8 0 470 0</inkml:trace>
  <inkml:trace contextRef="#ctx0" brushRef="#br0" timeOffset="-207988.29">11785 10947 293 0,'0'-15'0'0,"0"2"0"0,1-1 0 0,1-3 0 0,-2 2 0 0,1 2 0 0,-1 1 285 0,0-4-124 0,0 3-62 16,0-4 76-16,0 5-74 0,0 2-32 0,-1-1 74 16,-4 3-52-16,0 4-28 0,-1-4 11 0,-2 6 79 62,1 2-58-62,-1 0-29 0,0 0 0 0,-1 11 32 0,1 2-22 0,3 5-8 0,-3 5 44 0,3 4 52 0,0 6-64 0,1 4-31 0,0 9 179 16,1 0-110-16,-1 6-51 0,1 2 107 0,1 4-78 0,-2 3-40 0,-4 10 10 0,4-4-14 15,0 0-35-15,-2-1 0 0,1-3 0 0,1-4-32 0,0 1 9 16,-1-17 23-16,3-6-93 0,-1-6 46 16,1-5 24-16,-1-6 0 0,0 2-283 0,1-13 144 15,-2-1 37-15,-1-4-463 0,-2-3 237 0,0-1 139 16,-1 0 59-16,1 0-357 0,-4 0 219 0,2 0 108 15,-1-1 54-15,2-3-178 0</inkml:trace>
  <inkml:trace contextRef="#ctx0" brushRef="#br0" timeOffset="-207616.28">12656 11179 1986 0,'-10'-10'0'0,"-2"2"0"0,1 3 0 16,-1 3 0-16,-3 2 0 0,-2 2 0 0,-1 14 274 0,-6 6-111 0,6 6-68 0,0 5 644 0,3 8-352 0,4-2-175 15,4 2-137-15,4 9-75 16,3-8 0-16,1 2 0 0,14-5 0 0,5-1 0 16,5-2 0-16,-1-11 0 0,5-3-174 0,-2-6-133 15,-1-4 171-15,1-7-349 31,1 2 269-31,-7-7-26 0,-2 0 115 0,-2-8-747 0</inkml:trace>
  <inkml:trace contextRef="#ctx0" brushRef="#br0" timeOffset="-207365.96">12735 11314 2105 0,'0'-10'0'0,"0"2"0"0,0 1 0 0,0 3 0 0,0-2 0 0,0 5 0 0,5 1 0 0,7 0 0 0,2 6 0 0,0 2 262 0,3 6-104 0,-1 1-66 16,-2 1 198-16,-2 2-128 0,0 3-63 0,-4 3-99 15,0 2 45-15,-7-1-10 0,-1 2 1 0,0-1-60 16,-10 0 30-16,-4 1 0 0,-3 0 39 0,-3-6-113 109,-2-1 52-109,-3-2 26 0,1-6-262 0,0-3 138 0,-1 0 22 0,5-6 48 0,4-3-40 0,4 0 37 0,7-9-51 0,3-8-329 0,2-5 187 0,2-5 107 0,12-2 48 0</inkml:trace>
  <inkml:trace contextRef="#ctx0" brushRef="#br0" timeOffset="-207243.28">12894 11258 1074 0,'12'-20'0'0,"-5"4"0"0,2 5 0 0,-4 4 0 0,-2 0 0 0,-2 6 316 0,-1 1-140 0,0 0-71 0,0 5 487 0,0 8-279 0,-1 3-129 0,-2 4-79 0,-1 2 141 32,1 2-104-32,3 1-54 0,0-2 18 0,0 5-26 0,0-4-9 0,6-4-35 0,3 3-452 0,2-6 226 46,2-1 113-46,6 2-751 0,0-7 403 0,5-5 224 0</inkml:trace>
  <inkml:trace contextRef="#ctx0" brushRef="#br0" timeOffset="-207109.13">13227 11427 1757 0,'-6'3'0'0,"-2"-3"0"0,-1 1 0 0,3 4 0 0,-3 1 0 0,-1 2 0 16,5-1 0-16,-3 7 887 0,2 0-426 0,-1 2-212 0,-1 6 24 0,1 1-109 0,1 0-69 0,-1 1-50 0,2-3-324 0,1 1 148 15,0-5 83-15,-1 2-849 0,4-10 462 0,1-2 235 16</inkml:trace>
  <inkml:trace contextRef="#ctx0" brushRef="#br0" timeOffset="-206959.35">13242 11354 1259 0,'0'0'0'0,"0"0"0"0,0 0 0 0,0 0 0 0,0 0 0 0,0 0 966 16,1 1-465-16,4 5-233 0,4-2 345 0,2 4-294 15,0 1-314-15,3-1-5 0,-2 4 0 0,2-1 0 16,-1 1 0-16,2 2-584 16,-5-3 199-16,1-1 210 0,1-2 106 0</inkml:trace>
  <inkml:trace contextRef="#ctx0" brushRef="#br0" timeOffset="-206783.85">13475 11250 1389 0,'0'0'0'0,"0"0"0"0,0 0 0 0,0 0 0 0,0 2 0 0,0 4 429 0,0 4-196 0,0 7-99 16,0 4 775-16,-3 8-441 0,-3 4-217 0,-5 7-133 16,2 6-118-16,-4 1 0 0,-2 7 0 0,3-8 0 15,-4-4 0-15,3-1 0 32,2-10 0-32,0 2-130 0,6-13-159 0,3-9 162 0,2-7 81 0,-1-2-1000 0</inkml:trace>
  <inkml:trace contextRef="#ctx0" brushRef="#br0" timeOffset="-206616.29">13569 11142 1950 0,'21'-17'0'0,"-3"7"0"0,5 5 0 0,1 5 0 0,2 0 0 0,-3 0 481 0,7 9-214 0,-7 9-121 0,-3 10 621 16,-4 4-447-16,-4 7-320 15,-5 4 0-15,-6 10 0 0,-1 0 0 0,-11 4 0 0,-9-1 0 0,-2 1 0 16,0-1 0-16,-3 5 0 0,1-12-372 0,0-2-38 15,3-4 222-15</inkml:trace>
  <inkml:trace contextRef="#ctx0" brushRef="#br0" timeOffset="-206097.61">14340 11543 1280 0,'0'-24'0'0,"0"2"0"0,0-1 0 16,-1 5 0-16,-4 1 0 0,-2 0 0 0,1 2 0 0,-4 5 0 0,-2-2 0 0,1 10 235 0,-4 2-99 0,-1 2-51 0,-1 15-24 0,-3 4 48 0,1 10-28 0,4 0-8 0,1 6 17 0,4-1-27 0,1 2 0 0,4-4 85 0,2 4-47 0,3-10-38 0,0-3 1 0,0-3-115 0,8-5 43 0,3-4 0 0,0-1 52 0,6-11-253 15,0-1 122-15,0-6 58 0,2-15 31 0,0-6-351 16,1-8 172-16,-6 0 49 15,-1-6-196-15,-1-1 143 0,-3 0 73 0,4-6-10 0,-7 3 46 0,-2-2-1 16,0-6 38-16,-3 5 42 0,2-5 1 0,-3-7-53 16,0 13 9-16,0 5 162 62,0 8-81-62,0 10-40 0,0 9-1 0,0 6 355 0,0 9-186 0,0 9-49 0,0 14 297 0,0 11-186 0,1 6-99 0,0 7 104 0,2-1-107 0,0 3-48 0,3 2-25 0,-3-1 232 0,0 2-129 0,1 3-54 16,-1-11-41-16,2-2-172 0,2-3 70 0,-2-3 35 15,3-4 0-15,-2 3-647 0,0-16 337 0,2-2 172 16,-3-6-768-16,-1-10 435 0</inkml:trace>
  <inkml:trace contextRef="#ctx0" brushRef="#br0" timeOffset="-205872.21">14591 11461 1204 0,'9'-7'0'0,"3"4"0"0,1 0 0 0,0 1 0 0,4 0 0 0,-5 2 283 0,2 0-123 0,-1 7-63 0,-2 3 135 0,-2 5-98 0,-3 3-40 0,-4 2-34 0,-2 3 207 16,-4 3-115-16,-9 1-59 31,-2 4-28-31,-8 1 128 0,-2-4-83 0,0 1-37 0,-3-4 57 16,0-5-47-16,0 2-14 0,6-9-295 0,4-6 131 0,4-2 66 16,4-5 32-16,4 0-690 0,6-5 321 0,0-12 185 0,15-9 32 0,7-6-305 46,6-6 208-46</inkml:trace>
  <inkml:trace contextRef="#ctx0" brushRef="#br0" timeOffset="-205413.44">14854 11327 1065 0,'9'-9'0'0,"-4"2"0"0,-2 4 0 0,0 1 0 0,-3 2 0 0,0 8 0 0,-4 10 448 0,-3 7-206 0,-6 3-103 0,3 5-43 0,1 0 610 16,1 5-335-16,0-1-167 0,5 4 268 0,3-3-284 16,0 7-188-16,2-11 0 0,12 0 0 0,6-7 0 15,5-4 0-15,4-5-168 0,7-1 17 0,-4-16 88 16,0-1 50-16,1-4-419 0,-2-13 206 0,-1-6 124 15,-1-1-62-15,-7-2-119 0,-5-3 124 0,-4 0 61 16,-5-2-58-16,-2-1 61 16,0-3 20-16,-5 3 71 0,-1 0 1 0,0 2-33 0,-9 1 0 0,-2 3 173 15,-3 1-95-15,0 12-35 16,-3 7 1-16,0 4 402 0,-2 2-181 0,0 0-69 16,2 16-77-16,5 6 180 0,-2 4-93 0,6 2-67 15,2 4 73-15,0 0-61 0,4 1-44 0,2-3-72 16,0 0 36-16,0-1 1 0,0-2 0 0,5 2-208 15,4-8 100-15,2-3 53 0,4-5 28 0,-5-4-311 16,4-4 132-16,1-4 40 16,-2-1 63-16,-1-9-223 0,1-10 126 0,1-9 65 0,0-4-55 15,1-4 51-15,-1-4 37 0,-3-1-156 16,0-4 93-16,-1 0 47 0,0-4 23 0,2-8-50 16,-6 2 41-16,-1-1 1 0,0-2 31 0,-1 2 93 15,0 5-46-15,-4-2-33 0,0 26 10 0,0 11 424 16,0 11-223-16,0 5-78 0,-4 5 288 0,-1 19-141 15,1 9-120-15,1 11 252 16,3 4-177-16,0 5-88 0,0 1-45 0,0 6 174 0,0-8-114 0,0-2-128 16,0-1-12-16,1-2-5 15,2-2-49-15,6 5 54 0,-1-14 13 0,3-4-773 16,1-6 397-16,1-2 164 0,1-6-751 0,2-6 448 16,-1-12 238-16,-2 0-125 0</inkml:trace>
  <inkml:trace contextRef="#ctx0" brushRef="#br0" timeOffset="-205116.78">15438 11515 2063 0,'2'-19'0'0,"-2"6"0"0,1 1 0 0,1 2 0 0,-2 3 0 0,2 4 0 0,-1-2 0 0,4 3 416 0,1 2-190 0,2 0-96 0,6 7-46 0,-1 3-25 0,4 1 10 0,-2 2 177 0,2 3-104 0,2-2-54 0,-2 0-26 0,2 0-526 0,0-2 259 0,-2-4 116 0,-2-2-660 0,-2-3 392 0,-2-3 197 0,1 0-34 0,-1 0-393 0,-5 0 280 0,-1-14 136 0,-3-1 46 0,2-5 45 0,-3-2 0 0,1-5 63 0,-2-1 110 0,0-3-82 0,0-2-23 0,0-2-1 0,0 3 299 0,2 1-170 0,-1 8-72 0,2 5 509 0,2 6-277 0,-2 10-139 0,1 2 38 15,-1 1 428-15,-2 24-288 0,-1 9-139 0,0 12 284 47,-4 8-211-47,-6 8-107 0,-4 10-44 0,2 0 97 0,-3-3-168 0,-3 6-27 0,-1 2 0 0,0-1 0 0,-2 8 0 0,6-17 0 0,0-4 0 0,6-4-39 16,-2-5-188-16,3-4 131 0,2 1-883 15,1-21 484-15,3-9 177 0</inkml:trace>
  <inkml:trace contextRef="#ctx0" brushRef="#br0" timeOffset="-204956.4">16059 11463 2301 0,'16'-12'0'0,"2"3"0"0,2 2 0 0,3-1 0 0,-4 7 0 0,1 0 0 0,-1-1 0 0,2 2 321 0,-1 0-143 16,0 0-64 0,-3 0-318-16,-2 0 118 0,-2 3 61 0,-5 4-951 0</inkml:trace>
  <inkml:trace contextRef="#ctx0" brushRef="#br0" timeOffset="-204819.77">16009 11737 2331 0,'0'2'0'0,"-3"1"0"0,0-2 0 0,3-1 0 0,0 1 0 0,1-1 0 0,14 0 0 0,8 1 0 0,6-1 861 0,8 0-417 0,2 0-205 16,4 0-183-16,3 0-56 0,3 0 0 0,8 0 0 15,-7 0-274-15,-2 2-7 0</inkml:trace>
  <inkml:trace contextRef="#ctx0" brushRef="#br0" timeOffset="-202275.77">18305 11382 974 0,'-10'-15'0'0,"-2"-2"0"0,4 8 0 0,2 3 0 0,0 1 0 0,0 5 0 0,1-3 354 0,2 2-150 0,3 1-88 16,0 0 318-16,0 4-199 0,8 1-99 0,7 3-50 15,4-4 273-15,3-1-165 16,6 1-79-16,3-4 21 0,3 0-49 0,2 0-25 16,3 0 8-16,-6 0-65 15,-1-2 31-15,1 0 1 0,-5-4-1 0,-1 5-342 16,1-3 180-16,-12 2 77 16,-4 0-600-16,-4 2 288 15,-5 0 179-15,-3 0 17 0,0 0-531 0,-6 4 335 0</inkml:trace>
  <inkml:trace contextRef="#ctx0" brushRef="#br0" timeOffset="-201961.6">18263 11332 961 0,'-12'0'0'0,"4"3"0"0,0 1 0 0,6 1 0 0,2 1 40 0,0 3-40 0,11 0 0 0,9 2 0 0,3 2 774 0,1-2-374 0,3 2-181 0,1 1-91 0,-2 2 39 0,-1-1-65 0,0 4-24 0,-8-2-259 0,-1 4 108 0,-8-2 56 0,-2 1-198 0,-6 2 127 0,0 3 71 0,-11-4 22 0,-11-3-25 0,-6 0-27 0,-1-3 32 16,-4-5-89-16,-3 4 200 0,5-9-96 0,-1 1 0 15,3-3 300-15,4 1-152 0,3-4-61 0,5 1-42 0,6-1 336 0,8 0-173 16,3 0-85-16,0 0 51 0,12 0-68 0,9 0-26 16,5 0-9-16,7 0-56 0,2 0-15 0,3 0 0 15,1 0 0-15,4 2 0 0,-2 2 0 0,-3-3 0 16,-2 2 0-16,1 3 0 15,-1-2 0-15,-1 1 0 0,-9-1-413 0,-4 2 147 16,-5 0 88-16,-5-1-572 0,-1 1 358 0,-5-2 168 16,-4 1 98-16,-2 1-517 0</inkml:trace>
  <inkml:trace contextRef="#ctx0" brushRef="#br0" timeOffset="-201734.21">18104 12017 1891 0,'-6'9'0'0,"0"0"0"0,1 4 0 0,2 4 0 0,-1 3 0 0,4-1 0 0,0 3 0 0,0 2 504 47,0 1-234-47,5-2-116 0,3 7-48 0,2-8-55 0,0-2-14 0,1-1 1 0,2-3-104 0,1-1 51 0,0 0 36 0,-2-7-9 0,1-4-350 0,-1-1 188 16,-1-3 93-16,0 0-534 0,0-3 291 0,0-9 61 15,-4-6 100-15,0-6-352 16</inkml:trace>
  <inkml:trace contextRef="#ctx0" brushRef="#br0" timeOffset="-201592.59">18110 11807 2121 0,'-10'-7'0'0,"6"1"0"0,-2 2 0 0,4 3 0 0,2 1 0 0,0 0 0 0,0 0 0 0,8 8 0 0,2 2 242 0,3 1-107 0,0 2-127 15,4 0 0-15,-1 3 29 16,1-4 1-16,1 3-574 0,0-1 282 0,-1 1 146 0</inkml:trace>
  <inkml:trace contextRef="#ctx0" brushRef="#br0" timeOffset="-201445.98">18339 11968 2205 0,'-9'0'0'0,"6"-2"0"0,-5 0 0 0,5 2 0 0,3 0 0 0,0 0 0 0,0 0 0 0,7 0 0 0,6 0 283 0,0 0-127 0,5 8-388 16,1-4 134-16,0 3 68 0,1-2 34 0,0 3-336 15,-3-1 180-15,-1-2 95 0</inkml:trace>
  <inkml:trace contextRef="#ctx0" brushRef="#br0" timeOffset="-201263.47">18400 12162 963 0,'-13'0'0'0,"3"0"0"0,1 0 0 0,4 0 0 0,0 0 290 0,0 0-117 0,5 0-72 0,0 1-33 0,2 1 387 16,7 1-210-16,5 0-105 0,5-1 45 0,-1 0-79 15,3 2-36-15,1-1-463 0,1 0 214 0,-1 1 108 16,1-2 62-16,-1-2-736 0,-2 1 367 0</inkml:trace>
  <inkml:trace contextRef="#ctx0" brushRef="#br0" timeOffset="-201077.97">18732 11955 1330 0,'0'0'0'0,"-2"2"0"0,-2 3 0 0,0 2 0 0,3 3 0 0,-1 4 388 110,2 1-176-110,0 3-87 0,0 6 263 0,0 1-180 0,0 1-85 15,3 2-43-15,1 0-141 0,0-1 49 0,-1 2 34 0,1-6-576 0,-3-3 295 0,1-4 149 0,0-2 73 0,-2-4 37 0</inkml:trace>
  <inkml:trace contextRef="#ctx0" brushRef="#br0" timeOffset="-200802.39">18341 10940 1534 0,'-11'17'0'0,"6"2"0"0,-2 4 0 0,2 2 0 0,-1 4 0 0,-1 1 0 0,1 6 0 0,0-4 0 0,3-3 122 0,0 2-42 0,1-5 18 0,2-3-31 0,0-1 10 16,0-12-40-16,0-6-107 0,0-4 54 0,2 0 26 16,3-4 0-16,2-12-71 0,2-8 44 0,1-3 27 15,4-5 0-15,-2-1-83 0,2-2 49 0,4 0-17 31,-5 6 84-31,3 3-57 0,-1 2 12 0,0 3 103 0,-2 5-51 0,3-3-20 16,-2 11 0-16,-1 4 232 0,-2 4-118 0,1 0-37 16,-3 10-37-16,4 8 46 0,-4 8-44 0,-1 4 0 15,-2 2-35-15,0-1-359 0,2 4 179 0,0-2 99 16,0-2-786-16,-2-1 389 0</inkml:trace>
  <inkml:trace contextRef="#ctx0" brushRef="#br0" timeOffset="-200504.9">19365 11137 1861 0,'-4'-32'0'0,"-4"-3"0"16,1 7 0-16,-3 4 0 0,1 0 0 0,-3 7 0 0,-2 5 0 0,-2 4 336 0,1 8-154 0,2 0-73 0,-1 19 112 0,2 4-93 0,1 8-45 15,1 7-14-15,5 4 213 16,2 4-123-16,2 7-60 0,1 5-32 0,0 5 48 16,0 9-30-16,0-6-8 0,0 4-208 0,0 5 84 15,0 2 42-15,0 4-282 0,0 6 170 0,0-19 73 16,0-3 35-16,0-5-442 0,0-7 188 0,-9-6 119 16,4 0 19-16,-1-19-129 15,-4-9 109-15,0-10 54 0,-2-9 27 0,0 0-368 16,0-8 189-16,0-17 108 0,-1-7-301 0</inkml:trace>
  <inkml:trace contextRef="#ctx0" brushRef="#br0" timeOffset="-200368.26">18969 11608 1713 0,'-10'-30'0'0,"4"3"0"0,3 6 0 0,3 1 0 0,0 11 0 0,2 4 0 0,8 1 0 0,8 2 308 0,2 1-135 0,6 1 158 16,1 0-152-16,2 0-71 0,4 3-35 0,0 6-1 15,0-1-35-15,3 2 8 0,-5 0-8 0,-2-1-1 16,1 1 1-16,-2 2 0 15,-3-3-1-15</inkml:trace>
  <inkml:trace contextRef="#ctx0" brushRef="#br0" timeOffset="-200133.89">19645 11209 1877 0,'-9'-5'0'0,"-1"-2"0"0,-1 6 0 0,0 1 0 0,-2 0 0 0,2 11 0 0,-1 12 994 0,0 8-479 0,4 8-240 0,2 11-110 0,2 2-60 0,4 11-105 0,0 9 0 0,4 2 0 0,10-1 0 15,6 5 0-15,2-19 0 0,3-8 0 16,4-5 0-16,2-7 0 0,1-11-391 0,7 6-46 0,-6-20 233 47,-1-3 119-47</inkml:trace>
  <inkml:trace contextRef="#ctx0" brushRef="#br0" timeOffset="-193935.79">19837 11456 1514 0,'0'1'0'0,"-2"2"0"0,1 0 0 0,-1-1 0 0,1 1 0 0,1-3 0 0,0 3 0 0,0-3 201 0,0 1-73 0,3-1 196 16,7 0-141-16,3 0-72 0,5-1-35 0,3-5 98 15,5-3-59-15,3-3-43 0,2-1-1 0,3-2-74 16,1-1 0-16,3-2 40 0,1-3 9 0,-6 1-56 15,0 0 24-15,-4 0 0 0,-2-2-152 0,-4 3 88 16,-1-4 52-16,-10 5-182 63,-5 0 74-63,-6 2 58 0,-1 3-10 0,0-3 9 0,-6 5 2 0,-8 2 0 0,-7 4-20 0,0 1 237 0,-5 2-97 0,-3 2-51 0,0 0-16 0,-1 6 108 0,1 8-48 0,0 1-35 0,1 2 212 0,-2 0-77 15,9 3-71-15,2-4 13 0,7 2-35 0,4 1 0 16,3-2-36-16,5 2-58 31,0-4 25-31,8-1-1 0,9 1 34 0,5-1-157 0,1-3 78 0,4 0 34 0,-1-1 17 0,-2-1-17 16,-1-1 0-16,-3 0-132 0,-4 1 93 0,-1 3 0 0,-8 0 3 0,-4 2 390 15,-3 1-169-15,0 2-84 0,-5 4-43 0,-10 4 94 16,1-5-144-16,-5 1 0 16,0 0 0-16,1 2 0 0,2-1 0 0,0 1 0 15,7-6 0-15,0-2 0 0,6 1 0 0,1-2 0 16,2-4 0-16,0 4 0 0,0-5 0 0,3-2 0 15,5 1 0-15,-2 1 0 0,0-4 0 0,-2 7 0 16,-1-5-175-16,-3 3-12 0,0-2 75 16,0 2-284-16,0 1 180 0,-8 0 80 0,-3-2 54 0,3-2-482 15,0 0 264-15,2 0 131 16,3-5-559-16</inkml:trace>
  <inkml:trace contextRef="#ctx0" brushRef="#br0" timeOffset="-193734.33">20273 11807 1816 0,'0'7'0'0,"0"0"0"0,0 5 0 0,-2 1 0 0,1 3 0 0,-2 2 0 0,3 3 853 93,0 0-408-93,0 0-204 0,0 0-101 0,3 0 257 0,5 2-358 16,-1-5-39-16,4 0 0 0,0-4 0 0,0 0 0 0,3-6 0 0,-2 2-505 0,2-9-11 0,-2-1 277 0,-1 0-647 0,2-6 446 0,-1-11 130 0,0-3 127 0</inkml:trace>
  <inkml:trace contextRef="#ctx0" brushRef="#br0" timeOffset="-193625.62">20396 11533 1116 0,'-11'-10'0'0,"-1"2"0"0,5 3 0 0,3 4 0 0,0-1 0 0,3 1 0 0,-1 1 660 0,2 0-302 0,0 0-165 15,0 3-78-15,0 6 100 0,5-1-89 0,3 3-44 16,2 1-529-16,0 2 237 0,1 0 124 0</inkml:trace>
  <inkml:trace contextRef="#ctx0" brushRef="#br0" timeOffset="-193050.36">20705 11923 1736 0,'-2'2'0'0,"-6"-1"0"0,1 3 0 0,2-1 0 0,0 1 0 0,0 3 0 0,1 1 704 0,0 4-324 0,1 0-176 0,2 3 126 0,-2 2-146 16,-2 1-74-16,1 3-116 0,0 3 52 0,0-4-9 16,-1 1 0-16,-1-2-374 15,0-3 187-15,1-1 94 16,-2-2 55-16,3-6-647 0,-1-4 343 0,2-3 79 0,0 0 116 0</inkml:trace>
  <inkml:trace contextRef="#ctx0" brushRef="#br0" timeOffset="-192881.29">20713 11700 2586 0,'0'-4'0'0,"-2"-2"0"0,2 4 0 0,0 0 0 0,0 0 0 0,0-1 0 0,9 3 464 0,4 0-214 0,3 0-107 0,4 0 135 16,1 0-121-16,2 0-104 16,0 0-53-16,1 5 0 0,1-1 0 0,0 2 0 15,-2-2-669-15,3 0 358 0,-6 0 169 0,-3-2 90 16,0-1-901-16,0 0 469 0</inkml:trace>
  <inkml:trace contextRef="#ctx0" brushRef="#br0" timeOffset="-192344.72">21152 11506 1202 0,'0'0'0'0,"0"0"0"16,0 0 0-16,0 1 0 0,-3 2 0 0,2 5 630 0,1 4-297 0,-1 4-138 0,1 5-84 0,0 5 211 0,-2 6-143 0,1 2-71 0,-3 3-26 0,0-1-10 0,1 0-35 0,-1-1 298 0,2-5-149 0,-1-5-75 0,1-1-83 0,2-10-45 0,0-6-1 0,0-5 27 0,0-3 0 0,0 0-118 0,0-11 82 0,6-13 27 0,6-4 1 0,0-6-71 0,0-3-4 0,4-1 47 0,0-9-329 0,-1 3 170 16,0-3 39-16,2-2-86 0,1-1 98 0,-1 0 49 15,3-6 16-15,-4 14 187 0,-2 7-77 0,-3 9-38 16,-5 9-1-16,-1 10 401 0,-2 3-216 0,0 4-104 15,-3 23-35-15,0 11 197 0,-3 9-76 0,-5 9-77 16,-1 13 65-16,1-3-156 0,-1 6 0 0,1 0 0 16,0 1 0-16,3 2 0 0,-2 10 0 0,2-14 0 15,2-5 0-15,3-3 0 16,0-4 0-16,0-8 0 0,3 2 0 0,3-21 0 16,4-8 0-16,0-8 0 0,-1-8-42 0,1-4-88 15,2 0-273-15,1-7 188 0,1-16 89 0,4-2 45 16,0-7-434-16,2-2 240 0,3-7 109 0,-5 3-311 15,2-4 220-15,-1 3 110 0,-2 1 56 0,0 1-63 16,0-2 50-16,-7 13 38 16,-2 2 1-16,-1 8 386 0,-6 7-179 0,1-2-98 0,-2 11 663 0,0 0-371 15,-5 11-187-15,-5 9-6 16,0 5 338-16,1 1-204 0,4 5-125 0,-1 1 346 16,1-3-434-16,4 4-64 0,1-3 0 0,0 2 0 15,0-8 0-15,0 0 0 0,4-5 0 0,4-2-168 16,1-5-130-16,1-1 177 0,2-11-776 0,-1 0 384 47,1-3 245-47,-1-10 80 0</inkml:trace>
  <inkml:trace contextRef="#ctx0" brushRef="#br0" timeOffset="-192206.09">21635 11664 965 0,'-11'-11'0'0,"3"1"0"0,1 3 0 0,5 1 337 0,-2 5-151 0,4 0-74 0,0-2-38 0,0 3 636 0,0 0-342 0,0 0-165 0,5 4-84 0,2 4-111 0,1-1 0 0,0 2 37 16,0 0-695-16,-1-1 343 16,1-2 172-16,-1 2 86 0</inkml:trace>
  <inkml:trace contextRef="#ctx0" brushRef="#br0" timeOffset="-192008.1">21759 11380 1383 0,'2'-8'0'0,"-1"1"0"0,4 3 0 0,2 2 0 0,3 2 0 0,1 0 442 0,4 17-202 0,3 9-102 16,2 5-51-16,-1 7 577 0,1 10-305 0,-4 0-165 78,-7 3 230-78,-5 7-424 0,-4 2 0 0,0 4 0 0,-7 5 0 0,-10-8 0 0,-5-6 0 0,-1-1-353 0,-5-5 89 0,3-4 151 0,-7 2 83 0,8-16-956 0,-3-4 425 0</inkml:trace>
  <inkml:trace contextRef="#ctx0" brushRef="#br0" timeOffset="-191089.62">22517 11579 1007 0,'-13'5'0'0,"0"0"0"0,0 4 0 0,0 7 0 0,-3 3 0 0,-4 7 466 0,-1 3-218 0,-2 8-107 0,-4 1-51 0,2 6-28 0,-3-1 1 0,-5 0 99 0,7-8-67 0,1-3-29 0,1-8 0 0,4-5 48 0,3-6-38 0,-2-3 9 0,11-10-49 0,4 0 206 0,1 0-102 0,3 0-52 0,0 0-26 0,0-7 202 0,7 2-118 0,10-1-55 0,4-3 30 0,5 3-121 15,6-2 0-15,-2 6 0 0,4-2 0 0,1 4 0 16,-1-3 0-16,2 3 0 0,5 0 0 0,-9 0 0 16,0 0 0-16,-1 3 0 15,-1 1 0-15,-4 1-26 0,2 0 28 0,-9-1-221 16,-5 0 107-16,-6 0 19 0,-1-4 64 0,-5 0-14 16,-1 0 8-16,-1 0 200 15,-3-2-94-15,-9-11-48 0,-1-5-23 0,-3-4 63 0,4-6-42 0,-3-1 2 16,2-3-1-16,1-3 37 0,-1-2-26 0,6-5 15 15,-3-3-21-15,4 7-27 0,5-1 0 0,1 7 0 16,0-1 0-16,0 9 0 0,5-3 0 0,7 12 0 31,0 6 0-31,5 2 0 0,2 7 0 0,0 0 0 0,2 0 0 0,0 9 0 16,0 5 0-16,0 3 0 0,-5 1 0 0,3 0 0 16,-2 0 0-16,-5 0 0 0,-6 3-60 0,-2-2-23 15,-3 1 43-15,-1 0-31 0,0 6-6 0,-3-7 385 16,-9 3-285-16,-3 1-23 0,1 2 0 0,-3 0 0 15,-1 3 0-15,3-5 0 16,2-2 0-16,1-2 0 0,4 3 0 0,4-2 0 0,1 5 0 0,3-9 0 16,0 1 0-16,11-2 0 15,5-5 0-15,5 4 0 0,1-10 0 0,6-1 0 16,0-3 0-16,3 0 0 0,0-7 0 0,2-4 0 16,-6-5 0-16,0-4 0 0,-5 0 0 0,-3-2 0 15,-2 1 0-15,-3-4 0 0,-6 4 0 0,-7-3 0 16,1-2 0-16,-2-4 0 31,-2 1-190-31,-9-9 48 0,-3 4 58 0,-4-5-52 0,-3 0 49 0,-5-1 26 0,3 6-1 0,-4-2 125 16,1 11-45-16,2 6-27 0,2 4-1 0,-1 3 221 15,3 7-124-15,1-3-70 0,7 8-11 0,4 0 176 16,5 0-63-16,3 5-62 0,0 3-36 0,0 4-21 16,6 0 0-16,9-2 0 0,4 2 0 0,1-1 0 46,4-2 0-46,2 0 0 0,-2-2 0 0,1 0 0 0,0 0 0 0,3-4 0 0,0 2 0 0,3-2 0 0,-3 1 0 0,0-2-247 16,0 1 33-16,-2 0 95 0,1 1-657 0,2 1 360 0,-3 0 195 0,-3 2-567 16</inkml:trace>
  <inkml:trace contextRef="#ctx0" brushRef="#br0" timeOffset="-190880.17">23179 11887 2454 0,'-9'11'0'0,"1"2"0"0,5 1 0 0,-2 3 0 0,0 1 0 0,4 1 0 0,-5 5 0 0,6-5 277 0,0 3-119 0,0-1 120 0,6-1-121 0,1-1-60 0,5 3-21 0,0-8-233 16,4-3 97-16,0 0 48 0,2-5 24 0,0-1-448 15,4-3 246-15,-3-2 108 0,1 0-623 0,-1-7 343 16,1-10 170-16,-1 2 40 0</inkml:trace>
  <inkml:trace contextRef="#ctx0" brushRef="#br0" timeOffset="-190745.54">23344 11754 2075 0,'-11'0'-1'0,"2"-3"0"0,-1-3 0 0,4 5 0 0,1 0 0 0,4 0 0 0,1-2 249 0,0 3-106 15,0 0-44-15,3 0 442 16,7 0-252-16,5 5-126 0,-1-1-63 0,0 3-401 0,3 0 164 0,-2-1 87 15</inkml:trace>
  <inkml:trace contextRef="#ctx0" brushRef="#br0" timeOffset="-187967.33">16965 11143 1379 0,'-8'-16'0'0,"0"1"0"0,4 10 0 0,3 3 0 0,1 1 0 0,0 1 0 0,0 0 478 0,0 1-212 0,0 15-120 0,0 6-54 0,5 7 94 0,-1 6-75 0,2 6-35 16,-1 8 188-16,-2-2-117 0,-1 7-54 0,1 2-20 15,-2 8-1-15,-1 2-34 0,0 11 8 0,0-13-356 16,0-3 174-16,0 1 86 15,-4-6 43-15,2-5-554 0,-1 2 244 0,1-18 90 16,2-7 103-16,0-11-435 0,0-8 262 0,0-6 130 16</inkml:trace>
  <inkml:trace contextRef="#ctx0" brushRef="#br0" timeOffset="-187819.73">17065 11759 1120 0,'0'-5'0'0,"0"-1"0"16,0 3 0-16,0 1 0 0,0 1 0 0,0-2 157 0,3 3-59 0,0 0 461 0,3 6-261 0,-1 4-121 47,-1 3-75-47,1 2 49 0,2-1-56 0,-3 3-30 0,2-1 1 0,-1 2-395 0,0-4 179 0,-1-1 93 0,0 1 47 0,-1-5-653 15,0 0 338-15,0-5 171 0</inkml:trace>
  <inkml:trace contextRef="#ctx0" brushRef="#br0" timeOffset="-187434.44">17208 11501 498 0,'0'0'0'0,"0"3"0"0,0-1 0 0,0 2 245 0,0 4-104 0,0 0-43 16,0 9-36-16,2 0 389 0,-1 7-207 0,1 6-104 15,-1 3-52-15,1 4 33 0,-1 0-47 0,-1-2 0 16,1 1-37-16,2-6-155 0,-3-1 77 0,1 0 49 16,-1-12-163-16,2-4 96 0,-2-5 49 0,1-4-74 15,2-4 61-15,-1 0-2 0,1-6 19 0,3-9-20 16,1 0 23-16,2-4-46 0,2 2 1 0,-1-3 160 15,3 4-57-15,-2 5-32 0,0 1 133 0,3 2-65 16,-3 6-41-16,3-2 8 16,-3 2 149-16,-2 2-86 0,2 0-42 0,-3 9 48 15,0 2-35-15,-4 3-10 0,0 0-45 0,-1 0-28 16,-1 2 0-16,0-4 28 0,0 1 9 0,-2-4-140 16,1-1 65-16,-1-4 33 93,2-4-202-93,-1 0 111 0,4 0 38 0,1 0 32 0,1-8-87 0,2 1 50 0,-1-4-5 0,1 2 0 0,3 1-3 0,-1 1 8 0,1 0-11 0,0 4 479 0,-1 1-202 0,1 1-105 0,0 1-33 0,-2 0 4 0,2 0-6 0,-2 8-24 0,-1 1-329 0,0 2 151 16,-1 2 93-16,-1 1 28 0,-3 2 7 0</inkml:trace>
  <inkml:trace contextRef="#ctx0" brushRef="#br0" timeOffset="-187186.11">16991 12305 2271 0,'-4'0'0'0,"-4"0"0"0,3 0 0 0,0 6 0 0,-2 1 0 0,1 1 0 0,-3 5 0 0,3 1 0 0,-1 4 304 0,1 2-134 0,-3 3-66 0,3 2-31 0,-1 3 8 0,2-3-43 0,1-1-1 16,-2-2-360-16,3-3 180 0,0-4 90 0,-2-1-523 15,2-7 293-15,1-4 150 0,-1-3 74 0,3-3-568 16</inkml:trace>
  <inkml:trace contextRef="#ctx0" brushRef="#br0" timeOffset="-187013.84">16901 12058 2515 0,'0'-4'0'0,"2"0"0"15,1 2 0-15,2 2 0 0,1 0 0 0,5 10 0 0,0 12 0 0,3 4 0 0,5 7 374 0,-3 5-174 0,2 3-81 0,2 3 118 0,0 4-100 32,-3 1-50-32,6 3-93 0,-7-11 16 0,1-3 1 0,-3-5 26 0,2-6-692 0,-2-5 347 15,0 2 181-15,-5-15 78 0,-1-4-944 16</inkml:trace>
  <inkml:trace contextRef="#ctx0" brushRef="#br0" timeOffset="-186869.72">17198 12335 1444 0,'0'0'0'0,"-7"-1"0"0,2-4 0 0,4 4 0 0,1-1 0 0,0 2 626 0,0 0-294 0,3 0-138 0,7 0-19 15,2 0-69-15,2 2-35 0,1 4 1 0,1-1-476 16,3-1 230-16,-3-1 101 0,2 1 55 0,0-3-792 15</inkml:trace>
  <inkml:trace contextRef="#ctx0" brushRef="#br0" timeOffset="-186656.28">17356 12209 1039 0,'-3'-3'0'0,"0"0"0"16,0-2 0-16,3 2 0 0,0 0 0 0,0 2 0 0,4 1 464 0,7 0-214 0,2 0-97 0,3 0-62 15,1 4-27-15,3 5-1 0,-2 2-25 0,0 0 293 16,-1 3-152-16,-3 3-70 0,-3 2-36 0,-4 2 7 16,-2 2-43-16,-3 3 10 0,-2 1-65 0,0 0 28 15,-10-1 0 1,-5 3-139-16,-3-4 83 0,0 3 51 0,2-9-10 0,-2-1-541 0,3-6 246 16,2-4 145-16,3-2 27 0,1-3-546 15,6-3 318-15</inkml:trace>
  <inkml:trace contextRef="#ctx0" brushRef="#br0" timeOffset="-186394.99">17604 12404 2665 0,'1'5'0'0,"1"3"0"0,0 1 0 0,-1 0 0 0,1 2 0 0,2 5 0 0,0-3 0 0,3 2 0 0,1-1 0 0,1 3 0 0,5-5 188 0,0 2-66 0,2-4-47 0,0-5-1 15,2-2-36-15,0-3-1 16,0 0 0-16,4-6-409 0,-9-8 201 0,2-5 103 0,-7-3 53 0,-2-2-76 15,-4 2 64-15,-1-3 42 94,-1 4-149-94,-3 0 65 0,-10 3-48 0,0 0 44 0,-3 4 267 0,-3 1-118 0,-1 7-52 0,1 2 134 0,-1 3-70 0,3 1-45 0,0 0 14 0,6 3-268 0,2 5 127 0,4 3 47 0,2 1 40 0</inkml:trace>
  <inkml:trace contextRef="#ctx0" brushRef="#br0" timeOffset="-181292.28">17086 12903 1422 0,'-4'-2'0'0,"-1"-1"0"0,1-1 0 0,-1-1 0 0,2 2 0 15,1 1 0-15,1-3 0 0,1 1 0 0,0-1 0 0,0-1 0 0,0-1 396 0,0 0-178 0,1 1-89 0,6 0-45 0,0 1 0 0,-1-5-34 0,2 5 236 0,-1-1-122 0,1 0-63 0,-1 4-30 0,-1-1 161 0,2-1-85 0,-2 1-59 0,2 1 0 0,-3 1 9 0,3-1-29 0,-2 0 10 0,3 1 8 0,-1-1-47 16,0 2-36-16,0-2-3 31,2 1 0-31,1-5 0 0,0 3 0 0,3-1 0 0,-3-1 0 0,3-1 0 0,-2-1 0 0,2 0 0 0,-1 2 0 0,-3 0 0 16,2 1 0-16,-4 1 0 0,1 3-11 0,2-4-9 15,-3 2 51-15,0-1-31 0,-2 3 0 0,3 0 0 16,-2 0 0-16,3 0 0 0,-1 0 0 0,1 0 0 16,-1 0 0-16,4 3 0 0,-2-1 0 0,5-1 0 15,-3 2 0-15,2-3 0 16,0 0 0-16,-2 3 0 0,5-3 0 0,-1 2 0 15,0 0 0-15,0-2 0 0,-1 1 0 0,3-1 0 16,0 0 0-16,2 0 0 0,-1 0 0 0,1 0 0 16,1 0 0-16,1 0 0 0,0 0 0 0,4 0 0 15,-5 0 0-15,1 0 0 0,2 0 0 0,-2 0 0 16,1 0 0-16,4-1 0 0,-6-1 0 16,1 0 0-16,-3 2 0 0,2-3 0 0,-2 3 0 0,3-3 0 15,-5 3 0-15,0 0 0 16,0 0 0-16,0 0 0 0,1 0 0 0,3 0 0 15,-2 0 0-15,0 0 0 0,2 0 0 0,3 0 0 16,3-1 0-16,-1-1 0 0,1-1 0 0,1 0 0 16,2 1 0-16,2-1 0 0,5-1 0 0,-4 3 0 15,3-1 0-15,-1 0 0 0,0 0 0 0,2 2 0 16,9 0 0-16,-7 0 0 0,0 0 0 0,4 0 0 16,-2 2 0-16,4 2 0 0,9 1 0 0,-8-2 0 15,2-1 0-15,3 1 0 16,1 2 0-16,2-1 0 0,5-1 0 0,-7-1 0 15,-1 0 0-15,2 2 0 0,1-3 0 0,3 2 0 16,9 2 0-16,-11-5 0 16,0 1 0-16,0 2 0 0,3 0 0 0,-3-2 0 15,12 2 0-15,-14-1 0 0,5 0 0 0,0 0 0 0,0-1 0 0,0-1 0 16,11 1 0-16,-15 2 0 0,3-3 0 0,-1 0 0 16,3 2 0-16,-1-2 0 0,8 0 0 15,-11 1 0-15,-2-1 0 0,2 1 0 16,2-1 0-16,0 0 0 31,7 0 0-31,-11 0 0 0,2 0 0 0,4 0 0 0,1 0 0 0,0-1 0 0,9-2 0 0,-15-2 0 16,1 1 0-16,3-1 0 0,2 1 0 0,-2 0 0 0,8-1 0 0,-14 2 0 15,-2-1 0-15,-1 3 0 16,0-1 0-16,7 0 0 0,-14 2 0 0,1 0 0 16,2 0 0-16,-1 0 0 0,-1 0 0 0,9 0 0 15,-14 0 0-15,2 0 0 0,-1 0 0 0,-1 0 0 16,6 0 0-16,2 0 0 0,-9 0 0 0,0 0 0 15,2 0 0-15,0 0 0 0,4 0 0 0,3 0 0 16,-6 0 0-16,-2 0 0 0,0 0 0 0,2 0 0 16,0 0 0-16,4 0 0 0,-9 0 0 0,-2 0 0 15,0 0 0-15,1 0 0 0,0 0 0 0,3 0 0 16,-8 0 0-16,-2 2 0 16,-2 1 0-16,-1 1 0 0,-1-1 0 0,1 2 0 15,-10-5 0-15,-1 4 0 0,-2-3 0 16,-2 2 0-16,-2 0 0 0,3-2 0 0,-8-1 0 0,0 1 0 15,-2-1 0-15,0 0 0 0,-1 0 0 0,2 0 0 16,-2 0 0-16,0 0 0 0,0 0 0 0,0 0 0 16,0 0 0-16,0 0 0 0,0 0 0 0,0 0 0 15,0 0 0-15,0 0 0 16,0 0 0-16,0 0 0 0,0 0-119 0,-3 0-73 16,2 0 66-16,-4-1-501 0</inkml:trace>
  <inkml:trace contextRef="#ctx0" brushRef="#br0" timeOffset="-174271.33">23932 11584 1310 0,'-19'0'0'0,"0"-6"0"0,2 3 0 0,1 0 0 0,4 0 394 16,0 1-170-16,5 0-97 0,6 0-45 16,1-1 299-16,0 3-172 0,2-2-86 15,14 1-33-15,3-2 284 0,3 0-168 0,3 1-84 0,0 1 99 0,0 1-153 16,1 0-68-16,-1 0 0 0,0 0 0 0,-3 0-75 16,-1 0 48-16,2 6-728 0,1-2 406 0,-8 3 188 15,1 0 56-15,-4 2-502 0</inkml:trace>
  <inkml:trace contextRef="#ctx0" brushRef="#br0" timeOffset="-174119.74">23957 11818 1056 0,'-15'4'0'0,"1"0"0"0,7 1 0 0,-4 2 0 0,9-4 237 0,2-1-99 0,0 1-50 16,0-1 493-16,6 1-272 46,6 1-126-46,6-4-33 0,1 3-57 0,2-1-27 0,4-2-1 0,0 0-575 0,4 0 282 0,0 0 129 0,-4 0 68 0,5 0-794 0</inkml:trace>
  <inkml:trace contextRef="#ctx0" brushRef="#br0" timeOffset="-173773.66">24839 11244 1324 0,'0'-30'0'0,"0"1"0"0,-4 2 0 0,-3 0 0 0,0 11 0 0,-6 3 0 0,3 4 0 0,-1 4 652 16,-4 3-307-16,2-1-144 0,-1 3-87 0,1 5 386 31,0 9-232-31,1 5-115 0,-1 5 87 0,3 6-106 0,3 1-134 0,3 6 0 0,4 2 0 0,0 3 0 16,0 6 0-16,0 7 0 0,6-4 0 0,4 4 0 93,-2 1 0-93,4 2 0 0,-1 0 0 0,1 10 0 0,-2-10 0 0,-4-2 0 0,0 0 0 0,-3-2 0 0,-1-1 0 0,-2 6 0 0,0-17 0 0,-11 2 0 16,-4-6 0-16,-2-4 0 0,1-3 0 0,-9 0 0 0,4-14 0 0,0-5 0 0,-1-6 0 0,-1-6 0 0,-1 0 0 0,4 0-38 0,3-5-42 0,0-9-556 0,1-6 299 0,5-3 150 16,2-3-611-16,7-4 385 15,2-1 188-15</inkml:trace>
  <inkml:trace contextRef="#ctx0" brushRef="#br0" timeOffset="-173508.37">25186 11379 1276 0,'3'-29'0'0,"-2"2"0"15,0 5 0-15,-1 5 0 0,0-2 0 0,-2 9 0 0,-9 5 0 0,0 3 596 0,-1-2-279 0,-2 4-140 0,-2 0 327 0,-3 11-238 16,4 6-114-16,-2 3 242 0,0 6-178 0,4 0-183 15,-1 10-33-15,4-1 0 0,6 4 0 0,3 3 0 16,1 5 0-16,0-1 0 16,0 8 0-16,0-7 0 0,3-1 0 0,6 1 0 15,2 0 0-15,-2-2 0 0,1 6 0 0,0-9 0 16,-3-2 0-16,-4 0 0 0,-1 0 0 0,-2 4 0 31,0-8 0-31,0-6-301 0,-7 2-147 0,-5-3 204 0,-2-2 102 16,-5 2-368-16,2-10 241 0,-5-3 115 0</inkml:trace>
  <inkml:trace contextRef="#ctx0" brushRef="#br0" timeOffset="-173338">24752 12543 1863 0,'-7'7'0'0,"1"0"0"0,0 3 0 0,4 2 0 0,-3 0 0 0,2 4 0 0,3-1 413 0,0 3-188 0,0 5 338 15,0 0-263-15,0 3-122 0,0-1-76 0,3-3 11 16,0 1-38-16,0-1-1 0,-2-3-49 0,3 3-403 15,-2-8 196-15,-1-7 110 16,1 1 54-16,-2-6-312 0,0-2 183 0,0 0 101 0,0-2-890 16,0-15 449-16</inkml:trace>
  <inkml:trace contextRef="#ctx0" brushRef="#br0" timeOffset="-173102.4">24697 12441 2095 0,'0'-11'0'0,"0"3"0"0,0 2 0 0,0-1 0 0,4 0 0 0,2 2 0 0,1-1 0 0,8 2 0 0,1 2 612 47,2 2-287-47,6 0-144 0,-1 6-63 0,2 7 113 0,0 0-97 0,-2 5-48 0,-1 0-25 0,-4 4-53 0,2 0 38 0,-8 2-12 0,-6 0-34 0,-5 2 0 16,-1 0 0-16,0-1 0 0,-7 7 0 0,-10-7 0 16,-5 0 0-16,-4-3 0 0,-2-2 0 0,0-3 0 15,-3-1 0-15,3-8 0 0,0-3 0 0,1 0 0 47,1-3-666-47,5-2 299 0,-4 0 159 0,8 0 78 0,5-2-259 0,5-4 177 0,4-3 87 0</inkml:trace>
  <inkml:trace contextRef="#ctx0" brushRef="#br0" timeOffset="-172938.95">25052 12668 1538 0,'0'3'0'0,"2"1"0"0,-1 1 0 16,1 2 0-16,-2 1 0 0,3 1 1036 0,0 1-500 0,-2 2-250 0,1 3-125 0,-1 3 213 0,1 2-374 0,0 0 0 16,-1 2 0-16,1-1 0 0,-2 1 0 0,0 0-10 15,0-3-194-15,0-2 120 0,0 0 60 0</inkml:trace>
  <inkml:trace contextRef="#ctx0" brushRef="#br0" timeOffset="-171715.82">25797 11589 1181 0,'0'-11'0'0,"0"1"0"16,0-3 0-16,0 1 0 0,0 0 0 0,0 0 0 0,0-1 0 0,0-3 0 0,0-3 143 0,0 4-57 0,0-2-26 0,0 0 10 0,0-2-1 0,0 1-33 16,0-3 10-16,0 4-6 0,0 0-3 0,0 2-1 15,-4 1 1-15,0 2 34 0,-2-1-26 0,1 5-8 16,-1 4 99-16,-2 0-49 0,0 2-26 0,0 2 1 16,-1 0 109-16,0 6-72 0,1 6-31 0,-1 8 85 15,4-1-58-15,0 7-29 16,0 5 9-16,4 4 58 0,1 2-48 0,0 8-24 15,0 6 0-15,0 4 20 0,0 6 10 0,0-2-55 16,3 6 50-16,0 6-24 0,0 3-1 0,-1 4-25 16,-1 7-27-16,0-13-10 0,-1-6 38 0,0-3-149 15,0-9 74-15,-5-6 38 0,-3 0 8 0,-1-22-261 110,-1-6 119-110,-1-8 72 0,-2-5 8 0,0-2-202 0,-1-5 87 0,0-3 71 0,-1-13-5 0,3-6 34 0,-3-3 0 0</inkml:trace>
  <inkml:trace contextRef="#ctx0" brushRef="#br0" timeOffset="-171595.92">25356 11867 1791 0,'-5'-7'0'0,"1"-3"0"0,4 4 0 0,0 3 0 0,3 1 0 0,11 1 0 0,6 1 351 0,8 0-148 16,0 0-88-16,6 0 251 0,2 3-165 0,4 4-83 15,1 0-40-15,7 0-323 0,-7 0 136 0,-2 1 72 16,-2-1-331-16,0-1 202 0,-3 1 102 0,2-3-821 15</inkml:trace>
  <inkml:trace contextRef="#ctx0" brushRef="#br0" timeOffset="-171431.85">26053 11700 1683 0,'-9'3'0'0,"0"4"0"0,0 1 0 15,-2 6 0-15,4 1 0 0,-4 9 0 0,7 2 893 0,1 7-428 0,3 3-214 16,0 2 221-16,0 2-305 0,3 4-167 0,9-6 0 16,2-3 0-16,4-5 0 0,0-1 0 0,0-6-322 15,4 2 37-15,-5-11 156 0,1-5 82 0,-1-5-885 16,-1-4 477-16</inkml:trace>
  <inkml:trace contextRef="#ctx0" brushRef="#br0" timeOffset="-171204.46">26233 11807 1876 0,'0'0'0'0,"0"-4"0"0,0-2 0 0,0 3 0 0,0 1 0 0,0 0 0 0,0 2 393 31,2 0-169-31,7 0-98 0,2 10 311 0,0 4-200 62,6 0-101-62,-3 4 50 0,3 3-65 0,-3 1-48 0,-1 3 1 0,-3 1-67 0,-2 2 29 0,-4 0-31 0,0 7-5 0,-4-5-119 0,0 0 40 0,-14-1 57 0,-6-2-196 0,-2-3 128 0,-6 0 34 0,-2-10-291 0,-3-2 132 0,1-3 94 16,0-9 22-16,-2 0-284 0,8 0 178 0,6-8 84 16,8-10 43-16,4-6-225 0,7-5 134 0</inkml:trace>
  <inkml:trace contextRef="#ctx0" brushRef="#br0" timeOffset="-171031.92">26426 11743 2868 0,'3'0'0'0,"-1"0"0"0,1-1 0 0,-2 1 0 0,-1 0 0 0,0 0 0 0,0 5 0 0,0 10 0 0,-3 6 565 0,-3 0-268 0,-1 6-96 16,2 4-201-16,2 0 0 0,1 2 0 0,2 5 0 15,0-3 0-15,2-1 0 0,5 1 0 0,7-6-166 16,4 0-196-16,0-1 209 16,2-10 90-16,-1-5-475 0,0-3 196 0</inkml:trace>
  <inkml:trace contextRef="#ctx0" brushRef="#br0" timeOffset="-170861.37">26694 12026 2389 0,'0'0'0'0,"-5"0"0"0,2 0 0 0,-3 0 0 0,3 0 0 0,0 9 0 0,-1 0 541 0,1 8-253 16,2 1-116-16,0 0 369 0,-1 6-541 0,1 2 0 16,-3 2 0-16,0 1 0 0,-2 3 0 0,2-6 0 15,-1-1 0-15,-1-7 0 16,1-1-139-16,1-5 41 0,-2-1-406 0,0-10 266 15,2-1 138-15,0 0-1030 0</inkml:trace>
  <inkml:trace contextRef="#ctx0" brushRef="#br0" timeOffset="-170661.91">26639 11869 1930 0,'0'-2'0'0,"2"-2"0"0,0-1 0 0,1 2 0 0,2 0 0 0,6 2 0 0,2 0 0 0,2 1 689 0,5 0-318 0,5 0-171 0,-3 0-82 0,3 1-243 0,4 3 81 0,-2 1 40 0,4-4 9 0,-3 0 31 0,-2-1 1 0</inkml:trace>
  <inkml:trace contextRef="#ctx0" brushRef="#br0" timeOffset="-170574.14">27023 11742 1173 0,'-6'-6'0'0,"2"2"0"0,1-2 0 0,2 5 0 0,-1-2 0 0,2 3 0 0,0 0 867 0,6 0-415 0,7 10-207 0,4 0-105 0,1-1 294 16,0 3-204-16,2 0-97 0,-2-1-48 0,2 0-404 16,-2 2 178-16,3-2 98 0,-4-2-963 0,-2 0 509 15</inkml:trace>
  <inkml:trace contextRef="#ctx0" brushRef="#br0" timeOffset="-170405.76">27347 11664 1493 0,'-4'0'0'0,"1"0"-1"0,0 0 0 0,-2 0 0 0,2 8 1 0,-1 4 482 0,-1 9-222 0,1 9-112 16,-3 6-56-16,-2 9 716 0,0 5-391 0,-2 5-190 15,-1 3-220-15,-3-2-7 0,2-1 0 0,-3 2 0 16,5-15 0-16,0-5 0 0,2-6-22 0,-2-4-832 16,3-6 445-16,-1-1 231 0,6-11 101 0</inkml:trace>
  <inkml:trace contextRef="#ctx0" brushRef="#br0" timeOffset="-170218.63">27436 11497 3397 0,'16'-7'0'0,"4"4"0"15,2 3 0-15,1 0 0 0,5 11 0 0,-4 10 0 0,-1 6 0 0,1 5 534 0,-4 4-534 0,-2 3 0 47,-5 11 0-47,-8-2 0 0,-5 4 0 0,0 5 0 0,-15-1 0 0,-5 3 0 0,-6 5 0 0,-1-13 0 0,-5-2 0 0,0-3 0 0,-2-3 0 0,0-5-157 16</inkml:trace>
  <inkml:trace contextRef="#ctx0" brushRef="#br0" timeOffset="-169580.14">28110 11918 1172 0,'-9'-31'0'0,"3"10"0"0,-4 1 0 0,4 0 0 0,-3 1 0 16,2 2 0-16,-6 0 0 0,6 9 0 0,-4 5 237 0,1 3-100 0,-3 0-51 0,-3 13-11 0,-2 9 8 16,4 11-46-16,0 3-1 0,1 5 83 0,3 3-41 15,2 1-1-15,2 3 15 0,6-7-32 0,0-6-1 16,0-4-22-16,1-2 25 0,8 0-16 0,1-13-10 16,4-6 1-16,0-7-74 0,3-3 36 0,-1-5 1 15,6-15-143-15,-6-9 84 16,2-8 32-16,0-4 26 0,-2-4-352 0,-1 0 156 15,1-7 60-15,-4 6-111 0,3-3 105 0,-4-1 54 16,-1-4 26-16,0-1-5 0,-1-12 23 0,-2 13 8 16,-2 1 1-16,0 2 44 109,-3 10-1-109,-1 9-43 0,0 5-10 0,-1 21 201 0,0 6-95 0,0 0-49 0,-1 18-24 0,-3 8 1 0,-1 8 34 0,2 6-20 0,2 6 70 0,-2 6-41 0,3 3 71 0,0 3-48 0,0 7 74 0,0-7-58 0,0-2 115 0,3 0-77 16,1-3 8-16,2-2-39 0,1 3 8 0,0-16-48 0,2-5-444 0,-1-7 204 0,-1-5 148 0,-2-5 31 0,3-5-51 15,-4-11-587-15</inkml:trace>
  <inkml:trace contextRef="#ctx0" brushRef="#br0" timeOffset="-169401.61">28380 11887 1211 0,'8'-18'0'0,"1"7"0"0,4-3 0 0,-4 8 0 0,3 1 0 0,-2 3 306 0,0 2-135 0,3 0-67 0,0 3 283 15,-3 11-180-15,1 0-86 0,-3 4-42 0,-4 3 97 16,0 3-71-16,-2 3-24 0,-2 2 73 0,-7 0-59 16,-8 1-29-16,-1 1-1 0,-4-5-119 0,0 6 54 31,-5-10-9-31,3 0-264 0,-3-4 155 0,-1-5 77 16,3-4 38-16,-3 0-575 0,8-6 245 0,3-3 159 0,6 0 17 0,4-14-444 15,5-8 281-15</inkml:trace>
  <inkml:trace contextRef="#ctx0" brushRef="#br0" timeOffset="-168904.84">28564 11714 1822 0,'2'-10'0'0,"0"2"0"0,-1 2 0 0,2 6 0 0,-3-2 0 0,0 2 0 0,0 12 246 16,-6 9-105-16,1 3-52 0,-2 8 605 0,1 5-320 0,3-3-173 0,2 2 156 16,1 1-350-16,0-1-7 0,2 0 0 0,16 4 0 15,3-5 0-15,6-7 0 0,5-4 0 0,4-8-276 16,2-5 129-16,4-4 101 15,-5-7 37-15,-2-4-404 63,-6-13 207-63,-1-2 1 0,-2-4-14 0,-9 0 96 0,-4-5 43 0,-4-2-28 0,-2-1 35 0,-5-1 1 0,1-6 26 0,-3 6 34 0,0 1 0 0,-6 1-25 0,-6 6 1 0,-4 3 165 0,-1 1-92 0,-2 12-32 0,-1 4 468 16,-2 4-219-16,1 0-130 0,0 12-17 0,-1 5 155 0,6 4-102 15,0 1-63-15,7 5 132 16,-1 2-96-16,6 0-48 0,-2 3-60 0,6-2-25 15,0 0 0-15,0-4 0 0,8 0 0 0,3-2 0 16,1-3 0-16,3-4 0 0,2-7-124 0,1-2-27 16,1-8 93-16,0 0 17 0,2-3-453 0,-2-13 203 15,0-6 129-15,-1-7-86 0,-2-2 105 0,0-4 54 16,-2-5 17-16,0 3-219 0,-3-3 127 0,-1-2 64 47,0-6 32-47,-2-2-105 0,5-9 60 0,-6 9 42 0,1 0-5 0,0 5 39 0,-6 9 1 0,-1 10-1 0,1 4 377 0,-2 19-183 15,0 3-97-15,-2 7 223 0,-3 15-159 0,-1 7-20 16,-2 7-64-16,3 3 530 0,-1 5-266 0,0 2-134 16,3 0-67-16,-2 0 295 0,0 7-171 0,-1-7-100 15,4-6-95-15,0 0-32 0,0-1 0 0,2 5 0 16,0-13-340-16,0-4 89 0,2-6 143 0,4-1-817 16,5-9 466-16,1-1 166 15,3-10 98-15</inkml:trace>
  <inkml:trace contextRef="#ctx0" brushRef="#br0" timeOffset="-168735.3">29186 11867 1613 0,'0'0'0'0,"0"0"0"0,-3 0 0 0,2 0 0 0,1 0 0 0,0 0 0 0,0 0 0 0,0 2 862 16,8 6-417-16,1 1-204 0,4-2 98 0,1 4-151 16,-2 1-76-16,4-3-29 0,-2 1-492 0,2-1 223 15,-5 2 112-15,4-2-718 0,-2-4 415 0,0 5 216 31,0-8 94-31,-2 1-725 0,-1-3 377 0</inkml:trace>
  <inkml:trace contextRef="#ctx0" brushRef="#br0" timeOffset="-168562.75">29467 11711 1631 0,'0'-11'0'0,"0"-3"0"0,0 7 0 0,0 4 0 0,0 3 0 0,0 0 0 0,0 8 0 0,-6 12 508 0,-4 12-240 0,-3 9-116 0,-5 10 671 0,-4 8-394 0,-5 11-309 0,0-1-120 0,-5 11 0 0,-7 5 0 0,-2 5 0 0,-1-2 0 0,0 6 0 0,11-24 0 0,2 4 0 0,4-2-143 0,6-4-205 0,-1 1 192 0,-5 6 105 0,7-17-526 16</inkml:trace>
  <inkml:trace contextRef="#ctx0" brushRef="#br0" timeOffset="-168375.14">29810 12666 2960 0,'0'-2'0'0,"0"-5"0"0,0 1 0 0,0 2 0 0,0-1 0 0,-1 2 7 0,-4-2 0 16,-1-2 28-16,3 2-143 0,-1-7 80 0,2 1 27 0,0-2 0 0</inkml:trace>
  <inkml:trace contextRef="#ctx0" brushRef="#br0" timeOffset="-154939.17">25644 12833 1476 0,'-22'0'0'0,"8"-3"0"0,-3 2 0 0,12-1 0 0,4 2 0 0,1 0 0 0,0 0 0 0,4 0 79 0,18 0-9 0,6 0-32 0,5 0-1 0,11 0 684 0,5 0-342 0,10 0-161 0,1 0-95 0,8 2 199 31,6 2-143-31,12-4-70 0,12 2-3 0,22-1-32 0,-11 1-74 0,6 0 0 0,2 0 0 0,-6 0 0 16,-4-1 0-16,6 1 0 0,-31-2 0 0,-8 3 0 16,-9 1 0-16,-7 4 0 15,-7-2 0-15,2 2 0 0,-22-1 0 0,-2-2-4 0,-4 0-31 0,-6-2 3 125,-7 1 103-125,-2-3-71 0,-8-1 0 0,-2 0 0 0,0 0 0 0,0 0 0 0,-3 0 0 0,-4-1 0 0,0-5 0 0,-3-2 0 0,1 0 0 0,2 0-930 0</inkml:trace>
  <inkml:trace contextRef="#ctx0" brushRef="#br0" timeOffset="-154477.4">26019 10154 2361 0,'-7'-2'0'0,"0"1"0"0,-1-1 0 0,6 2 0 0,-1 0 0 0,1 2 0 0,2 11 0 0,0 4 0 0,0 4 395 0,0 2-178 0,0 5-80 0,2 2 152 0,-1 4-125 15,1 2-63-15,-2 5-179 0,0 2 59 0,0 7 38 16,0-8-10-16,-7 1-465 15,3-4 247-15,-3-3 124 0,1-4 62 0,-1 1-818 16,2-15 412-16,5-4 204 0</inkml:trace>
  <inkml:trace contextRef="#ctx0" brushRef="#br0" timeOffset="-154326.81">26177 10217 1542 0,'2'-7'0'0,"-1"-1"0"0,2 0 0 0,0 4 0 0,2 2 0 0,3 0 399 0,0 2-180 15,2 0-90-15,0 4 452 0,4 8-271 0,0 1-126 16,-3 4-78-16,3 2-355 0,-3 4 144 0,0 2 72 16,1 1 35-16,-2 4-841 0,-1-1 433 0,-3 1 223 15</inkml:trace>
  <inkml:trace contextRef="#ctx0" brushRef="#br0" timeOffset="-154019.2">26076 10679 1891 0,'-5'0'0'0,"-2"0"0"0,1 0 0 0,4 0 0 0,2 0 0 0,0-2 0 0,4 1 0 0,11-1 276 0,5 2-118 0,3 0-61 0,3 2 34 16,1 6-37-16,1 3-10 0,-3 4-46 0,-2 0 20 15,-2 3-19-15,-3 3-1 47,3 1 9-47,-8 2-104 0,-5 0 47 0,-3 0 0 0,-2 1-195 0,-3-1 121 0,0 0 70 0,-3-8-493 0,-6-3 255 0,-1-4 82 0,-2-4 75 0,1-5-235 16,0 0 136-16,-1-2 83 0,3-15 36 0,-1-3-356 15,2-4 209-15,0 1 111 0,-1-1 38 0,2 4 73 16,-1 7 0-16,2-1 0 0,-1 4 262 0,-1 5-169 31,-5 0-75-31,4 5 676 0,-6 0-338 0,5 8-188 0,-4 12-94 0,-3 4 564 0,-3 4-290 0,3 3-160 16,-1 1-75-16,0 4 44 0,0-1-59 0,4-4-30 16,-1 3 9-16,6-13-286 0,5-5 123 0,4-4 62 15,0-8-753-15,1-4 417 0</inkml:trace>
  <inkml:trace contextRef="#ctx0" brushRef="#br0" timeOffset="-153851.65">26488 10374 1690 0,'0'-5'0'0,"0"-1"0"0,0 3 0 0,0 0 0 0,2 1 0 0,3 0 740 0,3 2-352 0,0 0-167 0,4 0-97 0,-2 0-38 0,4 0-25 0,1 0-1 0,2 4-524 0,-1 2 260 0,3 0 115 0,-4-1-810 16,2 1 451-16,-3-2 225 0</inkml:trace>
  <inkml:trace contextRef="#ctx0" brushRef="#br0" timeOffset="-153688.53">26679 10258 1081 0,'-8'5'0'15,"0"2"0"-15,-4 5 0 0,2 0 0 0,-4 8 0 0,-1 6 0 0,-3 8 664 0,-4 10-314 0,-5 10-147 0,0 2-88 0,-1 1 174 16,-4 2-126-16,3-3-64 0,-2 1-86 0,11-20-10 16,4-6 33-16,9-8-556 0,5-10 277 0,2-6 140 15,2-3 79-15,13-4-731 0,2-4 383 0</inkml:trace>
  <inkml:trace contextRef="#ctx0" brushRef="#br0" timeOffset="-153296.8">26532 10724 1203 0,'1'0'0'0,"0"0"0"0,1 0 0 0,1 0 0 0,-2 0 0 0,-1 0 0 0,0 6 0 0,0 8 569 0,-1 2-266 0,-6 2-133 16,2 1-68-16,-1 3 130 0,-1-1-88 0,4-3-59 16,-1 1-24-16,3-5-178 15,1 2 77-15,0-6 38 0,0-1-322 0,1-7 176 0,9-2 92 0,5 0-72 16,5-10 82-16,1-6 8 16,7 1 37-16,-1-4-126 0,3 1 51 0,2 2-8 0,0 1 24 0,0 4 270 15,2 4-133-15,-6 3-52 0,-4 4-31 0,-3 0 283 16,-3 5-142-16,0 10-29 15,-3 4 0-15,-10 0-17 0,-3 3-26 0,-2 0-118 16,0 2 46-16,-5-4 23 31,-8 1 8-31,1-8-358 0,-3-5 178 0,-1-3 69 0,-1-5 51 0,1 0-565 16,2-1 287-16,0-14 140 0,-1-2 70 0,-1-4-285 0,4-4 177 0,-3-4 79 16,2-2 60-16,5 4 36 0,-3-1 39 0,4 3 0 0,0 3 157 15,0-2-124 1,3 9-30-16,2 5 299 0,2 4-169 0,0 5-85 0,0 1-42 0,0 8 840 0,0 15-411 15,2 4-192-15,1 8-104 0,1 6 459 16,1 4-281-16,1 6-131 0,-3-3 158 0,-1-1-203 16,-1 3-141-16,0 0-110 0,1-5-8 0,-1 6 86 15,2-17 30-15,-2-4-314 0,3-5 176 0,-3-7 88 16,2-7 44-16,1 0-871 0,3-11 351 0</inkml:trace>
  <inkml:trace contextRef="#ctx0" brushRef="#br0" timeOffset="-152687.43">27145 10250 2412 0,'1'-8'0'0,"1"5"0"0,0-1 0 0,3 3 0 0,-3-1 0 0,-1 2 0 0,1 0 0 0,0 2 486 31,-2 5-224-31,0 5-113 0,0 0-47 15,0 3-113-15,0-1 23 0,0 6 1 0,-5-2 24 0,-2-1-395 0,0 6 207 0,1-6 89 0,-4 1-395 0,1-1 246 0,0-1 124 0,2-1-200 16,-3 0 76-16,6-5 92 0,0 0 40 0,2-4 106 16,2-2-32-16,0-1 0 0,0-1-41 0,2-2 222 15,10 0-106-15,-1 0-54 16,3-2-26-16,2 1 82 0,1-1-23 0,-6 0-34 0,3 2 226 0,0 0-114 16,-5 0-13-16,-1 4 76 15,1 7-67-15,-6 0-48 0,-2 2 1 0,-1 5 20 16,0 2-29-16,-5-3-1 0,-5 5-19 0,1-2-1 15,-1-4-9-15,2-1 0 0,0-1 0 0,2-4-31 16,2 2 9-16,3-4 22 0,1-4-140 0,0 1 70 16,0-5 35-16,3 0-185 0,6 0 91 0,4 0 51 125,1 0 1-125,1 0-99 0,1-6 49 0,-2 0 37 0,2 3-12 0,-1 1 126 0,-4 2-53 0,-2 0 0 0,2 0-56 0,-5 0 16 0,0 5-21 0,-3 4 26 0,-1 1 164 0,-2 1-78 0,0 0-4 0,0 2 296 0,0-2-167 0,-2-1-19 0,-2-1-66 0,1 1-242 0,0-5 90 0,1 2 54 0,0-2-9 0,1-3-471 0,1 1 239 0,0-1 89 0,0-2 70 0,0 0-437 15,0 0 245-15,0 0 118 0,0 0-84 0,0 0 101 16,-5-2 51-16,1-1-171 0,-4 0 116 0,-1-3 52 31,-2 1 26-31,-2-3-23 0,-3 1 26 0,0 3-11 0,0-1 44 0,-1 0 229 0,-2 2-138 0,2-1-50 16,-3 3-24-16,-2 0 473 0,5 1-241 0,0 0-61 15,2 0 386-15,1 0-255 0,4 1-127 0,-4 4 44 16,7 2-90-16,0-3-41 0,5 5 0 0,2-2-88 16,0-2 24-16,0 2 9 0,0 0 15 0,9-4-524 15,8-1 262-15,4-2 131 0,2 0 65 0</inkml:trace>
  <inkml:trace contextRef="#ctx0" brushRef="#br0" timeOffset="-152567.75">27589 10577 1028 0,'15'-9'0'0,"-7"2"0"0,-2 5 0 0,-3 1 0 16,-1 1 0-16,-2 0 0 0,0 0 554 0,-8 1-264 0,-3 8-126 0,-2-1-51 0,3 3-38 16,-4 1 10-16,4 0-651 0,-2 0 302 0,3 0 150 15,-1 3 76-15</inkml:trace>
  <inkml:trace contextRef="#ctx0" brushRef="#br0" timeOffset="-152415.15">27082 11014 1385 0,'-16'7'0'0,"2"-4"0"0,7 3 0 0,2 2 0 0,5-6 0 0,2 0 0 0,15-2 34 0,6 0 0 0,6 0-34 16,7 0 649-16,2-4 69 0,1-4-340 0,1 2-171 15,-1 0-364-15,1 0 95 0,2 0 58 0,-9 1-793 16,1 5 412-16,-6-2 207 0,-4 2 102 0,-3 0-753 16</inkml:trace>
  <inkml:trace contextRef="#ctx0" brushRef="#br0" timeOffset="-152256.58">27316 10890 2135 0,'-8'0'0'0,"1"0"0"0,3 1 0 0,1 5 0 0,3 6 0 0,0 8 0 0,0 6 0 0,0 8 441 0,0 7-203 0,3 10-100 15,1 4 292-15,-1 5-188 0,2-6-107 0,-3-1-639 0,3-2 269 0,-2-5 134 0,1-2 68 0,3 2-1060 16</inkml:trace>
  <inkml:trace contextRef="#ctx0" brushRef="#br0" timeOffset="-151788.25">28298 10529 782 0,'-1'-39'0'0,"0"9"0"0,-2 2 0 0,0-3 0 16,-2 2 0-16,-3 4 0 0,-3-5 469 0,3 12-220 0,-3 4-106 15,-1 6-52-15,0 5 154 0,-1 3-103 0,1 0-43 16,0 20 119-16,1 7-90 0,0 7-45 0,6 9-1 15,-3 11 59-15,8 1-56 0,0 10-1 0,0 5 220 16,0 1-133-16,0 2-66 0,2 9-25 0,2-14 63 16,1 2-56-16,-3 2-87 0,1-3 0 0,0 1-141 15,-3 2 32-15,0-14 70 16,0-7-479-16,-8-3 254 0,-4-5 140 0,-3-9 21 16,-5 3-537-16,3-20 305 0,-5-10 148 0,1-7-160 15,-4-5 155-15,5-14 77 110,-3-3 29-110</inkml:trace>
  <inkml:trace contextRef="#ctx0" brushRef="#br0" timeOffset="-151713.42">27847 11056 2064 0,'0'-18'0'0,"0"1"0"0,5-1 0 0,0 5 0 0,6-3 0 0,0 6 0 0,6 3 0 0,7 0 0 0,3 3 0 0,1 1 414 0,8-1-178 0,0 3-105 0,-4-1-361 0,1 2 134 0,-3 0 67 0,-1 0 33 0,2 0-833 0,-8 3 422 0</inkml:trace>
  <inkml:trace contextRef="#ctx0" brushRef="#br0" timeOffset="-151598.75">28408 10733 1303 0,'-16'0'0'0,"6"0"0"0,-6 0 0 0,4 9 0 0,5 6 345 0,-2 4-154 0,5 7-77 15,0 4-38-15,1 6 750 0,3-2-398 0,0 4-196 16,2 1-85-16,7-3-55 0,3-1-27 0,3-2 9 15,0-6-824-15,-2-6 394 0,5-4 196 0,-3-5-929 16,-2-7 526-16</inkml:trace>
  <inkml:trace contextRef="#ctx0" brushRef="#br0" timeOffset="-151403.28">28595 10867 1128 0,'3'-11'0'0,"1"5"0"0,2-2 0 0,4 6 0 0,2 1 592 16,-2 1-278-16,6 0-138 0,-2 10-69 0,3 2 150 15,-4 5-114-15,1 2-53 0,-6 2 81 0,1 1-66 16,-5 5-34-16,-2 1 9 0,-2-2-253 0,-3 0 105 16,-12-2 53-16,-4-1-171 0,-1-4 112 0,-4 4 65 15,-2-12 18-15,-2-4-320 0,1-1 128 16,0-6 96 15,4 0-52-31,4 0-111 0,6-12 105 0,6-7 53 0,7-8-366 0,0-3 210 0</inkml:trace>
  <inkml:trace contextRef="#ctx0" brushRef="#br0" timeOffset="-151263.65">28756 10771 1598 0,'2'0'0'0,"1"0"0"0,1 0 0 0,-3 4 0 0,1 4 0 0,0 3 304 0,-2 5-128 0,0 5-76 15,0 1 787-15,0 7-428 0,0 0-214 0,0 3-83 16,4 1-162-16,6-4 0 16,3-2 0-16,4-3 0 0,6-2-62 0,5-7-32 15,3-3 74-15,0-7-966 0,-1-5 512 0,0 0 255 0</inkml:trace>
  <inkml:trace contextRef="#ctx0" brushRef="#br0" timeOffset="-151118.04">29159 10935 1766 0,'0'-3'0'0,"0"2"0"0,0 1 0 0,0 0 0 0,-3 0 0 0,-1 1 409 0,-4 10-177 0,3 6-102 0,-5 3 247 0,-2 3-170 0,-1 6-85 0,-6 4 195 0,3 0-145 0,0 3-67 0,0-5-34 0,0-2-431 0,1-3 199 0,1 2 108 0,5-15 40 0,3-2-856 15,0-7 453-15</inkml:trace>
  <inkml:trace contextRef="#ctx0" brushRef="#br0" timeOffset="-150938.34">29098 10856 2234 0,'0'-12'0'0,"0"4"0"0,0 1 0 0,3 0 0 0,5 1 0 0,2 0 0 0,5 1 0 0,-1 2 0 0,5 2 594 0,3 0-279 0,-2-2-139 16,3 3-433-16,1 0 155 15,0 0 65-15,-5 0 36 0,2 0-807 0,-5 4 422 0</inkml:trace>
  <inkml:trace contextRef="#ctx0" brushRef="#br0" timeOffset="-150741.03">29444 10695 1263 0,'-6'-2'0'0,"0"-2"0"0,2 4 0 0,2-3 0 0,2 1 0 0,0 2 0 0,0 0 910 0,10 2-437 0,4 5-218 0,3 1-102 0,0 0-62 0,3 1-28 0,0 0 315 0,1-1-512 0,0 0 84 0,4 2 53 0,-5-2-913 0,-1 0 468 0,1-1 233 0,-3 0 116 0</inkml:trace>
  <inkml:trace contextRef="#ctx0" brushRef="#br0" timeOffset="-150554.9">29791 10597 1705 0,'0'-3'0'0,"0"-4"0"0,0 2 0 0,0-1 0 0,0 5 0 0,0-2 0 0,0 3 0 0,0 0 806 0,0 5-385 16,0 8-184-16,0 8 223 0,0 4-212 0,-2 8-194 15,-6 8-54-15,-5 7 0 0,-4 10 0 0,-1-2 0 16,1 10 0-16,-3 2 0 0,0 7 0 0,-1-3 0 16,-1 5-356-16,8-18 116 15,-1-5 138-15,8-14 69 0,1-5-819 0,2-5 400 16,4-17 212-16,0-9-431 0,0-4 318 0</inkml:trace>
  <inkml:trace contextRef="#ctx0" brushRef="#br0" timeOffset="-150337.48">29901 10554 1911 0,'8'-19'0'0,"4"1"0"0,2 3 0 0,1 9 0 0,4 5 0 0,1 1 0 0,4 5 0 0,1 14 83 0,2 11-15 0,1 6-8 0,-4 8 525 15,0 9-274-15,-4 1-138 0,-5 7-68 0,-1 10-26 16,-12-7-9-16,-2 5-34 0,-16 0-1 0,-11-2 1 15,-8 2 0-15,-5 1 8 0,-2-16-8 0,-1-5 0 16,-4-5-1-16,-3-4 1 0,1-6 0 0,-4 0-433 16,17-17 766-16</inkml:trace>
  <inkml:trace contextRef="#ctx0" brushRef="#br0" timeOffset="-150192.3">30548 11359 0 0,'-3'-7'0'0,"13"7"0"0</inkml:trace>
  <inkml:trace contextRef="#ctx0" brushRef="#br0" timeOffset="-148056.29">26992 13401 1441 0,'-25'-9'0'0,"8"1"0"0,1 4 0 0,3 2 0 0,1 2 0 0,4 0 0 0,2 0 0 0,3 0 0 0,3 0 505 0,0 0-232 0,5 0-117 0,14 2 106 0,3-1-101 15,9-1-65-15,4 0-29 0,3 0 230 0,2 0-129 16,2 0-63-16,4 0-202 0,-6 0 63 16,0 0 37-16,-2 3 1 0,-1 0-518 0,-3-3 277 0,6 5 148 15,-14-2 60-15,-3 1-846 16,-4-4 418-16,-6 0 208 0</inkml:trace>
  <inkml:trace contextRef="#ctx0" brushRef="#br0" timeOffset="-147867.79">27265 13121 1732 0,'-3'1'0'0,"1"5"0"0,-1 6 0 0,1 4 0 0,-1 7 0 0,-4 8 0 0,-1 10 0 0,-5 4 307 0,-1 10-134 16,-3 5-66-16,-6 1 287 0,-1 7-167 0,2-14-98 16,-1-2-45-16,-1-7-87 0,4-4 0 0,3-6 43 15,-3 1-377-15,7-18 183 0,2-5 97 0,4-5 49 31,2-4-611-31,3-4 282 0,2 0 181 0,0-2-336 0,5-11 226 0</inkml:trace>
  <inkml:trace contextRef="#ctx0" brushRef="#br0" timeOffset="-147595.92">27160 13704 1394 0,'3'0'0'0,"-1"0"0"0,1 0 0 0,2 2 0 0,-2 6 0 0,-2 2 0 0,-1 3 165 0,0 2-62 0,0 0-34 0,0 5 220 0,-7-2-116 0,0-1-73 0,-1-2-31 0,-1 0 27 16,0-3-29-16,-1-3-1 0,0 1-72 0,1-3 16 15,3-3 1-15,2-3 27 0,-2-1-32 0,6 0 32 16,0 0 10-16,0-1 31 0,9-8 0 0,5-3-41 16,6 3 1-16,3-4 49 0,4 1-58 0,0-2 6 109,3 2-7-109,5-1-23 0,-4 0 6 0,2-1 36 0,-4 3-249 0,-4 3 115 0,-2 0 55 0,-3-1 29 0,-4 2-17 0,2 1 50 0,-10 3-53 0,-4-2-1025 0,-2 2 505 0,-2-4 251 0,0 1 125 0,-2-7-119 0</inkml:trace>
  <inkml:trace contextRef="#ctx0" brushRef="#br0" timeOffset="-147432.35">27376 13532 812 0,'0'2'0'0,"0"5"0"0,-1 3 0 0,1 2 0 0,-2 5 0 0,-1 3 376 0,2 5-173 0,-4 7-82 31,1 2-41-31,1 4 181 0,-4-1-110 0,-2 5-47 0,0-6 240 0,-2-4-152 0,3-3-77 0,-2-5-37 16,4-9 182-16,0 2-100 15,3-10-66-15,3-5 83 0,0-2-69 0,0 0-34 0,0 0 0 0,9-2-6 16,5-8-28-16,4-1-1 0,2 0-39 0,1-1 0 16,3-3-1-16,1 3 2 0,1 0-544 0,1 3 284 15,1-1 95-15,-2-1 91 16,1 3-819-16,4-2 416 0</inkml:trace>
  <inkml:trace contextRef="#ctx0" brushRef="#br0" timeOffset="-147243.11">27706 13371 1560 0,'-13'0'0'0,"0"4"0"0,5 8 0 0,0 3 0 0,3 12 0 0,2 10 0 0,3 8 760 0,0 15-351 0,0-6-190 16,0 5 199-16,7 3-190 0,6-7-94 0,-2-4-47 0,8 3 29 0,-2-16-116 15,5-5 0-15,1-6-200 16,1-6 16-16,0-5 112 0,4-3 65 0,-6-13-785 0,0 0 415 0,-3-1 157 15,-1-16 120-15</inkml:trace>
  <inkml:trace contextRef="#ctx0" brushRef="#br0" timeOffset="-146830.33">27952 13571 1771 0,'-7'-13'0'0,"1"5"0"0,1-1 0 0,5 4 0 0,0 1 0 0,0 1 349 0,1-4-155 0,11 3 149 0,0-1-157 0,4 0-74 0,3-1-36 0,1-3 90 15,5 1-63-15,1-5-23 16,-3 2-9-16,3-3-216 0,-1 0 92 0,-2-1 46 16,-2-2 1-16,2-3-186 0,-6 4 110 0,-2-2 61 0,-4 1-156 0,-5-1 69 15,-4-1 64-15,-1-3-82 16,-1 5 55-16,-4 3-10 0,-11 3-1 0,-1 3 79 16,-2 2-1-16,-4 4-45 0,1 2 10 0,2 2 161 15,-1 12-76-15,1 4-20 0,0 1-25 0,1 7 236 16,6-2-97-16,0 3-66 15,5 1 183-15,-2 0-98 0,7 1-63 0,0 1-2 0,2-7 17 0,0 1-36 16,2 0 0-16,9-3-58 0,0 0 22 0,1-4 10 16,-1 0-10-16,3-5 1 0,0 0-1 0,-6 0-5 15,3 0-34-15,-4 0 0 16,0-2 0-16,-4-1 0 0,-2 3 0 0,1-1 0 31,-2 0 0-31,0 4 0 0,0-1 0 0,0-2 0 0,-5 2 0 0,-1 0 0 0,0-1 0 0,1 4 0 16,-2-5 0-16,3 1 0 0,-2 0 0 0,0 0 0 15,0-1 0-15,3 0-342 0,-1-4-5 0,3-3 153 16,1-1-524-16,0-4 340 0,0 0 159 0,3 0-446 16,8-4 313-16,2-11 157 0</inkml:trace>
  <inkml:trace contextRef="#ctx0" brushRef="#br0" timeOffset="-146693.7">28257 13739 2026 0,'9'-9'0'0,"-2"4"0"0,-1 4 0 0,0-1 0 0,-1 2 0 0,-1 0 0 0,0 11 0 0,-1 3 0 0,4 3 336 0,-2-2-148 0,-1 6-75 0,0-3 133 15,4 1-94-15,-3-2-61 0,1 0-26 0,0-5-108 16,0 2 41-16,-1-5 0 0,4-1 51 0,-2-5-556 16,2-3 273-16,-3 0 137 15,1-5-692-15,1-10 394 0,-1-6 77 0</inkml:trace>
  <inkml:trace contextRef="#ctx0" brushRef="#br0" timeOffset="-146532.12">28410 13517 673 0,'0'-2'0'0,"0"0"0"0,-2 0 0 0,2 1 0 0,0 1 0 0,0 0 0 0,0 0 0 15,0 10-1-15,2 2 0 0</inkml:trace>
  <inkml:trace contextRef="#ctx0" brushRef="#br0" timeOffset="-146449.34">28572 13752 1663 0,'-4'4'0'0,"1"4"0"0,0-2 0 0,0 3 0 0,2-1 0 0,-3 1 0 0,3 0 0 0,-4 0 730 0,3 2-345 0,0 1-164 0,-1 0 128 0,1 1-155 0,-3 1-77 0,1-2-40 16,1 0-120-16,1 2 51 16,-1-7-10-16,1 1-673 0,0-4 357 0,0-2 179 15,2-2 88-15</inkml:trace>
  <inkml:trace contextRef="#ctx0" brushRef="#br0" timeOffset="-145967.11">28692 13443 2015 0,'3'4'0'0,"1"3"0"0,2 3 0 0,-1 2 0 0,0 5 0 0,-1 0 0 0,-1 5 341 0,0 0-151 0,-2 6-76 0,1-3 77 0,-2 3-66 15,0-4-48-15,0-3-67 16,0-3 0-16,0-5 29 16,0-3-1-16,-2-1-266 0,1-9 129 0,-4 0 68 0,5-5 36 0,0-13-242 15,0-2 138-15,0-9 55 0,2 0 35 0,5-6-337 16,3-3 160-16,2 0 45 0,2-4-52 0,-1 6 82 15,4 0 36-15,-2 4 115 0,2 7-39 0,-3 2-1 16,5 1-48-16,-8 16 371 0,0 6-181 0,-1 0-77 16,-3 21-50-16,-2 13 552 78,-4 4-269-78,-1 8-84 0,0 4 216 0,0 2-196 0,0 2-97 0,-1-2-49 0,-2 6-19 0,-3-5-69 0,4-6 0 0,1-2-214 0,1-6 75 0,0-3 88 0,0-2 55 0,0-12-269 0,0-10 152 0,3-1 76 0,6-10 37 0,-2-1-863 0,4 0 402 0,-1-1 216 15,1-10-314-15,3-3 259 0,-3-7 131 0,2 0 65 16,3-3-127-16,-5 3 119 0,2 1 40 0,-2 3 219 16,-1-2-113-16,-3 5-36 15,4-3-9-15,-8 7 276 0,2 3-151 0,-1 4-77 16,-3 1-37-16,1 2 739 0,0 0-262 0,-2 11-226 16,0 6 399-16,0 1-306 0,0 6-153 0,0 0-76 15,0 3 122-15,0-1-104 0,0-1-47 0,0-4-455 16,1-1 204-16,3-6 102 47,1 1 60-47,2-6-733 0,0-9 387 0,-1 0 194 0,3 0 26 0,-4-14-527 0</inkml:trace>
  <inkml:trace contextRef="#ctx0" brushRef="#br0" timeOffset="-145832.23">29116 13600 1589 0,'-5'-6'0'0,"1"0"0"0,2 5 0 0,1-1 0 0,-1 2 0 0,1 0 0 0,0 0 0 0,1 6 463 0,0 3-212 15,0 0-106-15,0 0-321 16,0 2 108-16,0-1 63 0,0-3 16 0,0 0-791 0,1-1 382 0,0 0 191 16,2-3 96-16</inkml:trace>
  <inkml:trace contextRef="#ctx0" brushRef="#br0" timeOffset="-145650.39">29255 13381 1643 0,'13'0'0'0,"1"0"0"0,-1 0 0 0,4 3 0 0,2 9 0 0,-2 6 0 0,3 5 0 0,-4 6 770 0,-6 5-366 16,0 6-183-16,-7 7 188 0,-3 7-185 0,0 5-83 15,-13-7-56-15,-2-1-186 0,-4-2 69 0,0-4 36 16,-7-1 9-16,6-9-491 0,-1-10 259 0,3-1 128 16,1-11-725-16,7-4 357 15,-3-6 219-15,9-3 45 0,0-20-256 0</inkml:trace>
  <inkml:trace contextRef="#ctx0" brushRef="#br0" timeOffset="-145243.39">29644 13331 2623 0,'12'-12'0'0,"-1"7"0"0,-2 3 0 0,-3 2 0 0,-1 2 0 0,-3 12 0 0,-2 4 0 0,0 1 0 0,-9 3 0 0,-2 2 0 0,-2 2 0 0,-1-2 208 0,2-4-84 0,1 2-43 0,-1-3-141 0,4 0 50 0,-2-1 33 0,6-6-8 0,0 0-150 0,4-4 87 0,0-2 43 0,0 2 0 0,8-1 9 0,4-2 34 0,4 2 1 0,2 1 66 16,2 3-42-16,0 3-73 0,-1 4 19 0,-1-1 230 15,-3 5-108-15,-6 3-45 0,-2 2 63 0,-3 3-55 16,-4 3-18-16,0-4-10 0,-14-2-35 0,-5 0-31 16,-1-6 0-16,-5 1 0 0,0-6 0 0,0-3 0 15,0-5 0-15,0-3-487 0,-1-2 207 0,2-3 108 16,5 0 87-16,2-8-605 15,2-9 326-15,4-5 162 0,2-2-129 0,2-2 136 0,7 3 83 0,0 4 37 16,0 2 313-16,0 5-138 16,5 2-70-16,6 1 489 0,3 7-274 0,5 2-141 15,7 0-72-15,1 6 261 0,7 6-158 0,6 5 39 32,-2 3 12-32,1 1 255 0,0 4-202 0,9 4-114 0,-2 1-188 0,5 8 54 0,-6-5-8 0,-3-4 43 46,-2 0-586-46,-3-4 296 0,-4-7 149 0,-2 0-771 0,-14-8 388 0,-6-3 234 0</inkml:trace>
  <inkml:trace contextRef="#ctx0" brushRef="#br0" timeOffset="-145054.7">29980 13268 1953 0,'0'-3'0'0,"-1"3"0"0,1 0 0 0,0 13 0 0,-2 9 0 0,2 9 0 0,-3 9 0 0,2 0 1112 0,-3 10-537 0,-1 7-284 0,3-1-291 0,-3-1 0 0,-1 0 0 16,3-7 0-16,0-4 0 16,2-3-156-16,1-16 32 0,0-6 80 0,0-7-501 31,0-2 292-31,0-8 145 0</inkml:trace>
  <inkml:trace contextRef="#ctx0" brushRef="#br0" timeOffset="-144958.95">30009 13675 2747 0,'6'-16'0'0,"-2"10"0"0,2-1 0 0,3 2 0 0,-1 3 0 0,2 2 0 0,2 0 0 0,3 0 508 0,0 9-236 0,4 3-117 16,-2 5 94-16,0 2-249 0,2 3 0 0,-6-3-417 16,4 3 27-16</inkml:trace>
  <inkml:trace contextRef="#ctx0" brushRef="#br0" timeOffset="-143136.75">30668 13244 713 0,'-3'-15'0'0,"-2"1"0"0,5 0 0 0,0 1 0 0,0-4 27 0,0-4-22 0,0 1-1 16,0-2 140-16,0 1-57 0,0 0-28 0,0 1 0 16,0-7 70-16,0 6-49 47,0 1-1-47,0 1-88 0,0-1 0 0,-4 3 49 15,0-4 10-15,-3 8 1 0,-1 3-11 0,3 2 0 0,-3 2 0 0,-1 4 27 0,-1-1 9 0,1 3-36 0,1 9 90 0,-4 9-46 0,4 8 1 0,-2 6-45 16,0 9 54-16,1 5-10 0,3 10-44 0,-1 4 138 15,1 8-69-15,3 5-34 0,-1 8 9 0,1-10 0 94,3 6-1-94,0 6-43 0,0-2 0 0,0 2-56 0,0 5 38 0,0-23-10 0,0-3-206 0,0-8 118 0,0-4 57 0,-1-8 30 0,-5 1-113 0,-1-18 32 0,-3-6 44 0,3-5-259 0,-4-6 134 16,0-4 26-16,-1-4 39 0,4 0-261 0,-4-7 154 0,4-10 76 0,-4-4 39 0,2-4-337 0</inkml:trace>
  <inkml:trace contextRef="#ctx0" brushRef="#br0" timeOffset="-142985.16">30241 13601 1440 0,'-9'-14'0'0,"5"0"0"0,4 7 0 0,0 0 0 0,7 0 0 0,7 2 209 0,3-1-84 0,4 1-33 16,0 3 384-16,1 0-218 0,4-1-109 0,0 3-58 15,1 0-25-15,7 0 9 0,-4 0-35 0,-2 5-336 16,3 2 168-16,-4 3 84 0,0-2 42 0,0 4-709 15,-6-3 362-15,-2-2 183 0</inkml:trace>
  <inkml:trace contextRef="#ctx0" brushRef="#br0" timeOffset="-142768.74">30849 13271 1754 0,'-13'-13'0'0,"4"9"0"0,1 4 0 0,0 0 0 0,2 0 0 0,-6 9 309 0,2 8-123 0,-1 5-79 0,3 6 257 16,-1 7-162-16,3 1-81 0,2 3-40 0,1 9 322 16,3-4-186-16,0 1-89 0,2 2-69 0,8-3-59 47,7 6 0-47,-1-14 0 0,3-3-92 0,2-6-58 0,-2-2 95 0,1-6-523 0,2 3 315 0,-7-12 145 0,2-3-24 0,-5-4-529 0,-1-3 315 0,0 0 158 15,-1 0 69-15,-2-5-170 0</inkml:trace>
  <inkml:trace contextRef="#ctx0" brushRef="#br0" timeOffset="-142216.7">30980 13461 1958 0,'-16'0'0'0,"3"0"0"0,3 0 0 0,8 0 0 0,2 0 0 0,0 0 0 0,0 0 0 0,7 0 288 0,10-3-129 0,4-5-59 0,2-2 221 16,4-1-140-16,1-2-60 0,0-1-45 0,-1 1-61 16,0-4 26-16,0 3 0 15,-2-1-38-15,6-6 10 0,-10 5 28 0,1-2 0 16,-2-1-161-16,-4 4 80 0,-2-5 41 0,1 3-169 0,-11 0 97 0,1 1-8 15,-5 1 47-15,0-2-129 0,0 3 72 0,0-6 4 16,-11 6 33-16,0-1 20 16,-6 1 1-16,0 2-20 0,-1 1 106 0,-2 2-51 15,0 5 8-15,0 0-34 94,3 4 62-94,-3 0-21 0,3 0 0 0,-2 8 114 0,5 4-68 0,1 2-21 0,0 4 1 0,4-1-7 0,2 4-32 0,1 4 57 0,5-2-50 0,1 0 106 0,0-1-46 0,0 1 0 0,1 1 45 0,3 0-18 0,7-4-35 0,-3-1 19 0,6-1-15 0,-2-3 1 0,1 1-29 0,1 2 10 0,-2-5-10 0,-4 0 1 16,1 0-1-16,-2 0-20 0,-4 1-21 0,3 2 0 15,-3-2 0-15,-3 0 0 0,0 1 0 0,0 1 0 16,0-1 0-16,-4 5 0 16,-3-4 0-16,1 2 0 0,0 1 0 0,1-2 0 0,2 2 0 0,-1 5 0 15,1-4 0-15,-2 0 0 0,2 2 0 0,-1-3 0 16,1 3 0-16,-3-1 0 15,1-2 0-15,-1-2-326 0,0 0-33 0,-2-2 159 16,1 1-460-16,-3-6 314 0,5 0 152 0,0-5 77 16,1-1-582-16</inkml:trace>
  <inkml:trace contextRef="#ctx0" brushRef="#br0" timeOffset="-142026.21">31295 13762 1609 0,'0'2'0'0,"-4"0"0"0,1 5 0 0,3-1 0 0,0 5 0 0,0 0 0 0,0 5 486 16,0 1-213 0,0 0-122-16,0 3-55 0,2-3 488 0,5 1-272 0,-1 2-136 0,1-5-226 0,3-1 40 15,-3-4 0-15,4 0 50 0,-2-6-535 16,3-4 268 0,1 0 143-16,-2 0-644 0,3-8 362 0,1-10 180 15,-1-4 10-15,-1-3-182 0,4-5 150 0,-3-2 88 0</inkml:trace>
  <inkml:trace contextRef="#ctx0" brushRef="#br0" timeOffset="-141918.49">31507 13462 1259 0,'-7'-15'0'0,"2"5"0"0,-1 3 0 0,4 5 0 0,0 0 0 0,0 1 342 0,2 1-156 0,0 0-73 15,0 4-36-15,0 7 40 0,0 1-39 0,4 2 11 16,4 1-293-16,-3 0 122 0,6 2 61 0,0 2 30 16</inkml:trace>
  <inkml:trace contextRef="#ctx0" brushRef="#br0" timeOffset="-141745.95">31721 13811 1849 0,'-15'7'0'0,"2"2"0"0,5 3 0 0,2-2 0 0,-5 5 0 0,5-3 0 0,-2 6 0 0,3 0 0 0,-1 1 404 0,0 1-184 0,2 1-81 0,2-4-136 0,1 3 0 15,0-6 35-15,1 1 0 0,0-3-456 0,0-3 237 16,0-6 105-16,0-1-687 15,0-2 374-15</inkml:trace>
  <inkml:trace contextRef="#ctx0" brushRef="#br0" timeOffset="-141561.45">31765 13552 2379 0,'-3'-6'0'0,"3"-3"0"0,0 6 0 0,1-2 0 0,14-2 0 0,0 2 0 0,2 1 0 0,3 1 348 0,2 1-155 0,0-1-78 15,3 0-73-15,0 1-4 16,1 1 0-16,-3 1-556 0,0 0 278 0,-3 0 139 16,0 0 79-16,-5 0-860 15,-6 0 423-15</inkml:trace>
  <inkml:trace contextRef="#ctx0" brushRef="#br0" timeOffset="-141116.14">32094 13361 1186 0,'0'0'0'0,"0"-1"0"0,0-1 0 15,0 2 0-15,0 0 0 0,2 0 0 0,-1 7 324 16,2 6-133-16,-1 5-82 0,0 0 366 0,-2 3-219 0,0 3-108 0,0-2-56 16,0 2 114-16,0-3-89 0,0-1-40 0,-2-3-15 15,0-3 0-15,-1 0-24 0,3-5 10 0,0-4-111 16,0-5 50-16,0 0 26 0,9-14-1 0,1-6-96 16,7-5 70-16,-2-6 21 0,5-3-219 0,0-3 83 109,1-1 73-109,5-3-130 0,-3 6 70 0,-2 2 45 0,-3 5 0 0,-2 7 105 0,-1 7-33 0,-3 5-36 0,-9 9-3 0,0 14 0 0,-3 16 0 0,-4 15 1 0,-6 12-1 0,-5 9 972 0,-1 2-438 0,3 4-229 0,-1 6-252 0,0 2-15 0,1 3 0 0,3 4 0 0,4-17 0 0,4-9 0 0,2-4 0 0,0-7 0 16,0-6 0-16,9-5 0 0,1-16 0 0,2-10 0 46,1-7 0-46,-1-6 0 0,2 0 0 0,3-5-815 0,-1-12 355 0,-2-6 212 0,3-7-324 0,0-4 267 0,1-6 134 0,3-8 57 0,-2 4-240 0,-2-4 158 16,2 4 79-16,-2-1 204 0,-2 6-62 0,1-5-41 16,-5 13 9-16,-2 7 241 0,-6 7-136 0,-1 10-67 15,-2 4-35-15,0 3 866 0,-2 14-328 0,-5 12-260 47,1 7 409-47,-1 3-323 0,1 1-169 0,5 1-191 0,1-3 0 0,0-2 0 0,0-4 0 0,0 0 0 0,1-5 0 0,9 3 0 0,-3-11 0 16,4-5-581-16,-3-2 244 0,4-6 188 0,-4-3 66 0,5 0-526 15,-4-3 238-15</inkml:trace>
  <inkml:trace contextRef="#ctx0" brushRef="#br0" timeOffset="-140973.54">32588 13612 2005 0,'-17'-17'0'0,"8"7"0"0,1 2 0 0,8 4 0 0,1-1 0 0,8 3 0 0,-1 0 0 0,3 2 0 0,0 0 201 0,3 0-87 0,-1 2-37 0,-1 3-803 16,1 0 343-16</inkml:trace>
  <inkml:trace contextRef="#ctx0" brushRef="#br0" timeOffset="-140788.45">32825 13371 2449 0,'0'0'0'0,"0"0"0"0,1 0 0 0,11 1 0 0,2 11 0 0,6 3 0 0,0 11 437 16,3 8-199-16,-3 10-100 0,0 9 531 0,-2 13-669 0,-7-1 0 16,-8 0 0-16,-3 0 0 0,-1-3 0 0,-16 3 0 15,-3-17 0-15,-1-5 0 0,-6-6 0 0,0-4-49 16,-1-2-958-16,0-1 517 0,6-13 252 0,6-5-9 16</inkml:trace>
  <inkml:trace contextRef="#ctx0" brushRef="#br0" timeOffset="-140655.8">33249 14105 0 0,'-31'0'0'0,"9"0"0"0,7 3 0 15,6-3 0-15,9 0 0 0,0 0 0 0,0 0 0 0,6 0 0 0</inkml:trace>
  <inkml:trace contextRef="#ctx0" brushRef="#br0" timeOffset="-123183.21">10752 10689 841 0,'-10'0'0'0,"4"-5"0"0,-3 4 0 0,3-3 0 0,-3 1 0 0,3 1 0 0,2 0 0 0,-4 1 0 0,5-1 0 0,0 1 101 0,-1-2-17 0,4 3 135 16,-2 0-87-16,2 0-44 0,0 0 0 0,0 0 8 16,0 0 10-16,0 0-62 0,2 0 1 0,5 0 152 15,4-3-76-15,1 2-38 0,2-2 10 0,3 0 101 16,3 2-75-16,1 0-38 0,4-1 100 0,1 1-69 16,1-2-23-16,-3 3 50 0,3 0-47 15,-2 0-1-15,4 0-47 0,1 0 65 0,6 0-22 0,-4 0-11 16,0 0-31-16,2 0 38 15,2 0-32-15,0 0-51 0,7 0 0 0,-5 0 0 16,-1 0 0-16,2-4 0 0,3-1 0 0,-1-3 0 16,9 4 0-16,-8 1 0 0,0-2 0 0,3 1 0 15,-1 4 0-15,-1-3 0 0,6 3 0 0,-11 0 0 16,0 0 0-16,-1 0 0 16,1 0 0-16,0 0 0 0,5 3 0 0,-9 0 0 0,4-2 0 0,1-1 0 15,1 0 0-15,1 0 0 0,9 0 0 16,-10-1 0-16,2-5 0 0,0-2 0 15,1-1 0-15,2 0 0 0,5-1 0 0,-7-1 0 16,-1 0 0-16,4 1 0 16,0 2 0-16,10-1 0 0,-10 2 0 0,0 2 0 0,1 1 0 0,-4 1 0 109,4 1 0-109,6-1 0 0,-11 1 0 0,3 0 0 0,-1 0 0 0,3 1 0 0,2-1 0 0,7 2 0 0,-10-3 0 0,0 1 0 0,1 1 0 0,1-1 0 0,-1 0 0 0,6-1 0 0,-6-1 0 0,1 1 0 0,1 0 0 0,3 2 0 0,3-3 0 0,6 3 0 0,-13-2 0 0,0 2 0 0,0 1 0 0,1 0 0 16,-1 0 0-16,5 0 0 0,-6 0 0 0,0 0 0 15,3 0 0-15,-1 0 0 0,0 0 0 0,5 0 0 16,-9 0 0-16,-1 0 0 0,1 0 0 0,-1 0 0 16,1 0 0-16,8-1 0 0,-7-1 0 0,-3-1 0 15,2 0 0-15,-4-1 0 0,-1 1 0 0,4-2 0 16,-13 3 0-16,0 0 0 0,-3-3 0 0,-2 4 0 15,-2-3 0-15,5 3 0 0,-9-1 0 0,0 0 0 16,-2 2 0-16,2 0 0 0,0 0 0 0,3 0 0 16,-5 0 0-16,0 0 0 0,2 0 0 0,-2 0 0 15,0 0 0-15,3 0 0 0,-4 2 0 0,-1 0 0 16,1-1 0-16,-1 3 0 0,2-3 0 0,-5 4 0 16,-1-5 0-16,-1 2 0 0,0 1 0 0,-3-1 0 15,0 0 0-15,-2 0 0 47,-3-1 0-47,-1 1 0 0,-1-2 0 0,1 0 0 0,0 2 0 0,-2-2 0 0,0 0 0 0,0 0 0 0,0 0 0 0,0 0 0 0,0 0 0 0,-2 0 0 16,0 0 0-16,-2 0 0 0,0-2-132 0,0 0-93 15,-3 1-685-15,-2-3 438 0,1 2 214 0,-1-1-297 16</inkml:trace>
  <inkml:trace contextRef="#ctx0" brushRef="#br0" timeOffset="-121337.37">11677 12651 917 0,'-23'-11'0'0,"3"4"0"0,2-1 0 0,4 3 0 0,-2-2 0 0,8 3 0 0,1 2 0 0,2 0 0 0,3-2 44 0,2 2-1 0,-1 1 11 0,1 0 172 0,0 1 130 0,1-1-157 15,6-2-78-15,7 1 30 0,4-3-43 16,2 2-37-16,4 0 194 0,3-1-110 0,0 2-56 15,4 0-28-15,6 1 152 0,-3-2-95 0,4 3-42 16,2 0-1-16,4 0 85 0,3 0-64 0,12 0-20 16,2 0 44-16,6 0-93 0,3 0-37 0,5 0 0 15,2 0 0-15,12 0 0 16,-14 0 0-16,4 0 0 0,0 0 0 0,1 0 0 0,0 0 0 0,10 0 0 16,-20 0 0-16,2 0 0 15,3 0 0-15,0-1 0 0,-1-1 0 0,8 1 0 16,-17-1 0-16,-1 0 0 0,-2 1 0 0,2 1 0 15,3-2 0-15,9 2 0 16,-14 0 0-16,1 0 0 0,-1 0 0 0,0 0 0 0,9 0 0 16,-14 0 0-16,4 0 0 0,3-1 0 15,2-1 0-15,2-1 0 0,7 2 0 0,-16 1 0 16,3-3 0-16,-3 1 0 0,2 2 0 0,2-2 0 16,5 2 0-16,-11 0 0 0,-5 0 0 0,-1 0 0 15,0 0 0-15,-2 2 0 0,6 3 0 0,-11-5 0 16,2 1 0-16,1 2 0 0,1-3 0 0,-2 0 0 15,6 0 0-15,-16 0 0 0,0 0 0 0,-4 0 0 16,-3 0 0-16,-2 0 0 94,-3 0 0-94,-7 0 0 0,-6 0 0 0,-3 0 0 0,0 0 0 0,-4 0 0 0,1 0 0 0,-3 0 0 0,-2 0 0 15,0 0 0-15,0 0 0 0,0 0 0 0,-2 0 0 0,-4 0 0 0,-6 0 0 0,-4 6 0 0,-7 9 0 0,-4 8 0 0</inkml:trace>
  <inkml:trace contextRef="#ctx0" brushRef="#br0" timeOffset="-119020.18">9904 15758 809 0,'-11'-8'0'0,"0"-1"0"0,2 1 0 0,4 0 0 0,-1 0 0 0,4 2 0 0,2-3 128 0,0 2-44 0,0-1 89 0,0 1-66 0,2-3-22 0,6 3-11 0,1 0 169 15,3 1-101-15,-1 1-51 0,4 0 1 0,-3-1 112 16,2 4-87-16,-1-1-38 0,-1 2 1 0,3 1-39 15,1 0 0-15,3 0 11 0,-5 0 191 16,4 0-100-16,0 0-51 0,-1 1 44 0,4 3-47 0,3 0 10 16,-2-1-58-16,3 0 62 0,2 0-31 0,0 0 0 15,2-2-31-15,4 1 11 0,-1-2-11 0,0 2 1 16,-2 0-19-16,3 1-23 16,0-1 0-16,7 0 0 0,-5 4 0 0,-2-6 0 15,2 4 0-15,1-3 0 0,0 2 0 0,5-1 0 16,-8-1 0-16,2 2 0 31,-1-2 0-31,0-1 0 0,8 2 0 0,-8-2 0 0,2 0 0 0,0 0 0 0,3 0 0 0,1 0 0 0,7-2 0 0,-7-3 0 16,1 0 0-16,-2 0 0 0,1-1 0 0,-2 2 0 15,7-3 0-15,-9 4 0 0,1-1 0 0,-1-1 0 16,2 2 0-16,-1 0 0 0,10 1 0 0,-10-1 0 16,2 2 0-16,3-1 0 15,-3 1 0-15,6-1 0 0,1 1 0 0,-6-1 0 16,2 0 0-16,-1 0 0 0,2 1 0 0,1-1 0 15,9 0 0-15,-8-1 0 0,4 0 0 0,-3-3 0 16,4 2 0-16,0 0 0 0,7-1 0 16,-10-2 0-16,1 2 0 0,1 0 0 0,5-1 0 0,-1 5 0 15,11-7 0-15,-11 4 0 0,2-1 0 0,0 3 0 16,1-2 0-16,1 1 0 0,7 0 0 0,-10 0 0 31,6 3 0-31,4-2 0 0,0 0 0 0,1 0 0 0,11 0 0 0,-13 2 0 16,0-1 0-16,1-1 0 0,4 2 0 0,4 0 0 15,7-3 0-15,-14 2 0 0,-1 1 0 0,4-2 0 16,-1 2 0-16,2 0 0 0,12 0 0 0,-14 0 0 16,3 0 0-16,0 0 0 15,0 0 0-15,11 0 0 0,-17 0 0 0,6 0 0 32,4 0 0-32,2 0 0 0,-3 0 0 0,10 0 0 0,-13 0 0 0,-2 0 0 0,6 2 0 0,3-2 0 15,3 1 0-15,9 2 0 0,-16-3 0 0,0 0 0 16,5 0 0-16,2 0 0 0,4 0 0 0,11 0 0 15,-19 0 0-15,2 0 0 0,2 0 0 0,2 0 0 16,3 0 0-16,10 0 0 0,-18 0 0 0,1 0 0 16,0 0 0-16,1 0 0 0,3 0 0 0,14 2 0 15,-21 1 0-15,2 1 0 16,1 1 0-16,0-2 0 0,0 2 0 0,16-1 0 0,-17-1 0 16,4-1 0-16,-1 0 0 0,3 3 0 15,-1-4 0-15,13 3 0 0,-12-3 0 0,1 2 0 16,-1-2 0-16,4-1 0 0,-5 2 0 0,13-1 0 94,-15 3 0-94,4-3 0 0,0 3 0 0,-1 1 0 0,-4-2 0 0,13 1 0 0,-12 0 0 0,4 0 0 0,-3 1 0 0,3-4 0 0,-5 5 0 0,12-2 0 0,-15-3 0 0,7 3 0 0,-1-2 0 15,-2-1 0-15,1 1 0 0,6 1 0 0,-17-2 0 0,10-1 0 0,-1 3 0 0,1-2 0 0,8 3 0 0,-19-4 0 47,4 3 0-47,2-2 0 0,6 1 0 0,-1 1 0 0,7 0 0 0,-19 0 0 0,4-3 0 0,-2 2 0 0,5 0 0 0,3 0 0 0,10-1 0 0,-17-1 0 0,0 2 0 0,-1-2 0 16,1 0 0-16,2 0 0 15,12 0 0-15,-16 0 0 0,0 2 0 0,-2-2 0 16,-4 0 0-16,3 3 0 0,3 0 0 0,-11-2 0 62,4 3 0-62,-3-1 0 0,0 3 0 0,-3-3 0 0,2 2 0 0,-13-1 0 0,-2 1 0 0,1 0 0 0,-3-1 0 0,2-1 0 0,3 3 0 0,-8-2 0 0,0-1 0 0,-1 1 0 16,-4-4 0-16,-2 4 0 0,1-2 0 0,-8-2 0 0,-3 0 0 0,0 0 0 16,-2 0 0-16,-3 0 0 0,1 0 0 0,-5 0 0 47,-1 0 0-47,-2 0 0 0,-3 0 0 0,1 0 0 0,-1 0 0 0,-4 0 0 0,-1 0 0 0,-1 0 0 0,0 0 0 0,-1 1 0 15,-14 11-318-15,-5 8-225 0</inkml:trace>
  <inkml:trace contextRef="#ctx0" brushRef="#br0" timeOffset="-106364.09">14564 16158 1754 0,'0'0'0'0,"0"0"0"0,0 0 0 0,0 2 0 0,-1 0 0 0,-1 6 0 0,2 1 0 0,0 3 0 0,0 8 609 16,0 1-286-16,0 7-141 0,0 6-62 0,2 4 139 16,1 5-110-16,0 2-55 0,0 0-98 0,0 1 0 15,-3 6 53-15,3-13-173 0,-1-3 82 0,0-2 40 16,-1-10 0-16,3 0-521 0,0-13 276 0,0-9 117 15,1-2 79-15,0-17-793 0</inkml:trace>
  <inkml:trace contextRef="#ctx0" brushRef="#br0" timeOffset="-106081.21">14569 16102 1064 0,'0'-19'0'0,"0"4"0"0,0 0 0 0,2 0 0 0,5 1 0 0,9 0 0 0,2 2 0 0,6 4 351 0,7 1-156 0,5 0-78 47,8 4 137-47,4-1-97 0,0 1-65 0,-4 3 149 0,1 0-101 0,0 0-51 0,-7 0-24 0,2 0 59 0,-13 0-47 0,-4 4 0 0,-7 5-38 0,-3 2 163 16,-5 2-82-16,2 4-31 0,-7 3-9 0,-1 3 221 15,-2 6-244-15,0 2-57 0,0 8 0 0,0 5 0 16,0-4 0-16,1 8 0 16,2 2 0-16,3 3 0 46,0 1 0-46,2 6 0 0,0-13 0 0,3 1 0 0,-3-6 0 0,1-3 0 0,1-2-121 0,-4 0 69 0,-3-13-60 0,-2-4-411 0,-1-5 242 0,0-6 121 16,-9-3-299-16,-5-4 201 0,-2-2 113 0,-4-2-386 16,-1-13 246-16,-6-6 123 0</inkml:trace>
  <inkml:trace contextRef="#ctx0" brushRef="#br0" timeOffset="-105929.3">14728 16295 1208 0,'-14'-14'0'0,"3"2"0"0,5 4 0 0,3 1 0 0,3 2 0 0,0 1 467 0,4 2-214 0,13 1-108 0,2 1-52 0,3 0 144 0,4 0-89 0,-1 0-59 0,0 0-26 0,1 1-156 16,-2 5 65-16,1-1 34 31,0 2-697-31,-5 1 360 0</inkml:trace>
  <inkml:trace contextRef="#ctx0" brushRef="#br0" timeOffset="-105652.04">14845 16491 1249 0,'-14'4'0'0,"3"1"0"0,5 1 0 0,-1-4 0 0,4 3 0 0,-2-1 0 0,3 1 0 0,2-3 437 16,0 4-199-16,0-3-99 16,4 2-50-16,1 2 88 0,1 0-59 0,-1-1-45 0,1 1 1 15,-4-2-152-15,1 1 58 0,0 1 40 0,-2-1-65 0,1 0 42 16,-2-3 1-16,0 1-132 0,0 0 87 0,0-3 52 16,0-1-9-16,-3 0-262 15,-2 0 131-15,3-1 23 0,-2-7 46 0,2-1-280 16,2-2 159-16,0-2 74 109</inkml:trace>
  <inkml:trace contextRef="#ctx0" brushRef="#br0" timeOffset="-105568.27">15364 16119 1827 0,'1'0'0'0,"1"3"0"0,-1-3 0 0,-1 1 0 0,2-1 0 0,0 1 0 0,2-1 0 0,0 0 574 0,1 3-269 0,3-3-134 0,2 0-67 0,5 2-520 0,1-1 222 0,2 2 116 0</inkml:trace>
  <inkml:trace contextRef="#ctx0" brushRef="#br0" timeOffset="-105451.58">15384 16385 1228 0,'-16'0'0'0,"9"-1"0"0,0-1 0 0,4 0 0 0,3 0 0 15,0 0 0-15,2 1 0 0,9-1 0 0,7-2 0 0,3 0 0 0,0 2 0 0,1 0 0 0,1-1 0 0,-4 3 0 0,0 0 0 0,-5 0-78 0</inkml:trace>
  <inkml:trace contextRef="#ctx0" brushRef="#br0" timeOffset="-104936.43">15464 16246 1377 0,'0'0'0'0,"0"0"0"0,-2 0 0 16,2 0 0-16,-2 10 0 0,2 5 0 0,0 7 0 0,0 4 279 0,2 7-121 0,1 5 318 0,5 6-210 0,-4-2-120 16,1-1-54-16,1-2-17 0,0-5-1 15,-1-4-37-15,1-1 9 0,-1-12-121 0,1-5 55 16,-1-9 29-16,4-3-357 0,-1-7 192 16,3-16 107-16,1-9 38 15,1-8-523-15,0-6 266 0,0-4 41 0,-1-2-144 0,3-4 158 0,-6 7 92 16,4 1 42-16,-4 6 72 0,0 0 0 0,-2 8-30 78,0-3-9-78,-4 19 200 0,0 8-95 0,-2 7-48 0,-1 3 562 0,0 0-314 0,0 7-82 0,0 10-97 0,0 3 491 0,0 2-267 0,-1-1-133 0,-2 2 79 0,3-3-110 0,-1 0-52 0,1-5-25 0,-2 2-223 0,2-4 98 0,0 1 59 16,0-5 16-16,0-3-233 0,0-3 128 0,0-3 65 15,0 0 32-15,0-2-469 31,0-10 149-31,0-6 150 0,0-3-118 0,0-2 122 16,0-5 63-16,0-1 88 0,0 0 9 0,0-4-36 0,0-3 0 0,0 1 73 0,0-6-36 0,2-1-10 0,2 9-27 0,1-1 179 16,5 6-88-16,4 1-44 0,2 6 167 0,5-2-62 15,2 9-57-15,5 1 282 0,4 6-153 0,0 3-71 16,3 1-39-16,2-1 125 0,-6 4-88 16,-1 0-38-16,-4 0 0 0,-2 7 57 15,-5 3-48-15,1 1-15 0,-9 6-9 0,-4-1 166 16,-2 4-95-16,-3 2-47 0,-1 6 62 0,-1 2-138 15,0-1-9-15,0 1 0 0,0 1 0 0,0 0 0 16,0 0 0-16,0 6 0 0,0-8-204 0,2 1 120 16,-1-3 61-16,1 0-994 0,0 0 492 15,-1 1 227-15,-1-11 135 0</inkml:trace>
  <inkml:trace contextRef="#ctx0" brushRef="#br0" timeOffset="-104756.39">15708 16157 2519 0,'-8'-7'0'0,"2"4"0"0,3-1 0 0,3 0 0 0,0 1 0 0,0 0 0 0,9 0 0 0,11 2 271 0,5-4-117 16,3 3-59-16,3-1 227 31,5 0-133-31,-4 3-81 0,-3-3-35 0,2 2-382 0,-1 1 174 0,-2 0 85 0,0 0-833 0,-11 1 455 16,-3 8 232-16</inkml:trace>
  <inkml:trace contextRef="#ctx0" brushRef="#br0" timeOffset="-104576.86">15788 16315 3035 0,'-15'0'0'0,"5"-3"0"0,-1 2 0 0,6 1 0 0,3 0 0 0,2 0 0 0,0 0 0 0,5 0 0 0,11 0 0 0,2 0 0 0,4 0 0 0,0 1 245 0,1 3-104 0,4-3-42 0,-4-1-611 0,-1 2 274 0,-3 1 138 0,-1 0 69 0,-3-1-899 0</inkml:trace>
  <inkml:trace contextRef="#ctx0" brushRef="#br0" timeOffset="-104405.52">15761 16467 1633 0,'-21'5'0'0,"6"0"0"0,6 0 0 0,1 0 0 0,7-1 0 0,1 4 0 0,0-1 395 0,12-2-183 0,7-1-87 15,4 1-45-15,4-2 227 0,1-2-134 0,1 3-59 16,-2-4-179-16,-1 2 51 0,-4-2 25 0,0 0 1 16,-2 0-486-16,2 0 265 0,-8 0 118 0,-3-2-487 15,-2-6 285-15,-6-1 141 16,-1-2-6-16,-2-3-181 0,0-5 155 0,-5 0 74 16,-9-5 36-16,0-1-77 0,-2-7 56 0</inkml:trace>
  <inkml:trace contextRef="#ctx0" brushRef="#br0" timeOffset="-104152.39">15840 16075 838 0,'-8'-17'0'0,"3"5"0"0,0 0 0 0,3 7 0 0,-1-1 0 0,3 6 362 0,0 0-163 0,3 15-80 0,4 5-42 0,3 9 110 16,0 6-65-16,-2 3-48 15,1 4 125-15,-3 5-81 0,-3 2-41 0,0-1-165 0,-3 10 72 0,0-4 22 16,-3-1 0-16,-11-1-82 16,-1-3 56-16,-7-3 29 0,-3-2 9 0,3-15 208 15,-1-8-94-15,-1-6-47 0,4-8-10 0,6-2 159 16,0-3-88-16,6-2-60 0,7 0 394 0,1 0-224 15,0-2-256-15,9 2 0 0,8-2 0 0,8 2 0 16,5 0 0-16,4 0 0 78,3 0 0-78,5 0 0 0,5 0 0 0,-2 2 0 0,1 3-153 0,2 2 38 0,0-2 77 0,2 2-1251 0</inkml:trace>
  <inkml:trace contextRef="#ctx0" brushRef="#br0" timeOffset="-103666.68">17504 16080 411 0,'1'-19'0'0,"3"-6"0"0,-3 5 0 0,1-3 0 0,-2-1 0 0,0-3 201 15,0 1-82-15,0-7 113 0,-6 7-102 0,-3 0-46 16,-3 1-24-16,0 2 18 0,-5 3 0 0,-2 1-32 16,2 8-10-16,-2 7 137 15,2 2-69-15,-2 2-33 0,4 8-1 0,-2 10 230 0,6 8-136 0,3 10-64 16,5 2 245-16,3 7-155 16,0 8-67-16,0-2-48 0,6 3 229 0,7 2-134 15,-1 2-67-15,-1 1 61 0,1 7-164 0,0-3 0 16,-2-3 0-16,-2 2 0 0,-2-1 0 0,-2-4 0 15,-3 8 0-15,-1-17 0 0,-5-7 0 0,-7-2 0 16,-7-10 0-16,0-2 0 0,-4-3 0 0,1-14 0 47,1-8 0-47,2-2 0 0,0-4 0 0,2-11-361 0,0-5 58 0,9-6 142 0,4-8 38 0,4-6-258 0,0-8 172 0,2-7 86 16,12-7 34-16,5 6-630 0</inkml:trace>
  <inkml:trace contextRef="#ctx0" brushRef="#br0" timeOffset="-103453.25">17637 15969 758 0,'16'-32'0'0,"-1"4"0"0,-3 5 0 0,-1-1 0 0,-3-1 0 0,-7 11 214 0,-1 2-88 0,0 5-45 0,0 0 493 0,0 5-268 0,-4 1-126 0,-1 1 365 0,-1 0-254 0,-2 15-128 0,0 7-62 0,2 4 229 0,-2 10-137 0,2 2-124 0,3 4-69 0,0 7 0 15,3 1 0-15,0 2 0 0,0 8 0 0,0-7 0 16,0-3 0-16,1 2 0 15,4 1 0-15,4 6 0 0,-2-11 0 0,-1-2 0 16,0-5-222 0,-3 0 106-16,0-5 27 0,-3 3-871 0,0-17 467 0,-5-3 228 15,-5-5 114-15,-9-3-579 0</inkml:trace>
  <inkml:trace contextRef="#ctx0" brushRef="#br0" timeOffset="-103262.77">17459 16833 1438 0,'0'3'0'0,"0"1"0"0,0 2 0 0,0 2 0 0,2 2 0 0,2 3 0 0,2 4 0 0,0 1 530 0,1 9-247 0,-1 0-123 16,-1 6 87-16,1 4-97 0,-3-1-61 0,-2-3-80 16,0-1-1-16,-1-4 29 15,0-3 0-15,0-3-491 0,0-10 240 0,-4-7 126 0,-3-5 62 0,0 0-676 16,-2-14 352-16</inkml:trace>
  <inkml:trace contextRef="#ctx0" brushRef="#br0" timeOffset="-103115.15">17428 16828 1501 0,'3'-8'0'0,"3"4"0"0,3-1 0 0,1 2 0 0,5 0 0 0,3 1 0 0,5 2 0 0,3 0 601 0,2 8-282 0,3 7-142 0,4 5 119 0,-4 0-134 47,-3 5-63-47,-2-1-18 0,-5 2 0 0,-4 0-44 0,-4 6 9 0,-12-6-124 0,-1 2 57 0,-6-2 29 0,-13-2 1 0,-9-3 56 15,-3 0-19-15,-1-8-9 0,-3-2 0 0,1-7-116 16,1-1 58-16,2-3 4 0,-1 0-620 0,8 0 290 15,5-2 164-15,5-10-888 0</inkml:trace>
  <inkml:trace contextRef="#ctx0" brushRef="#br0" timeOffset="-102624.65">18546 16153 865 0,'0'-20'0'0,"-1"0"0"0,-1 1 0 0,0-3 0 0,1-6 0 0,0 4 0 0,1-1 211 16,0-4-88-16,0 3-43 0,-2-5 0 0,0-3-8 15,-2 7-36-15,-1 2 0 0,-1 3 1 0,0 4 10 16,-5 5-10-16,0 1 8 15,0 10 179-15,-3 2-93 0,2 7-48 0,-4 16 247 0,3 9-147 0,1 9-64 16,3 8-46-16,4 8 280 0,5 7-158 0,0 6-80 16,0 2-39-16,0 13 232 15,5-9-236-15,4 0-72 0,0 2 0 0,2 2 0 16,3-1 0-16,-1 9 0 0,-1-23 0 0,-4-4-11 16,-2-5-32-16,-3-8-403 0,-1-9 238 0,-2 1 68 15,0-20 74-15,-6-10-570 0,-7-8 300 0,-2-2 149 16,-5-4 67-16,4-18-492 0,-3-7 288 0</inkml:trace>
  <inkml:trace contextRef="#ctx0" brushRef="#br0" timeOffset="-102475.91">18087 16449 2118 0,'-8'-9'0'0,"2"2"0"0,4 2 0 0,2 1 0 0,0 3 0 0,10-1 0 0,9 1 0 0,8 1 368 0,4 0-165 0,6 0-84 0,3 0 63 0,5 4-64 0,0 1-45 0,4 0 0 0,3 2-690 0,0 0 326 0,-4-2 164 0,4 4 91 0,-16-1-852 16</inkml:trace>
  <inkml:trace contextRef="#ctx0" brushRef="#br0" timeOffset="-102283.42">18819 16261 2434 0,'-21'5'0'0,"5"0"0"0,0 8 0 0,4 5 0 0,-2 7 0 0,0 9 0 16,7 4 315-16,6 3-139 0,1 1-70 0,0 0 511 15,12 0-334-15,8 2-283 0,3-16 0 0,3-1-68 0,2-6-120 0,0-3 112 32,0-6-773-32,0 5 452 0,-8-10 212 0,-2-2 111 0,-4-5-759 0,-2 0 399 0,-2 0 198 0</inkml:trace>
  <inkml:trace contextRef="#ctx0" brushRef="#br0" timeOffset="-102089.95">18955 16465 1896 0,'-3'-16'0'0,"3"5"0"0,0-1 0 0,0 2 0 0,3 2 0 0,9 2 0 0,6-1 0 0,3 5 271 0,4 1-117 15,3 1-59-15,2 0 86 0,-2 10-72 0,4 3-27 16,-7 3-9-16,-4 4 147 0,-4 3-92 0,-8 2-46 47,-4 0-6-47,-3 7-31 15,-2-5-8-15,-11 0-1 0,-10-3-44 0,1-3 44 0,-5-3 1 0,-6 1-167 0,0-9 79 0,-1-3 44 0,1-5 0 0,2-2-176 0,1 0 68 0,0-2 71 0,9-10-29 0,8-4-544 16,5-7 291-16,6-4 144 0,0-6-535 0</inkml:trace>
  <inkml:trace contextRef="#ctx0" brushRef="#br0" timeOffset="-101930.37">19215 16293 1889 0,'3'-3'0'0,"-1"0"0"0,-1 2 0 0,1 1 0 0,-1 0 0 0,-1 1 0 0,0 12 0 0,0 2 0 0,-6 2 1051 0,0 4-508 15,3 4-244-15,1 1-150 0,2-2-149 0,0 4 0 16,0-1 0-16,10 1 0 31,5 3 0-31,7-3 0 0,4-5 0 0,1-3 0 0,7-3 0 0,-1-2 0 0,1 1-799 0,-4-7 322 16,-2-2 167-16</inkml:trace>
  <inkml:trace contextRef="#ctx0" brushRef="#br0" timeOffset="-101741.87">19662 16517 2367 0,'2'3'0'0,"1"1"0"0,0 5 0 0,2 0 0 0,-1 7 0 0,1 2 0 0,1 4 0 0,0 0 0 0,-1 6 644 0,1 2-304 0,-3 3-143 16,1-1-94-16,-4-1-33 0,0 0-1 0,0-3-33 31,-7-2-277-31,-4 1 148 0,-2-10 59 0,-2-3-652 0,-3-2 361 0,0-6 181 15</inkml:trace>
  <inkml:trace contextRef="#ctx0" brushRef="#br0" timeOffset="-101291.81">19933 16392 1013 0,'-11'-12'0'0,"4"5"0"0,0-1 0 0,1 1 0 0,6 5 286 15,0-2-124-15,0 1-63 0,5-1-31 0,6 3 478 16,6-2-245-16,-1 1-137 0,4 2 191 0,1 0-159 16,0 0-80-16,1 0-40 15,2 0-132-15,-5 2 42 0,3 3 25 0,-2 2-600 16,-1 3 313-16,0 0 157 0,1-1 86 0,-4 1-383 16,-1-2 137-16</inkml:trace>
  <inkml:trace contextRef="#ctx0" brushRef="#br0" timeOffset="-101128.56">20261 16209 1846 0,'0'-8'0'0,"0"-2"0"0,0 5 0 0,0-2 0 0,0 5 0 0,1 2 0 0,11 0 0 0,-1 0 317 0,6 7-140 0,1 4 129 0,2 3-139 0,0 2-65 0,0 2-33 0,1 2-396 0,4 0 182 0,-2 1 100 15,-4 0 36-15,-1-2-612 16,-2-2 329-16,0-2 164 0,-5 1 83 0</inkml:trace>
  <inkml:trace contextRef="#ctx0" brushRef="#br0" timeOffset="-100922">20591 16154 2789 0,'-3'6'0'0,"-2"0"0"0,0 5 0 0,0 6 0 0,-1 4 0 0,-3 10 0 0,0 10 0 0,-2 11 0 0,-3 11 480 0,-2 9-212 0,-1-4-121 15,0 3 100-15,0-3-247 0,3-2 0 0,1-7 0 0,-1 4 0 16,4-17 0-16,2-7 0 16,3-3 0-16,0-7 0 0,2-5 0 0,-1-1 0 15,4-10-512-15,0-9 221 0,0-4 161 0,0 0-716 16,0 0 395-16,0-9 212 16,0-8 101-16</inkml:trace>
  <inkml:trace contextRef="#ctx0" brushRef="#br0" timeOffset="-100648.73">20808 15981 3170 0,'0'0'0'0,"0"-6"0"0,0 1 0 0,0-2 0 0,0 5 0 0,0-1 0 0,4 2 0 0,4 1 0 0,5 0 469 0,5 5-206 0,2 8-234 16,2 5-29-16,2 5 0 0,5 7 0 0,-1 7 0 16,0 9 0-16,-5 2 0 15,-5 7 0-15,-10 8 0 0,-1 7 0 0,-7 5 0 16,-7 5 0-16,-12-14 0 0,-6-3 0 0,-7-5 0 16,0-8 0-16,-2-8 0 0,-2-1 0 0,5-19 0 15,6-10-897-15,5-10 305 0</inkml:trace>
  <inkml:trace contextRef="#ctx0" brushRef="#br0" timeOffset="-99965.95">21664 16395 1015 0,'-9'-22'0'0,"2"2"0"0,3-1 0 0,-2-3 0 0,1 2 0 0,-2 2 0 0,4-1 0 0,-4 1 0 0,-1 6 231 0,0-3-88 0,-3 9-58 0,-1 6-24 0,-2 2 86 16,-3 3-55-16,-2 18-28 63,-2 7 180-63,3 7-109 0,0 9-49 0,2 2 167 0,4-1-109 0,4 2-53 0,1 4-19 0,7-14 99 0,0-2-67 0,0-5-34 0,5-5 1 0,6-5-74 0,6 1 10 0,2-15 30 0,0-6-1 0,2 0-184 15,3-13 92-15,-2-14 47 0,2-1-123 0,-2-10 70 16,-5-3 46-16,1-3-431 47,0-2 215-47,-3-2 61 0,3-8 61 0,-7 5-106 0,0-3 90 0,-2-1 45 0,-2-6 0 0,-4 3 59 0,0-7-24 0,-1 17 9 0,1 7 1 0,-3 12 68 15,0 11-34-15,0 6-10 0,0 12 107 0,0 3-66 16,0 23-32-16,-3 8 373 0,3 7-189 0,0 7-51 16,0-1-62-16,3 6 339 0,2 3-186 0,3 0-92 15,0 1-46-15,2 6 131 0,-1-12-93 0,0 0-42 16,2-3 0-16,1-4-262 0,0-6 111 0,1 3 63 15,-2-19-573-15,-1-2 310 0,-1-9 154 16,-4-5-381-16,1-6 243 0,0 0 47 16,-4-10 91-16</inkml:trace>
  <inkml:trace contextRef="#ctx0" brushRef="#br0" timeOffset="-99765.49">21876 16298 706 0,'1'-15'0'0,"3"3"0"0,1 1 0 0,3 1 0 0,2 0 0 0,2 7 0 0,3 2 435 16,4 1-199-16,1 0-100 0,0 6-49 0,5 6 128 15,-3 5-94-15,-2 3-42 0,-4 1 0 0,-2 4 6 16,-3 1-24-16,-4 6 9 16,-6-4-6-16,-1 0 0 0,-2 1-27 0,-11-1 64 15,-2-1-33-15,-6 1 10 0,-3-8-42 0,-1-3 17 16,-3-2-16-16,0-3-1 0,1-3 1 0,-1 0-191 16,8-8 90-16,2-1 51 0,6 0 25 0,1 0-572 15,5-1 248-15,6-10 151 0,2-6-509 0</inkml:trace>
  <inkml:trace contextRef="#ctx0" brushRef="#br0" timeOffset="-99235.74">22168 16198 1904 0,'-10'0'0'0,"2"0"0"0,-2 0 0 0,-1 6 0 0,-2 8 0 0,1 4 0 0,1 9 0 0,-1 8 664 0,5 6-313 0,2 7-158 31,5 6-69-31,0-6 107 16,7 1-97-16,13-4-49 0,6-6-25 0,4-3-29 16,6-4 15-16,-1-15-10 0,2-4-371 0,2-4 186 0,-2-7 92 0,0-2-227 0,1 0 170 0,-10-11 70 15,-2-7 4-15,-4-1-215 0,-5-3 69 0,0-3 74 0,-2-4 29 0,-6 3 6 0,-7-1-1 0,-1-3 42 16,-1-3 38-16,0 2 1 0,-1-6-48 0,-9 9 8 16,-2 3 73-16,-2 4-37 0,-2 6 1 0,-3 6 393 15,-4 1-191-15,3 8-105 16,-1 8-24-16,1 11 346 0,1 6-185 0,-1 3-90 0,9 3-58 15,2 0 50-15,1 4-50 0,5-1-24 0,3 1-30 0,0 0-32 16,0-3 0-16,9-1 0 16,5-7-39-16,2-2-21 93,1-3 48-93,1-1-307 0,-2-12 163 0,3-3 93 0,-5-3-13 0,2 0-306 0,-2-8 147 0,2-11 90 0,-4-5 59 0,0-6 24 0,-2-5 1 0,-1-4 24 0,2-3-251 0,-2-8 116 0,-1 3 73 0,-3-6 31 0,4-7-14 0,-3-3 1 0,-2-5 44 0,3-6 93 0,-2 16-41 0,-2 9-26 0,-2 12 0 0,-1 10 349 0,0 13-187 16,0 5-65-16,-4 9-52 0,-1 10 32 0,-2 14-38 16,3 7 74-16,1 8 649 0,0 4-348 15,3-1-188-15,0 6-89 0,0 1 3 0,0 4-47 16,0-2-82 0,3 7 0-16,2-12 0 0,4-1 0 0,2-4 0 0,1-5-422 15,1-4 193-15,3 2 142 0,1-17 57 0,-2-2-828 0,-2-10 411 16,1-5 205 15,-3 0-506-31</inkml:trace>
  <inkml:trace contextRef="#ctx0" brushRef="#br0" timeOffset="-99120.05">22738 16345 1689 0,'-2'-8'0'0,"2"2"0"0,0 1 0 0,0 1 0 0,0 1 0 0,0 3 0 0,7 0 0 0,5 3 427 0,2 7-195 0,5 3-89 0,-2 3-76 0,3-1 0 0,0 4-31 0,1-2 1 0,-1 4-383 16,2-2 201-16,-5-2 86 0,0-3 48 0,-3-2-650 15</inkml:trace>
  <inkml:trace contextRef="#ctx0" brushRef="#br0" timeOffset="-98943.52">23066 16106 2878 0,'0'0'0'0,"0"0"0"0,0 0 0 15,-2 0 0-15,0 5 0 0,-4 13 0 0,-4 13 0 0,0 13 566 0,-6 13-265 0,-1 21-132 0,-8 14-152 0,-2 15-17 0,1-8 0 16,0 0 0-16,-2-3 0 16,1-4 0-16,-2-5 0 0,-3 5-159 0,2-19-202 15,1 4 199-15,-1-3 99 0</inkml:trace>
  <inkml:trace contextRef="#ctx0" brushRef="#br0" timeOffset="-98484.12">23483 16367 2299 0,'0'0'0'0,"0"0"0"0,0-2 0 0,0 0 0 0,3 2 0 0,13-2 0 0,4-1 0 0,3 3 0 0,6-2 436 0,3-1-189 0,-3 2-110 16,4 0-415-16,1-1 157 0,-1 2 80 0,-2 0 39 15,2 0-343-15,-8 0 187 16</inkml:trace>
  <inkml:trace contextRef="#ctx0" brushRef="#br0" timeOffset="-98314.58">23488 16604 1580 0,'-22'0'0'0,"5"0"0"0,6 0 0 0,3 0 0 0,5 2 0 0,3-1 832 0,7 3-397 0,17-3-199 0,6 2-99 0,6-1-50 0,7 1-15 0,-1 1-10 0,2 1 428 0,0-3-490 0,2 4 0 0,3-3 0 0,-4-2-669 0,-2 3 0 0</inkml:trace>
  <inkml:trace contextRef="#ctx0" brushRef="#br0" timeOffset="-94243.77">24677 16179 1114 0,'0'-17'0'0,"0"2"0"0,0-1 0 0,0 1 0 0,-2-7 0 0,1 3 0 0,0-1 0 0,0-6 285 16,-1 2-124-16,0 0-61 0,-1-6 64 0,-1 4-68 16,-2 0-29-16,1 4 53 0,-3 1-41 0,-3 2 0 15,-1 1-32-15,2 8 98 0,-2 5-54 0,-3 2-26 16,2 3-1-16,-1 0 23 0,-3 15-15 0,3 7-10 16,6 8-24-16,-1 5 107 15,2 4-53-15,6 6-27 0,1 6 124 0,0-3-79 16,1 2-37-16,9 5 37 0,1-1-36 0,1 2 0 15,3 8-27-15,-3-8-31 0,3 2-16 0,-4 0 0 16,-3-2 0-16,-3-3 0 0,2 6 0 0,-7-14 0 16,0-1 0-16,-8-3 0 0,-8-5 0 0,-4 10 0 15,-3-19 0-15,0-1 0 0,-5-6 0 0,-2-3 0 16,-1-6 0-16,3-4 0 0,6-7 0 16,5 0 0 30,3-6-203-46,6-7 80 0,5-9 61 0,3-8-769 0,2-5 401 0,12-5 196 0,11-6 98 0</inkml:trace>
  <inkml:trace contextRef="#ctx0" brushRef="#br0" timeOffset="-93889.6">24845 16080 2546 0,'5'-31'0'0,"-1"5"0"0,-3 5 0 0,-1 2 0 0,0 11 0 0,0 5 0 0,-1 3 0 0,-6 0 0 0,0 1 382 0,-3 13-162 0,3 4-97 0,-5 6 137 0,4 5-111 0,0 7-56 0,0 3-27 0,0 8 26 0,4 0-92 0,1 4 0 0,3 2 0 0,0 1 0 0,0-1 0 0,3 8 0 0,6-12 0 0,6 1 0 16,0-2 0-16,1-4 0 0,1-1 0 0,-1 5 0 15,-3-11 0-15,-2-3-415 0,-2 0 20 0,-4-3 180 32,-4-4 80-32,-1 6-253 0,0-9 180 0,-11-6 85 0,-4 1 42 0,-1-4-591 0,-5 2 308 15,1-10 168-15,0-5-193 0,-3 0 195 16,1 0 97-16,1-1 38 0,-3 1 59 0,6-2 0 15,1 0 0-15,4 0 347 0,2 0-211 0,3 1-87 16,-1 6-53-16,7-5 281 0,1 5-158 0,1 1-78 16,0 3 81-16,0 4 481 0,3 4-274 0,2 1-151 15,1 4 66-15,-2 3-104 16,-2 4-52-16,-1-2-94 0,1 5 52 0,-1-7-9 0,-1 1 0 0,0-6-454 31,0-2 227-31,0-6 114 0,0 1 66 0,0-10-569 0,-3-5 240 0,0 0 160 16,0-5-166-16</inkml:trace>
  <inkml:trace contextRef="#ctx0" brushRef="#br0" timeOffset="-93688.14">24609 17141 1335 0,'2'-8'0'0,"-1"-1"0"0,3 0 0 0,2 5 0 0,2-1 0 0,6 2 0 0,-1 1 157 0,7 2-51 0,3 0-39 0,0 5 228 0,4 9-130 0,-1 6-64 0,1 5 68 15,0 1-58-15,-5 4-42 31,-7 0 1-31,-2 1 40 0,-7 3-36 0,-1-2 9 0,-5-1-47 0,-4-2 1 0,-12-3-1 0,-7-6 1 0,-2-3 66 0,-6 0-24 16,1-10-9-16,0-7-33 0,-1 0-102 0,3 0 52 16,0-2 24-16,-1-7-469 15,8-2 235-15,5-2 92 0,4-5 68 0,5-4-632 0,7-3 328 0</inkml:trace>
  <inkml:trace contextRef="#ctx0" brushRef="#br0" timeOffset="-93397.87">25409 16302 1854 0,'-15'-21'0'0,"3"9"0"0,1 3 0 0,-3 5 0 0,0 4 0 0,-2 0 0 0,-3 10 0 0,2 11 211 0,2 9-87 0,0 6-44 0,3 8 380 16,-1 8-202-16,7-1-115 15,4 3-54-15,2 4 311 0,0 0-182 0,5-2-124 0,14 3-97 0,5-16-1 16,4-7 0-16,5-2 15 0,1-10-635 0,1-5 318 16,5-1 180-16,-6-11-750 15,-2-6 386-15,-1-1 226 0,0 0 114 0</inkml:trace>
  <inkml:trace contextRef="#ctx0" brushRef="#br0" timeOffset="-93075.73">25861 16269 1893 0,'-7'-20'0'0,"0"0"0"0,3 2 0 0,0 1 0 0,-2 2 0 0,-3 1 0 0,2 7 0 0,1 2 310 0,-1 2-137 0,0 3-68 0,-2 0 263 0,-1 12-157 0,4 8-92 0,0 6-41 0,4 6 122 0,0 9-81 0,2 4-42 16,0 9 98-16,0-1-74 0,2 1-99 0,2 1-2 15,3 1 0-15,1-5 0 0,1 13 0 0,-1-14-147 16,-1-1 20-16,-2-1 82 16,0-1 41-16,-2 4-408 78,-3-14 171-63,0-1 118-15,-6-9-6 0,-5-4-120 0,-4-8 106 0,-4-3 44 0,1-12 36 0,-1 0 0 0,-1-12 26 0,1-10-880 0</inkml:trace>
  <inkml:trace contextRef="#ctx0" brushRef="#br0" timeOffset="-92991.95">25557 16598 2182 0,'0'-12'0'15,"2"7"0"-15,0-2 0 0,5 3 0 0,4-1 0 0,3 3 0 0,4 0 0 0,3 2 316 0,8 0-139 0,3 0-71 0,5 0-124 0,-1 5 23 0,2 0-1 16,1 2 33-16,4-2-1006 0</inkml:trace>
  <inkml:trace contextRef="#ctx0" brushRef="#br0" timeOffset="-92664.83">26209 16406 1687 0,'-10'-7'0'0,"-1"1"0"0,-6 5 0 0,9 1 0 0,-4 10 0 0,2 9 0 0,-1 8 164 0,0 4-63 0,2 5-22 0,6 1 413 16,1 1-227-16,2 2-114 0,0 0-56 0,2-1-49 15,6 2 1-15,7-10-9 0,1-4-477 0,2-2 239 16,1-7 119-16,1-3 59 0,3-2-762 0,-3-9 392 16</inkml:trace>
  <inkml:trace contextRef="#ctx0" brushRef="#br0" timeOffset="-92456.39">26367 16523 1200 0,'0'-10'0'0,"0"3"0"0,0 0 0 0,0 3 0 0,6 0 0 0,3 4 0 0,4 0 537 16,1 8-250-16,-1 6-124 0,3 4-62 0,2 5 177 31,-6-1-125-31,-2 4-57 0,0 1-15 0,-5 2-43 0,-3-1 1 0,0 5 8 16,-2-5-88-1,-2-1 40-15,-10 2 0 0,-6-4-112 0,-4-1 75 0,-3 1 39 0,2-10-1 0,-4-4-106 0,3-6 14 0,2-2 54 16,2-3 26-16,4 0-483 16,10-13 213-16,4-11 122 0,2-6-395 0,5-5 258 0</inkml:trace>
  <inkml:trace contextRef="#ctx0" brushRef="#br0" timeOffset="-92317.75">26567 16452 1752 0,'1'-3'0'0,"-1"2"0"0,2-2 0 0,-2 3-2 0,0 0 0 0,0 13 0 0,0 3-1 0,-7 5 915 0,3 4-439 0,-2 2-220 0,4 0 168 16,-2 3-292-16,4 3-129 0,0-4 0 0,2-1-102 16,9-2-92-16,8-2 115 0,1-5 57 0,7-1-453 15,2-11 251-15,3-4 130 0</inkml:trace>
  <inkml:trace contextRef="#ctx0" brushRef="#br0" timeOffset="-92168.49">26925 16655 1299 0,'-8'0'0'0,"5"0"0"0,-5 0 0 0,1 3 0 0,0 0 164 0,-2 4-54 0,3 3-41 0,-2 2 579 0,0 0-305 0,3 2-153 0,-2 3-29 0,-2 0-52 16,5 1-41-16,1-1 1 0,0-3-504 0,1-1 237 0,-1-1 117 0,3-1 69 0,0-6-847 0,0-5 428 0</inkml:trace>
  <inkml:trace contextRef="#ctx0" brushRef="#br0" timeOffset="-91976.86">26892 16522 944 0,'-3'-5'0'0,"1"-1"0"0,2 3 0 0,0 1 0 0,0 2 0 0,0 0 38 0,2 0-38 0,4 5 733 0,5 2-348 0,2 5-173 0,1 0-88 0,1 2-51 0,-1 1-26 0,2-3-10 0,0 3 1 0,0-2-592 0,0 0 296 0,3-1 158 0,-5-4 63 0</inkml:trace>
  <inkml:trace contextRef="#ctx0" brushRef="#br0" timeOffset="-91872.62">27135 16486 1842 0,'0'-3'0'0,"0"2"0"0,-1 1 0 0,-4 0 0 0,4 9 0 0,0 13 0 0,-2 7 381 0,0 10-178 0,0 4-85 0,0 10 166 0,-3 3-124 16,3 5-63-16,-4 1 88 15,-1-10-80-15,4-6-35 0,-2-6 0 0,-2-8-562 16,5-9 263-16,-4 0 143 0,1-16 55 0,2-7-688 15</inkml:trace>
  <inkml:trace contextRef="#ctx0" brushRef="#br0" timeOffset="-91690.1">27288 16344 2144 0,'21'-3'0'0,"3"3"0"0,2 5 0 0,4 14 0 0,-8 6 0 0,-4 5 0 0,-2 3 0 0,-3 5 867 0,-2 11-406 0,-10-3-216 16,-1 6-105-16,-9 2-66 0,-10 4-74 0,-4-2 0 16,3 6 0-16,-2-15 0 0,2-3 0 0,0-4-798 15,0-5 272-15,-1-3 282 0</inkml:trace>
  <inkml:trace contextRef="#ctx0" brushRef="#br0" timeOffset="-90656.14">27680 16598 1043 0,'-4'0'0'0,"-1"-9"0"0,-2 3 0 0,7 2 0 0,0 1 0 0,0-2 0 0,8 0 215 15,6 2-94-15,6-1-42 0,3 1 288 0,2 1-165 16,0-3-82-16,8 3-23 0,-6-3-35 0,2 4 0 16,-1 0-24-16,3-1-213 0,-6 2 106 0,7 0 63 15,-10 0 17-15,-3 0-439 32,-2 4 232-32,-4 1 116 0,-2 0 2 0,-1-3-231 0,-7 2 73 0,-1-4 102 15,-2 0-226-15,0 0 168 0</inkml:trace>
  <inkml:trace contextRef="#ctx0" brushRef="#br0" timeOffset="-90494.87">27924 16300 952 0,'-9'0'0'0,"1"0"0"0,3 0 0 0,1 5 0 16,2 12 0-16,1 0 0 0,1 9 401 0,0 6-172 0,0 4-101 0,0 5-45 0,0 3 104 16,0 3-74-16,3 0-39 0,2 2-95 0,3-8 24 15,3-6 0-15,-1-2 34 16,5-5-481-16,-1-3 240 0,3 3 131 0,-4-10-559 15,4-4 311-15</inkml:trace>
  <inkml:trace contextRef="#ctx0" brushRef="#br0" timeOffset="-90249.58">28469 15992 3258 0,'0'-40'0'0,"0"11"0"0,-2 12 0 0,-3 9 0 0,0 5 0 0,-3 3 0 0,3 8 0 0,-6 16 0 0,4 10 0 0,-4 8 0 0,2 13 0 0,3-1 0 0,-1 5 0 0,6 3 0 0,1 5 0 0,0 2 0 0,0 10 0 0,0-7 0 0,5 1 0 0,4-3 0 0,-3 0 0 0,1 8 135 0,-5-13-53 0,-2-5-323 0,0-2 139 0,0-5 70 47,-8-6-340-47,-2 4 181 0,-2-20 104 0,1-4-269 15,0-9 167-15,-1-8 32 0,4-9 60 0,-1-1-447 0,1-1 258 0,-4-20 124 0</inkml:trace>
  <inkml:trace contextRef="#ctx0" brushRef="#br0" timeOffset="-90097.46">28198 16480 1869 0,'-2'-21'0'0,"1"5"0"0,1 4 0 0,0 2 0 0,4 7 0 0,7 1 0 0,2 2 0 0,2 0 0 0,4 0 233 0,2 0-88 0,1 5-59 0,4 2-558 15,1-1 254-15,3 1 128 0,2 0 64 0,6-3-405 16,-5-3 210-16,1-1 105 0</inkml:trace>
  <inkml:trace contextRef="#ctx0" brushRef="#br0" timeOffset="-89756.37">28674 16390 1242 0,'-11'0'0'0,"2"0"0"0,-3 0 0 0,6 2 0 0,-3 8 0 0,4 3 0 0,-2 1 305 0,-1 8-124 0,5-1-76 0,3 4 227 0,0 1-147 0,0 3-74 0,0-2-37 0,4 4 10 0,8-11-47 0,-1-1 1 0,0-2-649 0,3-4 324 0,-1-2 163 0,1-2 90 0,-2-6-501 0,2-3 262 0,-4 0 129 0,0-3-6 0,2-6-45 0,1 0 69 0,-6-4 49 0,5-1 1 0,-5 0 38 16,3-2 14-16,-2 4 24 0,3-2 50 0,-4 2-63 15,3 0 0-15,-2 4 357 0,3 0-197 0,-2 2-92 16,3 1-42-16,-2 0 323 0,3 4-123 0,-1 1-94 15,-2 0-8-15,1 1-42 0,-1 6 9 0,-1 5-40 16,-2 3-39-16,-4 2 38 0,-2 1 1 0,-1 1-1 16,0 2-88-16,-5 0 39 0,-8-3 25 0,1-3-101 15,-5 0 56-15,1-2 32 0,-1-1-14 0,1-5-213 16,3-4 112-16,0-3 57 47,2 0 3-47,5-2-251 0,2-7 114 0,2-9 79 0,2-9-86 0,0-2 81 0</inkml:trace>
  <inkml:trace contextRef="#ctx0" brushRef="#br0" timeOffset="-89608.76">29006 16375 1583 0,'0'-6'0'0,"0"0"0"0,0 1 0 0,-2 5 0 0,-3 0 0 0,-2 0 0 0,0 15 299 0,-1 4-131 0,-3 7-56 16,3 1 192-16,1 5-133 31,3 2-67-31,2 0 299 0,2 0-182 0,0 4-83 0,0-6-54 0,9-2-191 0,8-5 72 0,4-2 37 16,4-5-1-16,2 2-591 0,-3-6 309 0,5-6 159 0,-5-4-656 0,3-1 329 15,-2-3 211-15,-1 0 67 16</inkml:trace>
  <inkml:trace contextRef="#ctx0" brushRef="#br0" timeOffset="-89339.48">29359 16722 2157 0,'0'0'0'0,"0"0"0"0,0 0 0 0,-3 0 0 0,2 2 0 0,-1 1 0 0,-1 3 0 0,2 4 0 0,0-3 0 0,-3 5 182 0,1 0-62 0,-2 5-46 16,2 0-170-16,-2 1 68 0,0 2 32 0,-4 0-317 15,1 1 185-15,-1-3 78 0,0-1 44 0,1 0-231 16,0-5 137-16,1-2 69 0,-2-1-151 0,2-6-416 16</inkml:trace>
  <inkml:trace contextRef="#ctx0" brushRef="#br0" timeOffset="-89180.4">29340 16627 2493 0,'0'-14'0'0,"0"7"0"0,0-1 0 0,0 3 0 0,4 1 0 0,7 1 0 0,2 3 0 0,6-3 0 0,2 3 280 0,2-2-126 0,3 2-59 0,1 0-334 0,4 0 139 0,-1 0 68 15,6 0 44-15,-6 0-351 0,-1 2 188 0,0 1 94 16</inkml:trace>
  <inkml:trace contextRef="#ctx0" brushRef="#br0" timeOffset="-89011.83">29758 16472 2360 0,'0'-12'0'0,"-4"3"0"0,2 3 0 0,2 6 0 0,0-2 0 0,0 2 0 0,2 0 0 0,6 6 0 0,2 7 398 0,1 4-180 16,-3 1-90-16,5 2 25 0,-4 1-58 0,5 0-20 16,-5 1-9-16,3-3-188 0,0 0 79 0,-3-2 40 15,3-2-622-15,2 2 340 0,-3-6 157 0,1 0 82 16,-4-4-831-16</inkml:trace>
  <inkml:trace contextRef="#ctx0" brushRef="#br0" timeOffset="-88826.42">29999 16420 1687 0,'-8'-5'0'0,"0"2"0"0,4 3 0 0,-6 0 0 0,4 12 0 0,0 9 0 0,-1 4 0 0,-1 9 653 0,-3 2-308 0,-1 7-144 0,-1-2-86 0,3 7 45 0,-5 0-61 0,1 2-31 0,-7 8-100 16,6-9 30-16,-3-2 0 0,0-1 39 0,-2-5-373 0,0-4 187 0,-2 2 103 0,5-13-558 0,0-6 310 0,7-6 68 0,-1-6 106 0</inkml:trace>
  <inkml:trace contextRef="#ctx0" brushRef="#br0" timeOffset="-88658.85">30003 16240 1941 0,'16'-10'0'0,"3"10"0"0,2 0 0 0,-2 19 0 0,-3 5 0 0,0 7 0 0,-5 6 447 0,2 4-204 0,-3 6-92 0,-5 0 348 15,-4 4-229-15,-1 1-116 16,-3 3-57-16,-8 1-234 0,-5 6 99 0,-2-11 33 16,0 2 1-16,-1-2-717 0,-3 1 381 0</inkml:trace>
  <inkml:trace contextRef="#ctx0" brushRef="#br0" timeOffset="-87962.72">30461 16179 1775 0,'0'0'0'0,"0"0"0"0,0 0 0 0,0 0 0 0,7 3 0 0,14 10 0 0,3 10 0 0,2 1 0 0,3 8 148 16,-3 5-54-16,-2 8-25 31,-3 9 56-31,-7 1-47 0,-13 4 0 0,-1 3-107 0,-4-2 36 0,-14 7 10 0,-6-18 24 0,-3-3-107 0,-2-3 54 0,1-3 27 15,1-7-163-15,-2 4 86 0,8-17 43 0,4-6-15 16,7-5-426-16,3-6 198 0,5-3 118 0,2 0-203 16,0-1 158-16</inkml:trace>
  <inkml:trace contextRef="#ctx0" brushRef="#br0" timeOffset="-87409.37">30940 16540 959 0,'-4'-16'0'0,"-4"3"0"16,3 1 0-16,3 2 0 0,-1-2 0 0,-1 0 0 0,-2-2 90 0,1 4-12 0,3 0-36 0,-3 3 166 15,2 1-84-15,-5 0-40 0,3 4 26 0,-2 2-38 0,-2 0-1 0,-3 8-30 16,2 12 78-16,-4 7-39 16,-1 7 11-16,3 4 128 0,-1 3-89 0,3 5-44 15,1-2 0-15,3 1 38 0,1 0-32 0,5-9-9 16,0-1-42-16,0-5-53 0,11-3 26 0,3-8 0 15,4 0 38-15,0-14-278 0,2-5 134 0,0 0 67 16,-1-17-274-16,1-7 158 0,0-4 40 0,-4-4 52 16,-3-2-207-16,1-7 111 0,0 1 34 0,-3-5 8 15,3-6 20-15,-1 4 11 16,-3-5 30-16,1-4-18 0,-2-4 18 0,4-5 1 16,-2-6 39-16,-4 11 10 0,-2 4-50 0,1 10 1 15,-4 10 96-15,-2 12-48 0,0 3-24 0,0 20 362 31,0 1-166-31,-3 10-93 0,-5 16-24 0,4 4 280 0,-6 9-130 0,6 4-92 0,2 5-24 0,-3 5-27 16,2 5 0-16,-2 0-27 0,4 8 10 0,-1-8 239 16,2-4-124-16,0-2-63 0,0 1-232 0,0 8 95 15,0-18 33-15,3 1-471 0,2-3 256 16,-2-5 129-16,0-2 23 0,-1 0-644 16,-2-14 313-16,0-8 176 0,2-6 88 0</inkml:trace>
  <inkml:trace contextRef="#ctx0" brushRef="#br0" timeOffset="-87225.86">31246 16541 217 0,'15'0'0'0,"-3"0"0"0,3 0 0 0,-1 7 0 0,-1 4 0 0,-1 2 122 0,5 4-63 16,-11 1-31-16,2 5 0 0,-7 1 306 0,-1 1-147 15,0 1-72-15,-3 2-15 0,-9-4-59 0,-5-2 0 16,-1-2 0-16,0-1-44 0,0-4 44 0,-3-1 10 15,3-5-250-15,-1-3 117 0,4-2 59 0,2-1 29 16,0-3-215-16</inkml:trace>
  <inkml:trace contextRef="#ctx0" brushRef="#br0" timeOffset="-86964.56">31489 16431 1264 0,'0'-27'0'0,"0"8"0"0,0 1 0 0,0 9 0 0,0 4 0 0,-4 4 218 0,-1 0-88 0,0 1-45 0,-7 2 334 0,2 14-194 0,-2 7-92 0,-3 5 65 16,1 5-79-16,1 5-39 0,-3 8 11 0,8-5 210 16,-2 1-130-16,6 1-65 15,2-2-32-15,2 0 156 0,0 5-143 0,7-11-87 31,13-1-134-31,6-2 14 0,3-6 81 0,6-4 40 0,5-1-664 0,-5-9 342 0,2-7 174 0,-2-2 18 32,-4-3 66-32,0 0-82 0,2-3-33 0</inkml:trace>
  <inkml:trace contextRef="#ctx0" brushRef="#br0" timeOffset="-86580.59">31829 16583 1074 0,'-10'-29'0'0,"-2"2"0"0,-1 0 0 0,1 13 0 0,-2 4 0 0,-1 3 0 0,0 5 0 0,-4 2 357 94,6 0-163-94,-1 10-77 0,4 10 171 0,-4 3-124 0,3 9-62 0,-1 2-20 0,3 4-11 0,3 1-30 0,2 0-1 0,2 2 166 0,2-5-82 0,0 5-32 0,0-9-10 0,0-3-116 0,6-5 37 0,6-2 1 0,0-8 36 0,3-1-77 0,2-11 33 0,1-2 1 0,2-5-189 0,2-13 112 0,-3-8 24 0,3-4 43 15,-2-4-276-15,-4-4 137 0,2-4 32 0,-4-2-105 16,-1-3 92-16,3-12 36 0,-3 5 11 0,-5-10 11 15,1-7 0-15,-1-2 35 0,0-4 0 0,-2-3 24 16,-5 22-24-16,-1 10 0 16,0 13 328-16,0 11-163 0,-4 12-83 0,-4 5-52 0,1 7 578 0,2 7-278 15,-3 14-90-15,2 5-10 0,1 7-74 16,-4 8-28-16,4 3-10 0,2 7 145 16,0 7-92-16,-3 3-45 0,4 3 0 0,-1 7-7 15,3-11-11-15,0-1-27 0,0-2-190 0,0-1 95 16,3-3 47-16,8 4 10 0,-1-16-506 0,2-3 263 15,0-6 86-15,-1-5-566 32,1-4 340-32,-2 1 160 0,3-16 95 0,-6-6-497 0</inkml:trace>
  <inkml:trace contextRef="#ctx0" brushRef="#br0" timeOffset="-86440.96">32075 16538 2653 0,'-13'-16'0'0,"4"5"0"0,9 11 0 0,0 0 0 0,2 6 0 0,7 5 0 0,-3 6 223 0,5 1-81 0,-2 2-56 16,5 3 117-16,-2 0-81 0,1-1-41 0,3 0-469 16,0 4 224-16,-4-5 97 0,3 2 54 0,1-4-831 15,-2 0 413-15</inkml:trace>
  <inkml:trace contextRef="#ctx0" brushRef="#br0" timeOffset="-86269.42">32509 16358 2837 0,'-14'-13'0'0,"1"12"0"0,3 6 0 0,-3 28 0 0,2 14 0 0,-9 15 615 0,-10 13-287 0,-9 17-177 0,-13 15-151 0,-5 19 0 16,11-11 0-16,-2 1 0 0,8 0 0 16,1-6 0-16,-5 15 0 0,4-25 0 0,4 1 0 15,1 1-148-15,0-2-28 0</inkml:trace>
  <inkml:trace contextRef="#ctx0" brushRef="#br0" timeOffset="-82266.99">9592 9004 1448 0,'-17'-6'0'0,"5"3"0"0,-3 1 0 0,8 2 0 0,2 0 0 0,1 0 0 0,0 0 0 0,1 0 147 0,1 0-43 0,2 0-36 0,0 0 239 16,0 0-133-16,0 0-66 0,0 0-34 0,2 0 88 125,5 0-66-125,2 0-28 0,2 0 74 0,1-1-50 0,3-1-1 0,0-1-39 0,2 2 114 0,1-1-63 0,1-1-30 0,0 3-1 0,3-2-21 0,0 1-10 0,1-1 0 0,-1 0 124 0,4-1-79 0,-2 0-86 0,4-2 0 0,0-1 0 0,0 1 0 0,1 2 0 0,2-6 0 0,2 4 0 0,3-2 0 0,-4 2 0 0,-1-3 0 0,-2 5 0 0,2-3 0 0,-1 3 0 0,6-2 0 0,-8 2 0 15,1-1 0-15,1-1 0 0,1 0 0 0,0 1 0 16,6-2 0-16,-8-1 0 16,2 0 0-16,2 0 0 0,-1 0 0 0,1-3 0 15,6 5 0-15,-9-2 0 0,1 1 0 0,1 0 0 16,-2 2 0-16,1 1 0 0,5-2 0 0,-6 2 0 16,-1 3 0-16,4-3 0 15,-3 2 0-15,2-1 0 0,6-1 0 0,-3 3 0 16,-2 0 0-16,3 0 0 0,2 0 0 0,1-3 0 0,8 1 0 0,-8 1 0 15,0 0 0-15,-1-3 0 0,3 4 0 0,-1-1 0 16,8 1 0-16,-10-1 0 16,3 1 0-16,0 0 0 0,0 0 0 0,2 0 0 15,8 0 0-15,-10 0 0 16,0 0 0-16,1 0 0 31,0 0 0-31,11 0 0 0,-11 0 0 0,3 0 0 0,1 0 0 0,4 0 0 0,1 0 0 0,11 0 0 0,-12 0 0 0,3 0 0 16,0 0 0-16,-1-2 0 0,2 2 0 0,9-2 0 15,-12 2 0-15,1 0 0 0,2 0 0 0,1 0 0 16,-1 0 0-16,8 0 0 0,-14 0 0 0,1 0 0 16,0 4 0-16,0 2 0 15,1-4 0-15,10 3 0 0,-12-2 0 0,4 0 0 0,2 0 0 0,-2 0 0 16,4-1 0-16,6 1 0 16,-10-3 0-16,3 0 0 0,2 0 0 0,2 0 0 0,2 0 0 0,9 0 0 15,-12 0 0-15,-2 0 0 0,2 0 0 0,-2 0 0 31,1 0 0-31,7 0 0 0,-9 0 0 0,-2 0 0 0,5 4 0 0,-2-1 0 79,-1 2 0-79,5-3 0 0,-11 3 0 0,-2 0 0 0,2 0 0 0,-1-3 0 0,3 4 0 0,7-1 0 0,-12-2 0 0,2 0 0 0,0-3 0 0,-1 4 0 0,1-4 0 15,5 3 0-15,-8-3 0 0,1 0 0 0,2 0 0 0,1 0 0 0,1 0 0 0,6 0 0 0,-9 0 0 0,-4 0 0 16,1 0 0-16,-3 0 0 15,9 0 0-15,-15 0 0 16,3 0 0-16,0 0 0 0,1 0 0 0,2 0 0 0,5 0 0 0,-6 0 0 0,-1 3 0 0,2-1 0 0,0 1 0 16,2 0 0-16,5 0 0 0,-7 0 0 15,-1-3 0-15,3 0 0 0,0 0 0 0,3 3 0 16,6-3 0-16,-7 2 0 0,1-1 0 0,-2 0 0 16,0 3 0-16,1-3 0 0,5-1 0 0,-8 3 0 15,-1-1 0-15,2 0 0 0,1 0 0 0,1 1 0 47,12 0 0-47,-12-3 0 0,3 2 0 0,1-2 0 0,1 1 0 0,0-1 0 0,8 0 0 0,-12 0 0 0,3 0 0 0,0 0 0 16,4 0 0-16,2 0 0 0,7 0 0 0,-13 0 0 15,2 0 0-15,0 0 0 0,-1 0 0 0,-1 0 0 16,11 0 0-16,-13 0 0 0,5 0 0 0,0 0 0 16,0 0 0-16,3 0 0 0,7 0 0 0,-12 5 0 15,1-4 0-15,-1 1 0 16,1-1 0-16,4 1 0 0,9-2 0 0,-10 3 0 0,2-1 0 0,-1-2 0 15,3 1 0-15,-2-1 0 16,8 0 0-16,-11 0 0 0,0 0 0 0,5 0 0 16,2 0 0-16,10 0 0 0,-14 0 0 0,0 0 0 15,1 0 0-15,0 0 0 0,2 0 0 16,10 0 0-16,-13 0 0 0,5 2 0 0,1-2 0 0,2 2 0 16,-2 0 0-16,7-2 0 0,-12 1 0 0,1-1 0 15,3 0 0-15,1 0 0 0,2 0 0 0,9 0 0 16,-15 0 0-16,1 0 0 0,0 0 0 0,1 0 0 15,0 0 0-15,9 0 0 16,-11 0 0-16,1 0 0 0,2 0 0 0,-2 0 0 16,-2 0 0-16,6 2 0 0,-9 0 0 0,1 5 0 15,0-6 0-15,4 5 0 0,1-2 0 0,10-2 0 110,-12 2 0-110,-2-3 0 0,4-1 0 0,-1 0 0 0,3 0 0 0,11 0 0 0,-12 0 0 0,3 0 0 0,0 0 0 0,0 0 0 0,0 0 0 0,4 0 0 0,-10 0 0 0,-1 0 0 0,4 0 0 0,2 4 0 0,-3-1 0 0,10 1 0 0,-15-1 0 0,1 0 0 0,2-1 0 0,1 1 0 0,2-1 0 15,14 1 0-15,-15-3 0 0,5 0 0 0,1 0 0 0,-1 0 0 0,9 0 0 0,-11 0 0 32,3 0 0-32,3 0 0 0,0 0 0 0,2 0 0 0,5 0 0 0,-15 0 0 0,1 0 0 0,1 0 0 15,2 0 0-15,5 2 0 0,7-1 0 0,-17 2 0 16,2-3 0-16,3 2 0 15,-3-2 0-15,4 0 0 0,10 0 0 0,-15 0 0 0,6 0 0 0,-3 0 0 16,2 0 0-16,-4 0 0 16,9 0 0-16,-18 0 0 0,5 0 0 0,2 0 0 15,1 1 0-15,-1 1 0 0,5 0 0 0,-10-1 0 16,-1 2 0-16,0-3 0 0,4 1 0 0,1-1 0 16,11 0 0-16,-12 0 0 15,1 0 0-15,-1 0 0 0,-1 0 0 0,-1-1 0 0,5-2 0 0,-16 2 0 16,1-1 0-16,-1 0 0 0,0 2 0 0,-6 0 0 15,9 0 0-15,-15 0 0 16,-2 0 0-16,-2 2 0 0,-2 1 0 0,-5 1 0 16,2-2 0-16,-7-1 0 0,-2 1 0 0,-1-1 0 15,-5-1 0-15,-1 0 0 0,0 0 0 0,-6 0 0 16,-2 0 0-16,3 0 0 0,-3 0 0 0,0 0 0 16,0-4 0-16,0-5 0 0,-6 0 0 0,-5-1 0 15,-1 0 0-15,-6 4 0 0,-5 3 0 0</inkml:trace>
  <inkml:trace contextRef="#ctx0" brushRef="#br0" timeOffset="-66697.95">26928 7368 2392 0,'10'-4'0'0,"2"-2"0"0,-1 2 0 0,1 2 0 0,1 0 0 0,-3 2 0 0,3 0 0 0,-2 0 171 0,-2 2-67 0,2 6-33 0,-2 2 56 0,-3 3-50 0,-2 2 1 16,-2 2-40-16,-2 4 0 0,0 0 0 0,-2 5 9 0,-9 1 48 0,-4 2-29 0,-4 2 0 0,-3 1-28 0,-3 1-43 0,-2 3 52 0,2-7-9 0,-1 0-175 0,0-5 87 0,3-2 45 0,3-4 13 0,-5 0-506 0,8-10 247 0,4-3 123 0,0-5-253 16,5 0 172-16,2-13 85 0,1-5 33 0,5-9-434 15,0-3 243-15,2-2 122 0,4-1 62 0,3 0-219 16,2-1 154-16,0 7 87 0,-1 3 66 0,0 2 0 16,-2 3-9-16,2-1 19 0,-2 11 508 0,2 1-291 15,0 4-128-15,-1 4 680 0,4 0-334 0,2 0-199 16,0 10-72-16,0 4 217 0,1 3-171 0,-1 3-86 47,3 1-44-47,2 4 311 0,-5-1-182 0,2-1-91 0,-2 0-429 0,2-4 172 0,-2 2 88 0,4-1 55 0,-4-6-873 0,-1-4 453 15,-3 2 228-15</inkml:trace>
  <inkml:trace contextRef="#ctx0" brushRef="#br0" timeOffset="-66536.39">27181 7458 1775 0,'1'-1'0'0,"4"-6"0"0,1 2 0 0,3 1 0 0,2-1 0 0,6 4 0 0,2-2 0 0,3 0 268 0,3 3-121 0,-2 0-54 15,1 0-210-15,2 0 77 0,-3 0 39 0,3 3 10 16,-8 1-570-16,0 1 296 16,-3-3 148-16</inkml:trace>
  <inkml:trace contextRef="#ctx0" brushRef="#br0" timeOffset="-66259.61">27359 7189 1214 0,'-2'0'0'0,"-2"0"0"0,1 1 0 0,2 4 0 0,1 4 0 0,0 11 0 0,0 2 615 32,4 9-288-32,5 8-144 0,4 5 127 0,0 5-136 0,2 6-59 0,-3-7-43 0,1 0 54 0,-5-2-45 15,1 0 1-15,-4-8-325 0,-1 4 150 0,-3-10 61 16,-1-6 35-16,0-5-264 15,-5-3 150-15,-7-7 74 0,-2-1 47 0,-1-10-268 16,-2 0 124-16,0-1-13 0,-1-9 63 0,-1-5 1 16,-2-6 35-16,3 1 10 0,3-2 79 0,0 1-39 15,3 1-1-15,1 3 179 32,2-4-117-32,4 10-17 0,1 1-37 0,4 2 294 0,0 0-147 0,0 3-42 0,4-4-41 0,6 3-231 0,5 1 93 0,1-1 64 15,2 3-679-15,2-4 330 0,2-2 167 0,0-1 66 16</inkml:trace>
  <inkml:trace contextRef="#ctx0" brushRef="#br0" timeOffset="-66057.15">27755 7254 1831 0,'2'-8'0'0,"0"0"0"0,1 1 0 0,-2 3 0 0,1-2 0 0,1 3 0 0,-2 2 0 0,-1 1 0 0,0 0 584 0,0 7-274 0,-10 5-126 16,0 6-78-16,-4 4 11 0,-1 2-40 0,-3 3 0 78,0-1-565-78,-2 3 273 0,4-4 121 0,-2 3 66 0,3-5-802 0,-2 0 432 0</inkml:trace>
  <inkml:trace contextRef="#ctx0" brushRef="#br0" timeOffset="-65944.45">27648 7468 1625 0,'4'7'0'0,"0"2"0"0,0 5 0 0,2 0 0 0,0 5 0 0,1 0 0 0,-3 4 0 0,0 3 74 15,2 3 0-15,-3 3-26 0,-1-3-10 0,-1 0 846 16,-1-3-423-16,0-2-211 0,0-2-682 0,0-1 245 16,0-8 107-16,0-8 59 0,0-3-906 0,0-2 465 15</inkml:trace>
  <inkml:trace contextRef="#ctx0" brushRef="#br0" timeOffset="-65781.89">27920 7248 1452 0,'2'-3'0'0,"0"-1"0"0,-2 3 0 0,1-1 0 0,-1 2 0 0,0 0 0 0,0 0 0 0,0 5 411 0,-3 6-187 0,-4 5-93 0,-1 1-372 0,-3 2 135 0,3 2 72 0,-6 2 36 0</inkml:trace>
  <inkml:trace contextRef="#ctx0" brushRef="#br0" timeOffset="-65661.21">27706 7553 1072 0,'-2'0'0'0,"0"4"0"0,-4-3 0 0,5 4 0 0,1-4 0 0,0 0 0 0,0-1 553 0,3 0-257 0,11 0-120 0,0 0 248 16,9 0-193-16,-1 0-96 0,3 0-49 0,-4-1-94 15,5-3 10-15,-5 1 36 0,1-1 0 0,-3 1-248 32,-2 1 124-32,-2 0 62 0,2-1-631 0,-7 2 342 0,-3 0 146 0,0-1 97 0</inkml:trace>
  <inkml:trace contextRef="#ctx0" brushRef="#br0" timeOffset="-65378.96">27864 7420 2364 0,'-5'4'0'0,"3"-3"0"0,0 3 0 0,2 3 0 0,-2 2 0 0,2 0 0 0,0 5 0 0,0 2 0 0,3 4 0 0,4 1 0 0,-2 4 0 0,-1 0 0 0,-2 2 0 0,-2-1 0 0,2 0 168 15,-2-1-66-15,0 3-22 0,0-6-112 0,-5-5 35 16,-3 1 0-16,-3-5 35 0,-1-4-134 0,0 0 76 15,1-7 25-15,4-2-39 0,-2 0 27 0,4 0-39 32,1 0 1-32,-1-2-6 0,5 2 3 0,0-5-15 0,0 1 46 0,3 1 668 0,8 2-307 0,3-2-143 15,1 2-20-15,1 0-71 0,2 1-36 0,2 0-74 16,-1 0-1-16,5 0 49 0,-4 0-29 0,0 0-19 16,2 0 0-16,-1 0 0 15,-2-2 0-15,7-1-1007 0,-9-1 408 0,3 0 254 16,-2-5 153-16,0-2-516 0</inkml:trace>
  <inkml:trace contextRef="#ctx0" brushRef="#br0" timeOffset="-64956.46">28296 7045 2039 0,'0'0'0'0,"0"0"0"0,1 0 0 0,0 0 0 0,-1 0 0 0,2 0 0 0,-1 0 0 0,2 3 166 0,-1 2-64 0,0 1-22 0,0 1-156 0,-2 4 56 0,0-2 30 15,0 3-1-15,0 0-427 16,0 0 237-16,-4 2 105 0,-5-1-331 0,0-1 205 16,-5-1 103-16,1 0 52 62,-4-1-42-62,5-1 1 16,-2-1 25-16,-1-5 155 0,5 1-65 0,0-1-32 0,3 1-10 0,4-4 427 0,3 0-225 0,0 0-68 0,2 0-71 0,13 0 525 0,4 0-257 0,7 0-144 0,4-8 119 0,3 2-127 0,3-5-63 0,3 1 39 0,0-1-2 0,-4 2-54 0,0 1 0 15,-7-1-308-15,1 2 131 0,-4 0 66 47,-1 0 42-47,-10 3-287 0,-2-1 156 0,-6 3 76 0,-4-1 40 0,-2 1-777 0,0 2 339 0,-10 0 205 0,-5 0-235 0,-4 0 215 0,0 0 107 0,-2 0 45 16,-3 6-10-16,3 1 36 0,-3-1 1 0,4 2 273 16,-2 2-119-16,1-1-68 0,5-1-20 0,0 1 196 15,5 0-114-15,1 1-55 0,3 0-29 16,-1 1 449-16,6-2-136 0,2 0-140 15,0 1 27-15,7-2-76 0,2 1-38 0,4-2 9 16,-1-1-376-16,3 0 165 0,3-3 81 0,-4-1-499 16,1 0 262-16,0-2 152 0,0 0 10 0</inkml:trace>
  <inkml:trace contextRef="#ctx0" brushRef="#br0" timeOffset="-64700.85">28548 7241 672 0,'0'-3'0'0,"1"-1"0"0,-1-1 0 0,0 3 0 0,4-1 0 0,-4 3 37 0,0-3 1 0,0 2 10 16,0 1-10-16,0 0 482 0,-8 0-241 0,-1 4-120 15,-4 8-61-15,-4 0-8 110,-2 3-52-110,1 1 0 0,-5 1-140 0,-4 0 71 0,-1 2 34 0,-4 1-122 0,5-4 73 0,-4-1 43 0,4-3-1 0,2 0-22 0,1-4 0 0,1 1 5 0,11-8-9 0,3 1 193 0,6-2-92 0,3 0-33 0,1-2 97 0,15-5-60 0,8-2-23 0,8-2-1 0,2 2 268 0,2-3-140 0,8 1-62 0,-4 2-55 15,-1-1 0-15,0 3-24 0,1-1 0 0,-2 0-96 0,3 2 58 0,-7 4 14 32,-4-1 0-32,-4 3-495 0,-4 0 254 0,-8 0 127 0,-1 10 25 0,-13 0-798 0</inkml:trace>
  <inkml:trace contextRef="#ctx0" brushRef="#br0" timeOffset="-64241.08">28324 7543 1965 0,'-6'7'0'0,"1"1"0"0,2 1 0 0,1 1 0 0,2-2 0 0,0 2 0 0,0-1 0 0,0 1 377 0,0-2-175 0,2-1-81 0,-1 0-36 15,3 0-47-15,1-2 0 0,1 0 9 0,-2-4-499 16,0-1 245-16,0 0 122 0,2 0-576 0,-3 0 331 31,2-6 164-31,-3-4-176 0,1-3 155 0,2-1 58 16,-2-2 46-16,1-1-52 0,0 2 64 0,0 0 46 0,4 0 25 0,-3 4 94 15,2 0-84-15,4-2-11 0,-1 5 459 0,2 0-248 16,0 1-125-16,7 0-61 0,-2 4 536 0,8-2-216 16,-2 3-158-16,0 2 68 15,2 0-108-15,-2 6-55 0,-2 3-26 0,-2 2 157 0,-5 4-96 0,-5 2-45 16,-5-1 1-16,-2 2-44 0,-2 2 0 0,0 0 9 16,-10-4-499-16,-6 1 246 0,-2-4 121 0,-2-1 62 15,2-3-408-15,-4-1 174 0,2-2 125 0,1-5-215 16,-1-1 155-16,0 0 76 15,4 0 40-15,-4 0-10 0,8-1 48 0,1-3 0 16,2-2 0-16,5-2-36 0,1 1 0 0,1-1 26 16,2 1 10-16,0 1 130 0,4 1-65 0,5-1-33 15,3 0 1073-15,3 2-471 0,0-1-282 0,1 1-138 16,1 1 198-16,-1 1-168 0,1-1-84 0,1 1 10 16,-2 0-52-16,-3 1 0 46,-1 0-42-46,0 1-295 0,-5 0 148 0,5 0 83 0,-7 1 27 0,-5 6-752 0,2 0 332 0,-2 3 218 0,0 0-642 0,-6-1 393 0</inkml:trace>
  <inkml:trace contextRef="#ctx0" brushRef="#br0" timeOffset="-63993.74">28426 7711 584 0,'-5'0'0'0,"2"0"0"0,-3 0 0 0,4 0 0 0,0 0 0 0,2 0 458 0,0-3-215 0,0 2-102 0,2-2 120 0,6-1-111 0,1 0-56 0,5-2-19 0,-4 4-145 16,5-3 54-16,-4 3 26 0,-1-2 1 0,1 4-167 15,-3-3 106-15,-2 3 40 0,-2 0-443 0,-2 0 234 16,0 0 115-16,-2 3 58 0,0 1-291 0,-2 3 155 16,-7-1 71-16,-2 0 155 0,-2 2-41 0,-1 2-1 31,0-3-49-31,-1 3 338 0,0-1-164 0,0 0-82 0,0 2-42 0,3 0 399 0,-1 0-165 0,0 0-115 16,4 2 92-16,2-4-88 0,-2 3-44 0,2-3 0 15,0 4-189-15,4-3 68 0,3-1 38 0,0-2 0 16,0 0-490-16,0-3 264 15</inkml:trace>
  <inkml:trace contextRef="#ctx0" brushRef="#br0" timeOffset="-63718.46">28426 7824 1317 0,'4'7'0'0,"-3"1"0"0,1 1 0 0,3-3 0 0,1 5 0 0,1 1 0 0,3 0 0 0,0-2 63 0,5 2 1 0,4 0-26 15,-1-1 0-15,4 0 9 0,-1-2-9 0,2-3 0 16,0 0 803-16,-4-3-402 0,1-2-200 0,-1-1-92 15,-6 0-165-15,-3 0 28 0,-3-3 0 0,0-6-139 16,-4 0 84-16,-1-3 50 0,-2 0-8 0,0 1 40 16,-3-4 1-16,-8-1-61 0,0-2 24 0,-2 1-1059 15,0 0 514-15,2 1 254 0,-3 4 33 0,2-1 110 94,0 5 54-78,0-2 19-16,1 6 173 0,3 2-68 0,-4 2-35 0,5 0 1 0,1 0-35 0,-4 4-10 0,8 5 11 0,0 2 236 0,2 2-101 0,0-1-9 0</inkml:trace>
  <inkml:trace contextRef="#ctx0" brushRef="#br0" timeOffset="-63605.76">28863 7807 1953 0,'5'3'0'0,"-1"0"0"0,3 3 0 0,0-1 0 0,-1 2 0 0,1 2 0 0,1 1 359 0,0 0-160 0,2 2-72 0,-4 2 220 0,3-1-155 16,-2 2-77-16,-2-2-141 0,1 3 32 0,1-1 9 15,-2-3 23-15,2-3-601 16,-1-2 300-16,1-3 150 0</inkml:trace>
  <inkml:trace contextRef="#ctx0" brushRef="#br0" timeOffset="-63435.74">29109 7275 2353 0,'7'-14'0'0,"0"2"0"0,6 3 0 0,1 0 0 0,6 2 0 0,-1 0 0 0,0 1 0 0,1 5 362 16,1-2-162-16,0 0-82 0,3 3-32 0,-4 0-255 15,1 0 103-15,-1 9 51 0,-4 2-923 0</inkml:trace>
  <inkml:trace contextRef="#ctx0" brushRef="#br0" timeOffset="-63225.3">29119 7578 1172 0,'-5'0'0'0,"0"0"0"0,1 3 0 0,4-3 0 0,0 1 0 0,0-1 0 0,0 0 80 0,7 1-43 0,1 1 8 16,3 0-9-16,-3 1 548 0,1 1-275 0,-1 1-136 16,-3 2-6-16,-3 1-56 0,-1 1-42 15,-1 1 0-15,0 2-224 0,-1-1 96 47,-7 0 47-47,-3 1-492 0,4-3 265 0,-1-1 137 0,0-4 44 0,4 0 42 0</inkml:trace>
  <inkml:trace contextRef="#ctx0" brushRef="#br0" timeOffset="-63062.73">29295 7457 1415 0,'2'7'0'0,"4"4"0"0,-1 4 0 0,-1 9 0 0,4 4 0 0,-2 8 1034 0,1 8-498 0,1 4-251 0,-3 2 84 0,0 8-158 0,-3-7-130 0,0-1-81 0,-1-2 0 0,-1-3 0 0,0-6 0 0,0 4 0 16,-8-16 0-16,-7-6 0 0,-1-4 0 0,-2-7-423 16,1-6 177-16,-6-1 150 0,5-3 62 0,5-6-848 15,0-13 423-15,6-10 212 16</inkml:trace>
  <inkml:trace contextRef="#ctx0" brushRef="#br0" timeOffset="-62934.08">29790 7178 2506 0,'13'-6'0'0,"-5"3"0"0,4 3 0 0,-4 0 0 15,0 0 0-15,-4 9 0 0,-4 5 0 0,0 4 341 0,-3 1-152 0,-8 5-77 0,-5 2-436 0,-2 6 188 0,0-3 82 16</inkml:trace>
  <inkml:trace contextRef="#ctx0" brushRef="#br0" timeOffset="-62766.01">29513 7648 3761 0,'6'0'0'0,"2"-2"0"0,7-4 0 0,4 2 0 0,7-4 0 0,8-2 0 0,7 0 0 0,6-3 0 0,6 0 0 0,-5 1 0 0,-1 2 170 0,-3 3-170 0,-7 2 0 16,-5 3 0-16,1 2 0 0,-15 0 0 15,-4 0 0-15,-6 4-730 0,-5 4 134 0,0-1 326 16</inkml:trace>
  <inkml:trace contextRef="#ctx0" brushRef="#br0" timeOffset="-62586.48">29840 7443 2644 0,'0'17'0'0,"0"6"0"0,0 10 0 0,0 1 0 0,0 8 0 0,0 6 607 0,0 1-285 0,0 2-143 0,-1 6 0 16,-2-9-179-16,0-3 0 0,0 1 0 0,0-4 0 15,-1-5 0-15,-1 2 0 0,1-11 0 0,1-7-113 16,-1-2 23-16,1-8 63 0,0-3-1054 0,-1-1 534 16,4-7 270-16</inkml:trace>
  <inkml:trace contextRef="#ctx0" brushRef="#br0" timeOffset="-62446.87">29772 7783 1533 0,'-11'0'0'0,"0"0"0"0,-6 0 0 0,7 0 0 15,-2 12 0-15,-3 0 336 0,1 5-149 0,-2 1-76 0,-2 5 352 0,1 1-218 0,2 1-105 16,-2-1-51-16,3-1-157 16,0 2 61-16,6-8 18 0,6-5-718 0,2-7 380 0,0-5 178 0</inkml:trace>
  <inkml:trace contextRef="#ctx0" brushRef="#br0" timeOffset="-62311.23">29853 7771 2457 0,'7'0'0'0,"-2"1"0"0,0 5 0 0,3-1 0 0,-2 2 0 0,2 4 0 0,1-1 546 0,-4 3-255 0,4-1-118 0,-3 4-73 16,-3-3-32-16,-1 4 0 0,2-3-32 0,-3 0-601 15,3-4 309-15,1 1 142 0,-2-8-547 0</inkml:trace>
  <inkml:trace contextRef="#ctx0" brushRef="#br0" timeOffset="-62028.01">30147 7492 1527 0,'-6'3'0'0,"3"-3"0"0,1 0 0 0,-1 0 0 0,0 3 0 0,-4-2 0 0,4 1 0 0,0-1 614 0,0 4-289 0,0-2-145 0,-2-1-71 0,0 2-62 0,0-1-11 0,0-1 0 0,-1-1-300 0,3-1 151 0,-1 0 74 0,1 0 47 0,2 0-99 0,1 0 63 16,0-1 32-16,0-8-83 0,4-1 54 0,9-2-47 15,2 4 38-15,5-3 186 0,1 1-84 0,4 2-56 16,-1 2-39-16,5 1 359 0,-5 4-163 0,-2 1-44 16,-2 0 103-16,0 0-96 0,-4 8-48 0,0 4-14 15,-9 5-59-15,-5-3 0 0,-2 5 26 0,0 1-306 16,-7 2 153-16,-10-2 85 0,0 1 30 0,-5-4-760 16,2 3 376-16,-5-2 120 15</inkml:trace>
  <inkml:trace contextRef="#ctx0" brushRef="#br0" timeOffset="-61903.34">30078 7753 2653 0,'-7'3'0'0,"-3"1"0"0,3 1 0 0,-1 1 0 16,2 1 0-16,0-2 0 0,1 5 0 0,1 0 0 0,2-1 0 0,0 3 335 31,2-3-149-31,0 6-66 0,0-4-371 0,0 0 143 0,0 1 72 0,0-4-476 0</inkml:trace>
  <inkml:trace contextRef="#ctx0" brushRef="#br0" timeOffset="-61757.73">30210 7878 2962 0,'1'5'0'0,"1"1"0"0,1 0 0 0,6 1 0 0,-3 1 0 0,1 0 0 0,2-1 0 0,-1 4 0 0,1-4 0 0,-2 4 484 0,0-4-223 15,2 6-104-15,-3-5-90 0,-1-1-648 0,0-3 296 16,0 1 161-16,1-1-1049 0</inkml:trace>
  <inkml:trace contextRef="#ctx0" brushRef="#br0" timeOffset="-61018.2">30787 7299 1538 0,'-6'-6'0'0,"-3"2"0"0,1 4 0 0,-4 0 0 0,-4 2 0 0,-2 11 0 0,-2 6 689 0,-2 5-326 0,-4 4-164 0,-4 6 236 0,6-1-204 0,-1 3-98 0,3 5-49 0,5-2 138 16,2 2-185-16,2 8-37 0,9-11 0 0,4-2 0 15,0-3 0-15,1-5 0 0,7 0 0 0,2 1 0 16,1-9 0-16,-1-5 0 0,1-1-147 0,-3-4-55 16,-1-2 115-16,-2 1-548 15,-2-7 304-15,-1-2 148 31,-2 0 74-31,0 0-169 0,0-8 121 0,0-6 51 0,0 0 41 0,-5-6-1 0,0-2 30 0,-1-3 0 0,3-2-42 0,1-3-9 16,-1 4 51-16,3 1 0 0,0 1 202 0,0 4-101 16,3 0-50-16,2 0 479 0,6 5-255 0,-3 3-65 15,6 5-84-15,-2 1 279 0,4 5-166 0,2 1-75 16,-1 0-37-16,0 8-28 0,1 7 1 0,-3 5-29 31,0 4-29-31,-4 6 9 0,-2-1 21 0,-6 5-1 0,-3-1-43 0,0-1 1 16,0 0 42-16,-3 1-102 0,-8-6 47 0,-1-1 22 15,0-8 0-15,-1-1-151 0,0-5 79 0,1-1 14 16,0-9-80-16,1-2 53 0,-1 0 35 0,0-2 5 16,3-7-27-16,-2-5 9 0,6-3 7 0,0-1 4 47,3-5 17-47,2-2-12 0,0-7 1 0,0 0-30 0,7-3 39 0,9-3-1 0,2-3 1 0,6-2-1 0,8-9-8 0,4 1 8 15,5-1-253-15,4-4 126 0,8 0 64 31,-3-2 32-31,5-3 45 0,-11 15 9 0,-8 12-22 0,-8 7 82 0,-11 13-41 16,-10 10 0-16,0 1-50 0,-7 3 363 0,-4 14-174 0,-12 5-60 16,-7 6-53-16,-1 4 30 62,-1 5-37-62,2-1 78 0,0 3 695 0,3 3-382 0,5 1-189 0,1 2-97 0,-2 6-111 0,9-8-19 0,1 0 0 0,5-3 0 0,1 1 0 0,0-1 0 0,10 2 0 0,6-7 0 0,2-6 0 0,4-1 0 0,-1-1 0 0,-1-3 0 16,0 4 0-16,-6-8 0 0,-5-3 0 0,-4 1 0 15,-5-1 0-15,0-1 0 0,-5 3-165 0,-11-5-129 16,-7-3 130-16,-1 1 64 31,-5-3-181-31,3-3 122 0,-6-1 53 0,5-2 13 0,2 0 28 0,0-7 0 0,5-3 30 0,7-4-1 0,-1 2-8 0,10-1 8 16,4 1 127-16,0-1 263 0,4-1-195 0,12-2-106 16,4 3-69-16,4-4 3 0,1 5 55 15,6-3-843-15,0 1 390 0,4-2 183 0</inkml:trace>
  <inkml:trace contextRef="#ctx0" brushRef="#br0" timeOffset="-60571.26">31627 7379 629 0,'0'-32'0'0,"2"-2"0"0,-1 8 0 16,3 0 0-16,2-1 0 0,-1-3 0 0,-1 1 0 0,-2-7-20 0,0 8-17 0,-2-1-1 0,0-1 624 0,0 1-274 15,-3-3-128-15,-5 11-78 0,-3 7 88 0,1 3-78 16,-2 6-40-16,-2 5 1 0,1 0 144 0,1 22-96 16,-4 11-44-16,3 14 175 0,1 11-109 0,-1 14-54 15,3 14-19-15,2-1-10 0,2 4-26 0,3 1-1 16,-3-1 218-16,1-3-109 0,2 14-45 0,-1-19-37 109,-4-2-157-109,3-4 65 0,-2-8 33 0,-3-5-429 0,-1 5 240 0,1-28 89 0,2-8 64 0,-3-9-48 0,2-10 46 0,-1-8-119 0,-1-4 62 0,1-4-986 0,2-20 519 0</inkml:trace>
  <inkml:trace contextRef="#ctx0" brushRef="#br0" timeOffset="-60458.05">31163 7653 2046 0,'-10'-13'0'0,"4"2"0"0,6 5 0 0,0 3 0 0,11 1 0 0,9 2 0 0,7 0 0 0,2 0 573 0,4 4-267 0,2 2-135 0,2 1 126 15,7-2-121-15,-5 3-73 0,2-3-34 0,2 2-315 16,-4-3 141-16,4 2 81 0,-10-4 26 0,-3 0-928 16,-1-2 482-16</inkml:trace>
  <inkml:trace contextRef="#ctx0" brushRef="#br0" timeOffset="-60296.97">31836 7465 0 0,'-17'0'0'0,"3"0"0"0,5 6 0 0,-2 6 0 0,9 6 0 0,-3 3 0 0,0 5 0 0,0-1 0 0,2 6 0 0,0 1 0 0,3-4 0 0,0 2 0 0,0-2 0 0,0-4 0 0,3 1 0 0,7-1 0 0,-2-7 0 0,-1-5 0 0,6 0 0 0,-3-6 0 0</inkml:trace>
  <inkml:trace contextRef="#ctx0" brushRef="#br0" timeOffset="-60100.5">31981 7589 2300 0,'9'-11'0'0,"1"3"0"0,6 5 0 0,3 1 0 0,2 2 0 0,1 0 0 0,-3 2 0 0,1 8 0 0,-7 3 205 0,0 3-84 47,-8 3-41-47,-3 4-1 0,0 1-32 0,-2 0-9 0,-4-2-1 0,-10 2 1 0,-3-2-1 0,-4-3 1 0,-2 1 4 0,1-8-139 0,-1-3 68 0,-3-2 33 16,3-7-627-16,4 0 310 31,-1 0 86-31,10-11-172 0,1-5 181 0,6-5 91 0,3-4 44 0,3-4-302 0,10-7 164 0</inkml:trace>
  <inkml:trace contextRef="#ctx0" brushRef="#br0" timeOffset="-59957.88">32240 7443 1424 0,'1'-2'0'0,"1"0"0"0,-1-1 0 0,-1 3 0 0,0 0 0 0,0 0 0 0,0 9 614 15,-1 7-278-15,-10 5-154 0,0 4-72 0,-1 1 499 16,4 5-286-16,-5 0-143 0,4 5-27 0,2-3-153 15,3 0 0-15,4-1 0 0,0-3 0 0,4-4 0 16,9 4 0-16,4-10-517 0,5-1 157 0,-1-5 199 16,4-3 99-16,1-4-1049 0</inkml:trace>
  <inkml:trace contextRef="#ctx0" brushRef="#br0" timeOffset="-59795.31">32432 7813 1766 0,'-8'0'0'0,"3"0"0"0,4 0 0 0,0 0 0 0,0 2 0 0,-2 7 512 0,-2 3-237 0,-4 2-110 16,4 1 573-16,-4 3-351 31,3 1-299-31,-4-1-88 0,0 0 0 0,-1 2 0 0,3-3 0 0,-2-3-72 0,3-3-135 0,1-3 123 32,2-3 60-32,-2-1-916 0,6-4 476 0,0-2 241 0</inkml:trace>
  <inkml:trace contextRef="#ctx0" brushRef="#br0" timeOffset="-59644.71">32536 7590 2904 0,'0'0'0'0,"0"0"0"0,2 2 0 0,-1 0 0 0,8 0 0 0,1 4 0 0,2 0 0 0,-1 2 0 0,2 1 0 0,-1 2 379 0,3 2-161 0,-5 1-95 0,1 0-204 16,-2-1 59-16,0 1 30 0,-2-3 0 0,1 3 39 15,-3-7-9-15,0 1-1 0,-1-3 1 0</inkml:trace>
  <inkml:trace contextRef="#ctx0" brushRef="#br0" timeOffset="-59494.12">32737 7578 2481 0,'0'-8'0'0,"-3"3"0"0,3 4 0 0,0 1 0 0,0 0 0 0,0 8 0 0,0 5 0 0,0 6 0 0,0 2 0 0,0 6 351 0,0 0-157 0,-3 5-78 0,-5 1 1 0,0-2-44 0,-4 1 0 0,-4 1-248 0,-1-1 106 0,2-5 53 0,-3 1 36 0,5-10-707 0,0-3 362 0</inkml:trace>
  <inkml:trace contextRef="#ctx0" brushRef="#br0" timeOffset="-59336.15">32973 7435 2274 0,'11'-3'0'0,"1"0"0"0,6 3 0 0,3 6 0 0,3 11 0 0,1 9 575 0,-5 6-273 0,-7 6-134 0,-8 6 172 15,-5 7-152-15,-3 5-104 0,-18 10-84 0,-6-7 0 16,-3 0 0-16,-8 1 0 0,-2-3 0 0,-8-1-394 16,-5 5 104-16</inkml:trace>
  <inkml:trace contextRef="#ctx0" brushRef="#br0" timeOffset="-58866.41">28311 8542 1853 0,'-11'-18'0'0,"8"8"0"15,3 6 0-15,3 2 0 0,14 2 0 0,2 0 222 0,4 0-84 0,3 0 185 0,1 0-143 0,2 0-72 16,-1 0-36-16,3 0 80 16,5 0-48-16,-7 2-39 0,1 2 0 0,-3 0-327 15,-2 2 148-15,-2-4 76 0,-1 3-597 0,-9-3 325 16,-3-2 163-16,-6 0 83 0,-3 0-556 0,-1 0 291 15,0-2 138-15,-2-11-60 0</inkml:trace>
  <inkml:trace contextRef="#ctx0" brushRef="#br0" timeOffset="-58611.02">28588 8332 998 0,'-6'-10'0'0,"-1"-1"0"0,4 7 0 0,0 1 0 0,3 3 0 0,0 0 0 0,0 6 204 0,3 9-74 0,3 3-52 16,2 3 182-16,0 1-111 15,-2 6-57-15,-4 1-45 0,1 1-1 0,-1 0-10 16,-1-2 0-16,-1 2-223 31,0 0 111-31,-3 3 66 0,-4-7 18 0,-6-3-170 0,-4-1 98 0,-2-4 50 0,-1-5-76 0,-3 0 24 0,2-9-15 0,0-3 242 16,3-1-99-16,2 0-39 0,1-1-17 0,5-3 197 15,5-1-86-15,2-3-58 16,3 4 16-16,0 2 345 0,8-4-192 0,6 3-87 0,6-1-57 0,3 2-24 16,2 0 1-16,6-2-25 15,-1 1 41-15,6 0-32 0,-5 0-8 0,-1-1-1 16,1 1-561-16,-2 1 281 0,0-1 140 0,2-2-695 15,-9 3 371-15,0-4 197 0,-4 0 97 0</inkml:trace>
  <inkml:trace contextRef="#ctx0" brushRef="#br0" timeOffset="-58435.49">28857 8393 715 0,'-6'-7'0'0,"-2"5"0"0,-1 2 0 0,2 0 0 0,-6 6 23 0,1 14-23 0,-9 3 0 0,1 12 660 0,-2 4-312 0,-5 5-156 0,-5 8-78 0,-4 6 128 0,-6 12-95 0,4-10-59 0,1-1-104 0,3-3 26 0,3-6 0 0,7-9 26 0,-2-2-346 0,16-17 168 0,0-7 90 0,9-8 43 0,1-7-530 0,0 0 237 0,2-2 63 0,16-18-105 0</inkml:trace>
  <inkml:trace contextRef="#ctx0" brushRef="#br0" timeOffset="-57755.8">28630 8843 1228 0,'7'-6'0'0,"1"0"0"0,0 4 0 0,-2 2 0 0,-2 0 0 0,-1 8 0 0,0 5 0 0,-2 1 154 0,2 1-58 0,-3-1-30 16,0 3 170-16,0-2-104 31,0-1-48-31,0-3-106 0,0-1 29 0,0-2-1 0,0 0 40 0,0-3-10 0,-4-5 1 0,-2 0-1 16,3 0 0-16,-1 0-355 0,-1-2 183 0,1-9 37 0,2-1-18 0,1-4 30 16,1 4 37-16,0-3-17 15,0 3 68-15,0 0-22 0,3 0-9 0,4 4 200 16,2 1-93-16,2 2-37 0,-2 1-30 0,3 1 170 15,0 3-85 48,-1 0-22-63,0 0-27 0,-1 11 80 0,-1-1-37 0,-3 4-24 16,-2-1 9-16,-2 1-37 0,-2 1-1 0,0-2 0 0,0 4 20 0,-2-3-19 0,-3-4-1 0,-6 2-33 0,3-4 33 0,-6-1 10 0,6-3-10 0,-1-1-104 0,1-3 51 0,2 0 18 0,0 0 0 0,4-7-232 15,2-6 119-15,0-4 46 0,4-7 36 0,9-2-384 16,4-4 193-16,3-7 66 0,1-3-243 0,4-2 180 15,6-6 91-15,0-5-28 0,1-1 59 0,4-8 21 16,-6 8 9-16,-1 2 70 0,-2 3-1 0,-2 3-39 16,-5 5 0-16,-1 6 329 0,-8 17-160 0,-6 8-84 15,-4 7 411-15,1 3-207 0,-2 0-130 0,0 0 8 16,0 9 214-16,0 5-155 16,0-1-77-16,-2 4 37 0,2 1-57 0,-1 0-20 15,1-3-8-15,0 5 10 0,0-5-38 0,1 3-1 16,4-2 0-16,6 2-2 0,0-1 2 0,1-2 1 15,4 0 0-15,-2 0-1 0,0-1 0 16,4 5 10-16,-1-4-59 0,-2-2 24 0,0 2 1 0,-3 0-82 16,-1 0 50-16,-1 0 22 15,-4-1-19-15,-3-1-23 0,-3-2 20 0,0 1 1 32,0-4 34-32,-10 1-143 15,-3-6 51-15,-3-2 36 0,-2-1-224 0,-1 0 120 0,-1-3 42 0,0-5 27 0,1-5-165 0,2-1 102 0,-1-2 52 0,2-2-65 16,-3-1 49-16,8 2 38 0,-2 2-1 0,0 0 67 15,4 4 0-15,-1 3-38 16,-1 1-8-16,3 5 322 0,5 2-157 0,1 5-78 0,0 14 476 0,2 8-259 16,0 11-74-16,0 6-86 15,4 11 351-15,1 9-207 16,2 4-103-16,0 6 88 0,-3 7-86 0,1-11-57 0,-4-1-77 0,1-5-190 16,-2-4 84-16,0-7 67 0,0 5 42 0,0-18-281 15,0-10 153-15,1-10 77 0,3-7-927 0,-1-7 470 16,9-6 198-16,0-3 136 0</inkml:trace>
  <inkml:trace contextRef="#ctx0" brushRef="#br0" timeOffset="-57597.21">29480 8540 1466 0,'14'-20'0'0,"5"7"0"0,4 5 0 0,10-5 0 0,0 6 0 0,3 1 0 0,3 1 697 0,0 2-331 0,0 0-164 16,4 2-74-16,-10 1-252 0,1 0 80 0,-4 1 40 15,-4 5-269-15,3 5 163 0,-14-4 69 0,-1 4 39 16,-9-1-804-16,-5 1 389 0</inkml:trace>
  <inkml:trace contextRef="#ctx0" brushRef="#br0" timeOffset="-57330.93">29684 8576 1358 0,'-17'7'0'0,"3"1"0"0,1 4 0 0,4 5 0 0,-3 2 0 0,7 1 0 0,-2 4 0 0,2 3 0 0,4-1 354 0,1 2-159 0,0-1-70 16,0-3-49-16,3-6 0 0,9-1-39 0,2-3-1 0,4-4 46 0,3-5-13 0,1-5-10 0,1 0-23 0,-1 0-60 0,0 0 30 0,-2 0-1 0,3 0-39 0,-11 0 30 0,-2 0 1 0,-3 0 39 0,-4 0 37 0,-3 2 0 0,0 8-93 0,-15 0 38 0,-5 4 136 15,-4-1-65-15,-2 3-30 16,-3-4-128-16,1 1 61 0,3-4-7 0,-1-3 68 0,5-4-227 0,1-2 105 15,2 0 48-15,2-2-502 0,9-11 255 0,2-7 98 16,5-6 73-16,0-8-383 0,2-3 221 0,5-8 103 16,5 0 64-16,-3-3-218 0</inkml:trace>
  <inkml:trace contextRef="#ctx0" brushRef="#br0" timeOffset="-57060.85">29660 8407 999 0,'11'-38'0'0,"-2"6"0"16,2 9 0-16,-1 7 0 0,0 14 0 0,-2 2 189 0,3 8-76 0,2 18-38 0,1 5 482 0,6 18-251 0,1 3-139 0,1 11-65 0,3 6 494 15,-1 2-279-15,2 2-141 0,2 7 158 0,-6-12-334 0,6-2 0 0,-3-4 0 16,-2-7 0-16,2-7 0 63,4 1 0-63,-10-22 0 0,-2-5 0 0,-2-7 0 0,-4-10 0 0,-4-5 0 0,-2 0 0 0,-4-2 0 15,-1-13 0-15,0-6-498 0,0-7 155 0,0-2 91 0,-4-8-219 0,-4-2 221 0,1-2 108 0,-4-4 52 0,4 1-105 0,-2 3 79 0,-1 0 30 0,0 13 101 16,1 4-25-16,-4 8-1 0,1 9-25 0,-4 7 246 15,-3 1-132-15,0 10-53 16,-3 15-31-16,2 2 180 0,-3 4-57 0,1 1-68 0,0 0 20 0,0-2-29 16,2 0 32-16,2-4 0 15,2-2-474-15,3-6 206 0,1-2 103 0,9-9-561 16,1-7 309-16</inkml:trace>
  <inkml:trace contextRef="#ctx0" brushRef="#br0" timeOffset="-56922.22">30274 8170 1828 0,'19'-16'0'0,"-1"15"0"0,1 1 0 0,3 0 0 0,-5 11 0 0,2 2 0 0,-2 5 0 0,-7 2 0 0,-4 2 341 0,0 4-152 0,1-1-76 16,-1 1-606-16,-1 3 255 16</inkml:trace>
  <inkml:trace contextRef="#ctx0" brushRef="#br0" timeOffset="-56655.94">30549 8390 1913 0,'0'0'0'0,"0"0"0"0,0-2 0 0,0 0 0 0,0 2 0 0,0 0 0 0,0 0 0 0,2 2 0 0,-1 7 255 0,2 1-110 0,-1 4-45 16,-2 1-90-16,0 0-1 0,0-1 28 0,-2 1-1 15,-5 0-228-15,-3 1 124 0,-2-2 47 0,-1-1-230 16,-1 0 138-16,-2-3 70 0,1 1 34 0,1-2-126 15,3-4 64-15,2 0-39 0,0-2 38 0,5-1 273 16,3 0-126-16,1-2-54 0,0 0 200 0,10 0-99 16,7 0-66-16,3 0 10 0,6 0 307 0,-2 0-166 15,4 0-85-15,5-2-116 16,1 2 31-16,3-2-1 0,2 2 10 0,-3 0-455 16,-2 0 224-16,-1 0 110 0,0 0 56 0,-8 0-858 15</inkml:trace>
  <inkml:trace contextRef="#ctx0" brushRef="#br0" timeOffset="-56480.41">30568 8644 1292 0,'-11'0'0'0,"-1"0"0"0,5 3 0 0,1 1 0 0,0 2 0 0,2 2 256 0,4 0-115 16,0 4-52-16,0 1 421 0,8 0-236 0,1 0-119 15,3 3-50-15,-1-2-312 0,3 0 122 0,-1-3 61 16,-2-2 30-16,2 0-650 31,1-1 350-31,-2-4 160 0</inkml:trace>
  <inkml:trace contextRef="#ctx0" brushRef="#br0" timeOffset="-56260.99">30798 8702 1905 0,'0'0'0'0,"0"0"0"0,0 1 0 0,0 1 0 0,0 0 0 0,0 4 0 0,-7 2 0 0,-3 3 0 0,-7 6 0 0,-5 4 0 0,-5 0 202 0,-5 4-82 0,-6-1-43 0,-6 1-4 0,1-1 0 0,-6 0-27 0,1-7-10 0,5-3 66 0,1-6-32 0,2 1-1 0,7-6-32 0,-1 2 237 0,17-5-123 0,7 0-57 0,5 0 318 0,5 0-222 16,1 0-190-16,16 0 0 15,14 0 0-15,6 0 0 0,8 0 0 0,8 0 0 16,3 0 0-16,9-1 0 0,-6-1 0 0,6 0 0 47,-1 1 0-47,3 1 0 0,0 0 0 0,9 0-190 0,-16 0-200 0,-1 0 194 0,-3 6-816 0,0 1 488 0</inkml:trace>
  <inkml:trace contextRef="#ctx0" brushRef="#br0" timeOffset="-56048.78">31568 8421 3617 0,'-9'-25'0'0,"4"11"0"0,5 10 0 0,5 4 0 0,7 0 0 0,-5 12 0 0,-3 8 0 0,-4 8 314 0,0 2-314 0,-5 10 0 15,-7 3 0-15,-3 0 0 0,1 0 0 16,0 1 0-16,3 1 0 0,-3 1 0 0,-1 8 0 0,4-11 0 47</inkml:trace>
  <inkml:trace contextRef="#ctx0" brushRef="#br0" timeOffset="-55956.03">31444 9134 3885 0,'-17'-8'0'0,"10"5"0"0,6 1 0 0,1 2 0 0,0 0 0 0,1 0 46 0,-1 0-46 0,0 2 0 0,0 1 0 0,0 2 0 32,0-2 0-32,0 2 0 0,0 0-221 0</inkml:trace>
  <inkml:trace contextRef="#ctx0" brushRef="#br0" timeOffset="-41440.1">11303 14773 1486 0,'-6'-16'0'0,"1"7"0"0,2 2 0 0,1-1 0 0,1 5 0 0,1-1 0 0,0 3 267 0,0-2-115 0,0 1 271 0,1 0-182 0,8-1-107 16,-2 1-47-16,5 0 188 0,-4 0-118 0,5 0-59 15,1-2-20-15,0 3 139 0,0-3-89 0,2 2-44 16,2-1-1-16,-4 1-62 0,9-4-21 0,-4 3 0 16,0-3 0-16,2 4 0 46,1-4 0-46,0 0 0 0,4 3 0 0,-2-1 0 0,-2 1 0 0,1 1 0 0,-1-4 0 0,2 3 0 0,2-1 0 0,-3 1 0 0,-1-1 0 0,-1 1 0 16,0 0 0-16,7-1 0 0,-9 2 0 0,1-2 0 0,2 3 0 0,0-1 0 16,-2 0 0-16,5 0 0 0,-2-1 0 15,-1 1 0-15,-3 1 0 0,6 1 0 47,0 0 0-47,6-1 0 0,-3 1 0 0,2 0 0 0,2 0 0 0,0 0 0 0,3 0 0 0,8 0 0 0,-3 0 0 0,-1 0 0 16,3 0 0-16,3 0 0 0,1 0 0 0,8 0 0 0,-7 0 0 0,0 0 0 15,2 0 0-15,3 0 0 0,-1 0 0 0,9 0 0 16,-9 0 0-16,3 0 0 0,-2 0 0 0,2 0 0 16,4 0 0-16,9 0 0 0,-11 0 0 0,3 0 0 15,2 0 0-15,0 0 0 0,3 0 0 0,10 0 0 16,-10-3 0-16,-1 3 0 16,5 0 0-16,1 0 0 0,2-1 0 0,11 1 0 15,-13-1 0-15,0 1 0 0,1 0 0 0,7 0 0 16,-4 0 0-16,13 0 0 15,-18 0 0-15,2 0 0 0,0 0 0 0,2 0 0 0,4 0 0 0,8 2 0 16,-15 2 0-16,0-3 0 16,1 4 0-16,1-4 0 0,1 0 0 0,11 3 0 15,-16-3 0-15,3-1 0 0,1 2 0 0,3 0 0 16,8-2 0-16,-13 0 0 0,3 0 0 0,5 0 0 16,1 0 0-16,0 0 0 0,13 0 0 0,-18-2 0 15,2-3 0-15,4 2 0 0,1-3 0 0,2 4 0 16,9-3 0-16,-16 1 0 0,2 0 0 0,4 1 0 15,3 2 0-15,0 0 0 0,10-2 0 0,-17 2 0 16,0-1 0-16,2 2 0 109,2-1 0-109,1 1 0 0,13-3 0 0,-18 3 0 0,4-2 0 0,-1 0 0 0,6 1 0 0,2-3 0 0,12 2 0 0,-17-1 0 0,2 0 0 0,2 2 0 0,4-1 0 0,2 0 0 0,11 0 0 0,-17 2 0 0,1-4 0 0,1 4 0 0,3 0 0 0,3 0 0 0,10 0 0 0,-20 0 0 0,2 0 0 0,2 0 0 16,5-1 0-16,-1-1 0 0,12 2 0 0,-22-2 0 0,2 0 0 0,2 1 0 0,5-3 0 0,-1 1 0 16,7-1 0-16,-19 1 0 0,-1 1 0 0,-1 1 0 15,1-1 0-15,-4 1 0 16,4 1 0-16,-21 0 0 0,-2 0 0 0,-5 0 0 16,-3 1 0-16,-8 2 0 0,3 2 0 0,-14-1 0 15,-3 1 0-15,-3-2 0 0,-4 1 0 0,1-1 0 16,-11 1 0-16,0-2 0 0,-5 0 0 0,1 0 0 15,-2-1 0-15,-1-1 0 0,-1 0 0 0,0 0 0 16,0 0 0-16,0 0 0 0,0 0 0 0,0 0 0 16,0 0 0-16,0 3 0 0,-7 0 0 15,-4 4 0-15,0 1 0 0,-5 5 0 0</inkml:trace>
  <inkml:trace contextRef="#ctx0" brushRef="#br0" timeOffset="-36361.04">21747 14160 1352 0,'0'0'0'0,"-4"0"0"0,-1 0 0 0,2 0 0 0,-2 0 0 0,3 0 0 0,-2 1 0 0,4 8 397 0,0 3-171 0,0 1-99 15,0 6 186-15,0 3-139 0,3 2-68 0,-2 5-99 16,2 6 8-16,-1 3 22 0,0-2-1 0,-1 5-129 16,-1 0 64-16,0 1 33 15,0 3 10-15,-6-11-3 0,-2-2 0 0,-3-4 26 0,2-6 0 16,-1-5 63-16,-2-1-51 0,3-12-24 15,2-2 251-15,-2-2-121 0,5 0-60 0,1-2 218 16,1 0-177-16,2-5-136 94,0 3 0-94,0-3 0 0,6 2 0 0,6 1 0 0,4 2 0 0,1-1 0 0,0 3 0 0,4 0 0 0,-1 0 0 0,0 3 0 0,4 4 0 0,-1 5 0 0,-2 0 0 0,0 5 0 0,-1 0 0 0,-1 3-116 0,0 1-127 0,-7-4 117 0,0 3 10 0,-5-3-411 0,1-2 245 0,-4-4 123 0,1 1 52 0,-4-9-476 15,0-3 274-15,-1 0 136 0,0-3 68 0,0-17-187 0</inkml:trace>
  <inkml:trace contextRef="#ctx0" brushRef="#br0" timeOffset="-35793.35">21958 14495 1940 0,'0'0'0'0,"-2"0"0"0,-2 0 0 0,2 0 0 0,-2 2 0 0,1 8 0 0,2 2 0 0,-1 5 0 0,-2 2 193 0,2 5-77 0,-4 8 166 16,1 1-128-16,-2 2-58 15,0 2-30-15,-5 1-202 0,4-3 86 0,-5 2 52 110,-1-6-8-110,2-7-382 0,-5-4 213 0,1-2 105 0,-4-5 54 0,-5-2-457 0,2-11 232 0,-2 0 44 0,0 0-1 0,0-13 81 0,2-4 40 0,-5-6-43 0,8 0 46 0,2-7 0 0,3-2 37 0,4 0 44 0,1 0-1 0,2-5-52 0,5 12 10 0,3 1 159 0,0 5-80 0,2 3-40 0,5 4 0 0,8 0 332 0,3 9-172 0,2 1-44 47,3 0 276-32,2 2-174-15,4 0-93 0,2 0 91 0,-3 0-96 0,-1 0-43 0,2 0 0 0,-2 0 68 0,2 0-56 0,4 0-19 0,-7-2-8 0,1 2-199 0,-3 0 86 0,-1-3 42 16,3 3 9-16,-7 0-111 0,-5 0 72 0,-4 3 37 16,2 6 10-16,-7 2-12 0,2 1 6 0,-5 2 65 15,-2 0-29-15,0 1-57 0,0-1 17 0,0 1 123 16,-2-2-54-16,-1-2-21 0,-2-1 0 0,2-5-164 15,-2 2 67-15,2-3 38 0,-2-1 42 0,1-3-273 16,0 0 124-16,-1 0 53 0,-1-7-140 0,2-5 79 16,-2-6 46-16,2 0 134 0,1-4-44 0,-1 0-8 15,3 1-40-15,1-1 170 0,0 2-94 0,0 3-33 16,0 0 0-16,1 3 403 0,7 0-203 0,3 5-58 16,5-2 5-16,2 6-3 0,1 5-57 0,4 0-28 15,1 0-59-15,2 12 0 16,1 6 39-16,-6 0-2 0,-1 6-7 0,-2 2 1 0,-2 0 0 15,-6 2-29-15,-2 4 9 0,-6-7 20 16,-2 1-1-16,0 1 1 0,-12-6-1 0,-4-1-46 16,-4 1 19-16,-1-10-88 0,-3-4 41 0,0-3 28 15,1-2-437-15,-1-2 218 32,4 0 86-32,3-3-552 0,4-8 329 0,5-9 164 0,3-3 83 0</inkml:trace>
  <inkml:trace contextRef="#ctx0" brushRef="#br0" timeOffset="-35640.25">22367 14255 1622 0,'5'0'0'0,"1"0"0"0,-1 0 0 0,1 0 0 0,-2 3 0 0,1 1 397 15,-2 1-180-15,1 1-81 0,-1 3-54 0,-2 0 539 16,1 1-293-16,-1 3-145 0,0-3-234 0,2 4 54 16,-2-2-10-16,-1 0-665 0,3-3 355 0,-3 0 176 15,0 0 89-15,0-1-780 0,0-4 418 0</inkml:trace>
  <inkml:trace contextRef="#ctx0" brushRef="#br0" timeOffset="-35338.65">22275 14045 1053 0,'3'-9'0'0,"-1"3"0"0,4 1 0 0,2-2 0 0,4 2 0 0,3 1 0 0,2 1 112 0,9 3-38 0,2-2 1 15,5-1 153-15,6 3-86 16,-3 0-58-16,1 0 103 0,0 3-75 0,-2 6-38 15,-1 3 9-15,-8 4 145 0,-2 2-96 0,-7 0-48 16,-3 6-23-16,-3 0 276 0,-2 5-141 0,-5 0-85 16,-3 0-37-16,-1-2 44 0,0 2-41 0,0 0 1 15,0 2-158-15,-3-5 54 0,-3-4 31 0,5 3-587 110,-2-4 309-110,0-4 154 0,0 3 88 0,-2-8-905 0,0-3 450 0</inkml:trace>
  <inkml:trace contextRef="#ctx0" brushRef="#br0" timeOffset="-35244.9">22390 14272 2349 0,'0'0'0'0,"-5"0"0"0,3 0 0 0,2 0 0 0,0 0 0 0,0 0 0 0,7 0 0 0,9 5 0 0,4 0 329 0,5 0-146 0,-1-1-61 0,2 2-43 0,1-3 1 15,2 2-34-15,-4-2-510 0,-3 1 249 0,-1 0 126 16,-1 0 62-16,-5-1-736 0,1 4 404 0</inkml:trace>
  <inkml:trace contextRef="#ctx0" brushRef="#br0" timeOffset="-35111.26">22481 14380 1066 0,'-10'0'0'0,"4"0"0"0,0 0 0 0,-2 0 0 0,4 3 0 0,1-3 0 0,3 0 0 0,0 3 362 0,0 0-163 0,3-2-72 0,9 3 24 0,1-1-58 0,4 1-28 0,0 0-345 0,2-1 158 0,-1 1 88 0,-2-1 31 0,-1 2-305 0,-3 0 171 0</inkml:trace>
  <inkml:trace contextRef="#ctx0" brushRef="#br0" timeOffset="-34950.69">22406 14522 1771 0,'-16'0'0'0,"2"3"0"0,2-3 0 0,1 0 0 0,2 0 0 0,6 0 0 0,3 0 0 0,0 2 0 0,1 0 276 0,13-1-120 0,3 3-50 15,6-2 100-15,1 1-84 0,0-1-43 0,2 1-279 16,1 1 118-16,1-2 69 0,-6 2 20 0,-3-3-250 16,1-1 140-16,-2 3 69 0,-1-3 36 0,0 0-633 15</inkml:trace>
  <inkml:trace contextRef="#ctx0" brushRef="#br0" timeOffset="-34741.25">22548 14119 2162 0,'0'10'0'0,"-2"3"0"15,2 5 0-15,0 9 0 0,0 9 0 0,0 8 0 0,1 12 422 0,5 0-197 0,0 7-94 0,0 2 358 0,0 0-226 0,-3-1-113 16,-1 4-61-16,-1-15-89 0,-1-3 0 0,0-6 0 16,0-5-203-16,-3-4 30 15,-5 2 113-15,2-17 44 0,2-6-603 0,-4-6 327 16,5-4 165-16,-2-4-720 0,-1 0 396 0,2-20 212 15,2-6 101-15,0-6-263 0</inkml:trace>
  <inkml:trace contextRef="#ctx0" brushRef="#br0" timeOffset="-34644">22511 14676 853 0,'-3'-8'0'0,"-4"5"0"0,3 0 0 0,-4 2 0 0,0 1 0 0,-2 0 369 16,-2 10-156-16,0 4-94 0,1 4-40 0,-2 1 104 0,-1 3-73 0,1 0-37 15,0-1 9-15,3-3-481 0,2-1 218 0</inkml:trace>
  <inkml:trace contextRef="#ctx0" brushRef="#br0" timeOffset="-34515.34">22640 14711 1989 0,'16'15'0'0,"5"1"0"0,6 8 0 0,1-4 0 0,4-1 0 0,6 2 609 0,4 2-287 0,0 0-144 0,8-1 390 0,-11-3-303 0,-2 0-265 15,-2-1 0-15,-3-1-374 16,-6 0 56-16</inkml:trace>
  <inkml:trace contextRef="#ctx0" brushRef="#br0" timeOffset="-33588.66">23525 14345 817 0,'0'-22'0'0,"0"-1"0"0,-2 2 0 0,-1-1 0 0,0-6 264 0,-2 3-118 0,0 1-54 15,1-2-26-15,-1 1 171 0,1-2-99 0,-4 0-41 0,3 4-38 0,-2 1-21 16,-1 2 0-16,3 2 26 15,-1 5 1-15,-3-1-17 0,2 10-10 0,2 1 110 16,0 3-54-16,1 0-29 0,-2 14 1 0,1 9 90 16,1 9-64-16,2 7-27 0,2 11 0 0,-2 5 140 15,2 10-83-15,0 8-33 0,0-3 42 0,0 0-46 16,0 3-1-16,0 0 20 0,0 4-33 0,0 12 9 16,-1-17-78-16,1-4-79 15,-2-4 40-15,1-9 38 0,-2 4 8 0,-1-23-348 16,-3-8 186-16,1-8 60 0,-3-6 57 0,0-9-563 15,-5-3 246-15,2-2 163 0,-4-14-303 0,-1-8 228 16,-1-6 113-16,0-4 57 0,-4-7-122 0,2 1 94 16,-1-3 42-16,-3-4-93 0,1-5 68 0,-1 0 34 15,-2-7-10-15,7 15 93 0,2 2-25 0,1 8 0 16,4 5-24-16,6 7 363 0,1 0-191 0,5 15-81 31,2 2 528-31,9 2-253 0,9 1-158 0,6 0 114 0,3 0-113 0,1 0-71 0,5 4-31 0,-2-2 132 16,3 1-82-16,2 1-40 15,3-2 10-15,-5 1-132 0,-2-2 40 0,0 2 0 16,-1-3 41-16,-1 0-621 0,7 0 320 0,-12 0 146 16,-2 0-685-16</inkml:trace>
  <inkml:trace contextRef="#ctx0" brushRef="#br0" timeOffset="-33438.06">23716 14454 1640 0,'-9'0'0'0,"-1"0"0"0,0 4 0 0,0 1 0 0,-1 1 0 0,1 5 314 0,0 2-138 0,2 2-69 0,1 6 203 16,2 2-137-16,0 3-58 0,4-2-43 0,1 4 29 16,0-1-31-16,1-1-1 0,9 0-31 0,1 2-545 15,5-11 267-15,-1-1 139 0,1-3-686 0</inkml:trace>
  <inkml:trace contextRef="#ctx0" brushRef="#br0" timeOffset="-33149.83">23858 14561 1394 0,'3'-6'0'0,"-1"1"0"0,3-2 0 0,-1 5 0 0,4 0 0 0,0 0 0 0,1 2 534 0,3 0-248 0,1 4-115 0,-2 7-72 0,1 2 126 15,-2 1-94-15,-2 4-47 0,-3 4-23 0,-1 3 9 0,-4-1-33 0,0 3 1 0,-9 0 223 0,-5 2-112 0,-6-2-56 0,-3 4 16 0,-3-6-41 0,-3-2 0 0,-1-5-31 0,0-3-245 0,-1-4 123 0,0 1 70 0,6-9 22 0,3-3-253 0,8 0 97 0,2-3 86 0,7-13-17 0,4-1-640 0,1-5 346 0,8-6 168 0</inkml:trace>
  <inkml:trace contextRef="#ctx0" brushRef="#br0" timeOffset="-33033.14">24014 14449 2421 0,'2'-1'0'0,"-1"-2"0"0,1 0 0 0,0 3 0 0,-2 0 0 0,0 0 0 0,0 7 0 0,0 10 458 0,0 0-210 16,-2 2-106-16,-3 4 245 0,2 6-165 0,0-4-169 16,3 4-53-16,0 0-103 0,0 1-6 0,0-2 74 15,6 3 45-15,4-7-371 16,7-6 200-16,-2 0 99 0,6-7-914 0,0-7 498 16</inkml:trace>
  <inkml:trace contextRef="#ctx0" brushRef="#br0" timeOffset="-32903.98">24284 14675 2466 0,'-7'1'0'0,"1"2"0"0,-3 4 0 0,0 0 0 0,4 3 0 0,-2 2 0 0,-2 3 0 0,3 5 0 0,-3 0 701 0,2 7-323 0,0-2-175 15,-1 1-84-15,2 1-55 0,-1-3-64 0,-2 2 0 16,3-6 0-16,1-2-162 0,0-5-82 0,2-5 141 16,2-2-372-16,-3-5 265 0,4-1 119 0</inkml:trace>
  <inkml:trace contextRef="#ctx0" brushRef="#br0" timeOffset="-32750.79">24348 14565 2079 0,'6'0'0'0,"-1"2"0"16,1-1 0-16,-1 3 0 0,2-1 0 0,1 1 0 0,0 4 0 0,1 0 0 0,-2 1 498 0,4 1-230 0,1 3-106 15,-4 1-68-15,-1-3-422 0,2 2 182 0,-2 1 91 16,1-2-745-16,0-1 427 0,-4-5 201 0</inkml:trace>
  <inkml:trace contextRef="#ctx0" brushRef="#br0" timeOffset="-32581.24">24508 14490 1204 0,'0'-7'0'0,"0"2"0"0,0-1 0 16,0 5 0-16,0 1 331 0,0 0-147 0,0 12-74 0,0 9 298 15,2 7-191-15,-2 8-90 31,0 5-47-31,0 7 483 0,0 3-265 0,-2 9-121 0,-5-5 55 0,0 3-232 0,-4-2 0 0,0-3 0 16,-1 2 0-16,-3-17 0 0,3-5 0 0,-1-6-567 0,-1-9 47 0,5-9 278 16,-3-2 148-16,4-7-549 0</inkml:trace>
  <inkml:trace contextRef="#ctx0" brushRef="#br0" timeOffset="-32400.75">24683 14305 2938 0,'29'0'0'0,"-4"3"0"0,3 10 0 0,-1 5 0 0,0 7 0 0,-1 8 0 0,0 7 0 0,-10 1 530 0,-5 6-247 0,-8 6-103 15,-3 6-180-15,-3 2 0 0,-15 9 0 0,-3-13 0 16,-7-1 0-16,3-5 0 0,-3-4 0 16,0-6 0-16,-6 1 0 0,9-16 0 15,-3-5-751-15,-2-3 241 0</inkml:trace>
  <inkml:trace contextRef="#ctx0" brushRef="#br0" timeOffset="-31969.9">25162 14287 2091 0,'-13'-3'0'0,"1"1"0"0,2-1 0 0,8 3 0 0,2 0 0 0,0 0 0 0,2 3 0 0,8 5 308 0,6 0-126 0,3 2-77 16,0 0 24-16,3 2-46 0,-2 0 0 0,0-1-317 15,6 1 145-15,-8 2 59 0,2-3 33 0,-3 3-609 16,-1-3 313-16,-2 1 156 0,3-2 83 0</inkml:trace>
  <inkml:trace contextRef="#ctx0" brushRef="#br0" timeOffset="-31651.75">25494 14226 568 0,'0'0'0'0,"0"0"0"0,2 0 0 0,-2 0 0 0,0 0 0 0,0 6 467 15,0 5-206-15,0 1-117 0,-8 6 146 0,-4 7-127 16,-6 3-63-16,-2 5-30 0,-6 5 9 0,-3-1-42 16,-1-2 0-16,-3 0 45 15,-1-3-45-15,0-7 0 0,-4 1 9 0,11-12 43 0,1-6-26 0,6-3 0 32,4-5 124-32,5 0-75 0,5 0-28 0,6 0-10 0,0 0 173 0,0-3-105 15,9 0-52-15,8-3-4 0,3 1-9 0,4 1-40 16,3 0 0-16,1-1-38 0,3 0 0 0,3 2 48 15,-5-1-10-15,1 2-198 0,-3-1 100 0,1 1 48 47,-2 0-555-47,2 0 287 47,-9 2 93-47,-4 0 87 0,-3 0-603 0,-4 0 334 0,-4 7 166 0,-3 3-429 0</inkml:trace>
  <inkml:trace contextRef="#ctx0" brushRef="#br0" timeOffset="-31515.12">25123 14805 1178 0,'-18'4'0'0,"-1"2"0"0,10 0 0 0,4-4 0 0,4 1 0 0,1 1 525 0,1-2-244 0,10-1-112 0,12-1-71 0,4 0 148 16,2 0-104-16,3 0-53 0,3-1-26 0,4-1 160 15,-6-3-97-15,0 2-45 0,-3-3-330 0,-2 5 143 16,-2-2 71-16,2 0-532 16,-6 1 298-16,-5 0 153 0,-5 2 70 0,-4 0-631 15,-3 0 309-15,-2 0 157 0,-3 0 91 0</inkml:trace>
  <inkml:trace contextRef="#ctx0" brushRef="#br0" timeOffset="-31357.06">25335 14668 680 0,'-10'-3'0'0,"5"0"0"0,-3 3 0 0,2 0 0 0,1 0 0 0,2 0 297 0,2 6-130 0,-1 8-65 16,-2 2 388-16,4 2-231 16,-3 5-111-16,1 2-56 0,-3 4 324 0,-2 3-190 15,-1 4-85-15,-2-1-61 0,-1-1 0 0,-2-1-43 16,3-1 0-16,-2-7-404 0,-1 4 211 0,3-12 92 15,4-3 50-15,-2-8-633 0,4-2 295 0,2-4 184 16</inkml:trace>
  <inkml:trace contextRef="#ctx0" brushRef="#br0" timeOffset="-31145.88">25262 14920 1840 0,'2'5'0'0,"1"-1"0"0,-1 3 0 0,5 0 0 0,-2 5 0 0,2 0 0 0,3 5 410 0,1-1-186 0,5 4 177 16,1-2-182-16,-2 5-91 0,6-1-36 0,-3-2 112 15,-1-1-84-15,0-3-41 0,-1 0 0 0,0-2-530 94,0-3 254-94,-1-6 112 0,-4-3 61 0,1-2-798 0,-1 0 429 0,-1-11 171 0</inkml:trace>
  <inkml:trace contextRef="#ctx0" brushRef="#br0" timeOffset="-31036.42">25672 14475 1416 0,'0'0'0'0,"0"-3"0"0,0 2 0 0,0-1 0 0,0 1 200 0,0-1-81 16,2 2-42-16,5-3 699 0,2 3-374 0,4 0-182 15,0 0-92-15,-1 0-50 0,5 0 0 0,0 0-32 16,-1 0-711-16,1 0 351 0,-1 0 175 0,-2 5 89 16,0 4-1006-16</inkml:trace>
  <inkml:trace contextRef="#ctx0" brushRef="#br0" timeOffset="-30878.69">25553 14720 1270 0,'-18'-2'0'0,"0"0"0"0,8 1 0 16,7-1 0-16,0 2 0 0,3 0 0 0,4 0 0 0,12 0 360 0,6-2-167 0,3 0-77 0,2 1-40 0,3 0-112 16,3-2 46-16,-5 2-9 15,-1 0-442-15,-1-1 232 0,-3 0 115 0,-2 2-455 16,1-2 247-16,-4 2 137 0</inkml:trace>
  <inkml:trace contextRef="#ctx0" brushRef="#br0" timeOffset="-30683.21">25751 14602 554 0,'-9'-9'0'0,"1"3"0"0,-2-2 0 0,3 4 0 0,-1 1 0 0,2 1 613 0,3 2-292 0,1 2-142 0,2 13 297 31,0 9-220-31,0 6-109 0,0 8-46 0,5 1-37 0,1 5 1 0,1 1-28 0,-2 1 200 0,-1 2-100 16,-1 6-41-16,-1-12-34 0,-2-2 295 0,0-4-161 15,0-5-163-15,-9-3-33 0,-6-2 0 0,-1-14 0 47,-2-3 0-47,-2-8-93 0,0-1-16 0,1-1 73 0,-1-9 46 0,4-7-613 0,5-3 257 0,1-8 162 0,7 1 37 0,3-6-252 0,0-7 172 0</inkml:trace>
  <inkml:trace contextRef="#ctx0" brushRef="#br0" timeOffset="-30546.58">25948 14698 2257 0,'9'6'0'0,"-1"3"0"0,3-2 0 0,-2 3 0 0,1 1 0 0,0-1 0 0,0 1 0 0,3 1 402 0,-2 0-183 15,1-3-91-15,1 3-245 0,-2-3 77 0,2 4 47 16,-2-5-8-16,-2-4-733 0,1 1 386 0,-1-5 192 16</inkml:trace>
  <inkml:trace contextRef="#ctx0" brushRef="#br0" timeOffset="-30369.05">26216 14497 2510 0,'0'-7'0'0,"1"5"0"0,-1-3 0 0,2 5 0 0,-1 0 0 0,1 12-2 0,-2 15 0 0,0 12 0 0,0 11 325 15,0 11-145-15,-12 11 647 0,-1 7-724 0,-4 9-101 16,-3 3 0-16,-2-2 0 0,-2-3 0 0,2 5 0 16,2-22 0-16,3-6-54 0,3-9-269 15,2-9 179-15,7-1 89 0</inkml:trace>
  <inkml:trace contextRef="#ctx0" brushRef="#br0" timeOffset="-30048.91">26521 14530 1892 0,'-12'-1'0'0,"-2"-3"0"0,12 4 0 0,2 0 0 0,0 0 0 0,8 0 0 0,14 0 0 0,7 0 0 0,6 0 527 0,4 0-245 0,1 0-122 0,4-3-375 0,0 1 126 0,2 1 73 0,-6-1-679 0,-1 1 338 0,-3 1 171 16,-3 0 84-16,0 0-486 0</inkml:trace>
  <inkml:trace contextRef="#ctx0" brushRef="#br0" timeOffset="-29891.75">26861 14321 1185 0,'-8'0'0'0,"-4"-1"0"0,2 1 0 0,-1 0 0 0,-4 8 0 0,1 9 0 0,-5 3 0 0,1 10 521 0,-6 5-242 16,0 7-121-16,-3 8 131 0,-6 4-116 0,6-4-72 0,3-4-269 16,2-2 102-16,8-6 53 15,2-6 25-15,4-3-606 0,8-14 311 0,0-8 160 16</inkml:trace>
  <inkml:trace contextRef="#ctx0" brushRef="#br0" timeOffset="-29752.13">26800 14662 1714 0,'1'0'0'0,"0"3"0"0,2 0 0 0,0 1 0 0,0 0 0 0,2 3 0 0,0 1 0 0,-1-1 366 0,4 3-165 0,-2 0-81 15,1 2-27-15,1-1-19 0,-2 2-9 0,1-3-598 16,0 4 285-16,-4-3 143 0,1 1 81 0</inkml:trace>
  <inkml:trace contextRef="#ctx0" brushRef="#br0" timeOffset="-29578.59">26456 14940 1776 0,'-11'0'0'0,"3"0"0"0,3 0 0 0,4-2 0 0,1 1 0 0,1-4 0 0,20-2 0 0,10 1 0 0,11-2 468 16,4-4-214-16,8 0-109 0,5-3 72 0,-6 4-94 15,1-2-42-15,-5 2 27 0,-1 6-36 0,-11-2 1 16,1 4-26-16,-16 3-512 0,-11 0 251 0,-2 0 126 16,-8 7 63-16,-1 1-812 15,-3 6 417-15</inkml:trace>
  <inkml:trace contextRef="#ctx0" brushRef="#br0" timeOffset="-29407.75">26654 15011 1673 0,'-11'4'0'0,"-4"3"0"0,8 0 0 0,-2 1 0 0,5-1 0 0,-2 0 0 0,2 5 0 0,1-2 0 0,2 0 244 31,1 2-102-31,0 0 19 0,0-1-62 0,-2 3-21 0,2-3-9 0,0-3-73 0,-2-1 0 0,2 1 42 16,0-4-1-16,0 1-337 0,0-3 164 0,0-2 87 16,0 0 43-16,0-5-589 0,11-6 301 0</inkml:trace>
  <inkml:trace contextRef="#ctx0" brushRef="#br0" timeOffset="-29218.26">26801 14920 1966 0,'1'-1'0'0,"1"-2"0"0,-1 3 0 0,2-3 0 0,-1 3 0 0,1 0 0 0,2 0 0 0,-1 12 384 0,2 3-173 0,0 3 264 16,0 8-219-16,1 1-100 0,-1 5-63 0,-1 2 36 16,-3 4-46-16,-1 2 0 0,1 4-45 0,-2 0-76 15,0-5 34-15,-4-3-1 47,-8-3-105-47,1-2 74 0,-3-9 37 16,2 0 10-16,0-10-282 0,2-9 154 0,0-3 22 0,2 0-576 0,1-9 304 0,2-8 156 0,5-8 91 0,0-7-284 0</inkml:trace>
  <inkml:trace contextRef="#ctx0" brushRef="#br0" timeOffset="-29020.79">27386 14390 2302 0,'33'-4'0'0,"2"4"0"0,1 0 0 0,-6 11 0 0,-5 9 0 0,-1 5 0 0,-8 5 0 0,-9 5 0 0,-4 6 0 0,-3 4 0 0,-8 0 0 0,-11 8 0 0,-4-10 0 0,-1 1 0 0,-1-1 504 0,1-3-233 0,4-7-116 0,1 5-50 0,4-14-95 0,6-1 26 0,5-5 0 0,2 0-616 0,2-1 308 0,0 2 163 0</inkml:trace>
  <inkml:trace contextRef="#ctx0" brushRef="#br0" timeOffset="-28903.1">27607 15432 2797 0,'-4'9'0'0,"-3"-1"0"0,2-3 0 0,1-1 0 0,2 0 0 0,1-3 0 0,-2 1 544 0,1-2-259 0,2 0-125 0,0 0-15 16,0-2-145-16,0-4 0 0,0-4 0 0,2 1-818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18:36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13116 2070 909 0,'0'-8'0'0,"-2"3"0"0,0-1 0 0,0 1 0 0,1-2 0 0,1-1 0 0,0-1 303 0,0 1-132 0,0-1-65 15,0-6 141-15,0 1-104 0,0-3-41 0,0-3 172 16,1-2-118-16,3-2-57 0,0-5-30 0,-2 0 80 47,3-6-44-47,-4 4-37 0,1 0-1 0,-2 0 23 0,0 2-25 0,0 4 0 0,-5-2-13 0,-4 11-12 0,-4 4 0 0,-4 8 0 15,-1 1 14-15,-3 3-14 0,-5 11 10 0,2 13 23 16,-1 6 0-16,3 7-33 0,2 4 0 0,3 5 136 16,3 4-151-16,8-3-25 0,4 6 0 0,2 2 0 15,0 4 0-15,8 0 0 0,6 12 0 0,6-12 0 16,0 1 0-16,-1-2 0 0,2-2 0 0,-3 3 0 16,-2 2 0-16,-7-12 0 15,-1-1 0-15,-5-1 0 0,-1-4 0 0,-2 3 0 16,0-13 0-16,-7-1 0 0,-5-7 0 0,-1-2-196 15,1-3 36-15,-4 1 30 0,4-14-304 0,1-2 197 16,-2-5 98-16,0 0 50 0,2-1-491 0,-3-15 260 16,4-3 145-16,-1-8-213 0</inkml:trace>
  <inkml:trace contextRef="#ctx0" brushRef="#br0" timeOffset="175.31">12592 2421 1564 0,'-21'0'0'0,"9"0"0"0,1-2 0 0,6 1 0 0,5 1 0 0,0-2 0 0,2 0 398 0,15 1-183 0,9-3-88 16,7-3-44-16,5 1 599 16,2-1-321-16,7 1-150 15,-5 0-91-15,3 1 50 0,-3-2-170 0,5 5 0 0,-3-4-214 0,7 2 43 0,-9 2 100 0,-3 2-660 16,-5 0 386-16,-1 0 192 0,-3 0 97 0,-1 0-429 16,-11 0 176-16,-2 0 134 15,-6 0 67-15</inkml:trace>
  <inkml:trace contextRef="#ctx0" brushRef="#br0" timeOffset="340.87">13263 2152 1651 0,'-1'0'0'0,"-4"-1"0"0,1 1 0 0,-1 0 0 0,0 0 0 0,2 0 0 0,1 10 0 0,2 5 336 16,0 3-148-16,0 5-74 0,0 4 452 0,0 0-268 16,2 4-129-16,6 1-73 15,1 2-28-15,2-1 1 0,3 4-20 0,-2-8-523 0,4 0 257 0,1-5 129 16,0-3 63-16,-1-3-341 15,4-1 213-15,-3-8 92 0,-1-6-875 0</inkml:trace>
  <inkml:trace contextRef="#ctx0" brushRef="#br0" timeOffset="552.3">13446 2236 1193 0,'0'-6'0'0,"0"-1"0"0,1 1 0 0,2-1 0 0,5 0 0 0,3 0 313 0,2 5-142 16,2 0-65-16,2 2 387 0,2 0-227 0,0 0-113 15,2 11-46-15,-4 7 157 0,-4 3-112 0,0 5-56 16,-9 1-28-16,-3 7-94 0,-1 2 43 0,0-1-10 16,-5-1-48-16,-13 1 40 0,0-1 0 0,-3 2-167 15,-5-7 98-15,-1-5 56 16,3-2 26-16,-1-8-376 0,4-6 144 0,3 1 44 0,6-9 79 0,7-6-376 16,5-16 217-16,0-7 108 0,13-8 54 0,9-4-437 15</inkml:trace>
  <inkml:trace contextRef="#ctx0" brushRef="#br0" timeOffset="778.7">13687 2138 2775 0,'3'-10'0'16,"0"3"0"-16,1 4 0 0,-3-1 0 0,1 4 0 0,-1 0 0 0,-1 4 0 0,0 11 0 0,0 3 0 0,0 5 165 0,0 1-62 0,0 3-32 0,-1 4 10 0,1-4 505 0,0-1-436 0,0 0-150 0,1 2 0 0,5-2 0 0,5 1 0 0,1-5 0 0,3-2-380 0,-1-3 64 0,4-2 179 0,-2-4 88 0,4-2-915 0,-1-5 467 0,-3-4 229 0,2 0-359 0</inkml:trace>
  <inkml:trace contextRef="#ctx0" brushRef="#br0" timeOffset="870.45">13955 2363 1990 0,'0'0'0'0,"0"0"0"0,0 0 0 0,0 0 0 0,0 0 0 0,0 0 0 16,0 0 0-16,0 7 386 0,0 3-163 0,1 4-97 0,1 1 373 0,-2 3-230 0,3 4-114 0,-3-2-67 0,0 7 11 0,0-3-59 0,0-2-1 0,0 1-22 47,0 0-17-47,0-4 0 0,-3 1 0 0,0-9 0 0,0-3 0 0,-1-3 0 0,2-5 0 0</inkml:trace>
  <inkml:trace contextRef="#ctx0" brushRef="#br0" timeOffset="1032.02">14063 2256 2868 0,'1'0'0'0,"4"0"0"0,2-3 0 0,-3 2 0 0,4-1 0 0,0 2 0 0,2 0 0 0,0 0 0 0,-1 0 0 0,3 3 0 0,1 3 0 0,-1-1 0 0,-1 4 0 0,0-1 0 0,1-1 0 0,1 3 0 0,-2-3 0 0,-1 0-599 0,-1 0 319 0,-3-4 160 0</inkml:trace>
  <inkml:trace contextRef="#ctx0" brushRef="#br0" timeOffset="1182.61">14268 2174 1207 0,'0'2'-1'0,"0"-2"0"0,0 1 1 0,0 1-1 0,0 0 0 0,0 4 0 0,0 3 0 0,0 3 703 0,0 3-333 16,0 6-165-16,0 8 462 15,0 3-320-15,0 6-154 16,0 3-77-16,0 5-47 0,-3-1-30 0,-3 5-8 0,1-10-30 0,-1-2-156 0,-2-3 69 0,2-5 63 16,2-4-704-16,-2-1 393 15,2-14 181-15,3-6 97 0,-1-5-892 0</inkml:trace>
  <inkml:trace contextRef="#ctx0" brushRef="#br0" timeOffset="1365.13">14441 2113 1232 0,'21'-12'0'0,"5"3"0"0,-3 9 0 0,-1 0 0 0,0 5 0 0,-5 14 688 0,-2 4-325 0,1 8-151 15,-9 1-92-15,-4 5 187 0,-3 4-134 0,0 4-67 0,-7 4 64 0,-8 4-55 16,-5-8-43-16,-2-1-249 0,0-1 109 0,-3-4 53 15,1-3 27-15,-3 2-540 16,7-15 278-16,4-8 145 16,3-6 72-16,4-7-837 0</inkml:trace>
  <inkml:trace contextRef="#ctx0" brushRef="#br0" timeOffset="1488.28">14786 2215 1785 0,'18'-10'0'0,"-2"1"0"0,7 0 0 0,-1 3 0 0,0 1 0 0,3-1 0 0,-5 3 176 32,0 3-71-32,-2 0-34 0,-2 0-189 0,-3 10 78 0</inkml:trace>
  <inkml:trace contextRef="#ctx0" brushRef="#br0" timeOffset="1634.87">14771 2551 1173 0,'-10'0'0'0,"5"1"0"0,2 3 0 0,3-4 0 0,0 5 0 0,1-1 596 0,12 0-269 0,9-2-149 32,3 0-70-32,4-2 435 0,2 0-252 0,2 0-126 0,3 0-392 0,-2 0 128 0,-1-2 69 0,4-4-875 15,-1-3 465-15,-2 2 232 0</inkml:trace>
  <inkml:trace contextRef="#ctx0" brushRef="#br0" timeOffset="1828.35">15234 2396 1469 0,'0'-2'0'0,"0"-6"0"0,0 2 0 0,7-2 0 0,5 1 0 0,8 1 0 0,7-2 0 0,6 2 884 0,6 0-423 0,7 1-203 0,-4 2 9 0,5 1-115 0,-2 0-57 0,-1 2-896 0,-4 0 419 0,5 0 218 0</inkml:trace>
  <inkml:trace contextRef="#ctx0" brushRef="#br0" timeOffset="2204.08">16327 2013 835 0,'1'-40'0'0,"4"8"0"0,1-6 0 0,-1 8 0 0,-1 2 0 0,-2 0 0 0,-2 3 0 0,0 6 133 0,0-2-37 0,-11 13-11 16,0 7 125-16,-3 1-86 15,0 0-42-15,-4 15 77 0,-1 9-51 0,0 11-40 0,3 7 1 0,1 9 133 16,6 10-82-16,2 7-41 0,1 11 9 16,6-6 155-16,0 0-103 0,0 5-51 0,0 1-25 0,3 1 47 15,5 16-26-15,0-16-11 32,0 0-92-32,-2-3 28 0,0-6 0 0,-5-1-271 0,1 5 159 0,-2-21 65 0,0-7 38 0,-9-9-526 0,-4-7 236 0,-1-9 142 15,-6-4 3-15,1-18-353 0,0 0 230 0,-2-18 114 31,1-10 57-31,-1-7-297 0</inkml:trace>
  <inkml:trace contextRef="#ctx0" brushRef="#br0" timeOffset="2344.71">15858 2406 959 0,'0'-22'0'0,"1"1"0"0,10 9 0 0,5 2 0 0,5 0 0 0,9 3 129 0,3 2-45 0,6 0 400 0,-1 3-228 0,2 2-109 0,2 0-54 0,0 2-148 0,-3 6 47 0,5 1 9 15,-11-1 37-15,0 4-625 0,-2-3 305 0,-1-1 152 16</inkml:trace>
  <inkml:trace contextRef="#ctx0" brushRef="#br0" timeOffset="2529.21">16506 2191 1639 0,'-19'0'0'0,"6"0"0"0,3 1 0 0,2 8 0 0,2 3 0 0,1 8 0 0,-1 6 0 0,6 3 419 0,0 7-190 0,0 3-96 0,6 4 469 0,3 1-282 0,4 7-131 0,2-10-80 0,0-3-231 16,0-1 80-16,3-3 40 15,-3-8 0-15,3 6-573 0,-3-14 302 0,0-3 156 0,-2-5-698 0,2-5 335 16,-1-3 233-16</inkml:trace>
  <inkml:trace contextRef="#ctx0" brushRef="#br0" timeOffset="2814.45">16729 2353 1181 0,'0'-7'0'0,"0"2"0"0,0-1 0 0,0 2 0 0,0-2 0 0,6 5 0 0,5 1 0 0,3 0 573 0,3 0-267 0,-1 7-134 16,4 3-57-16,-4 4 221 0,0 5-148 0,-3 3-76 16,-1 1-151-16,-7 6 38 15,-2 2 10-15,-3-2-201 0,0 1 115 0,-13 0 58 16,-5-2 29-16,-4-3-257 0,-2 0 152 0,0-7 62 0,-1-7-37 15,0-4-157 95,2-5 36-110,4-2 79 0,-1-2 6 0,10-12-213 0,4-10 140 0,6-8 71 0,0-4 34 0,11-6 1 0</inkml:trace>
  <inkml:trace contextRef="#ctx0" brushRef="#br0" timeOffset="2913.18">16869 2259 1355 0,'6'-9'0'0,"0"3"0"0,1 1 0 0,-3 5 0 0,-1 0 0 0,-3 0 0 0,0 8 0 0,0 9 0 0,-4 4 318 0,-4 3-145 0,0 2 475 63,2 4-304-63,1-1-154 0,1 1-75 0,4 3 143 0,0-6-115 0,0 2-52 0,12-3-27 0,4-3-507 0,5 0 241 0,6-3 129 0,1-8 51 0,2-5-365 0,4-3 213 0,-2-4 106 0,1 0-901 0</inkml:trace>
  <inkml:trace contextRef="#ctx0" brushRef="#br0" timeOffset="3041.35">17250 2486 2082 0,'-4'0'0'0,"-1"-2"0"0,0 2 0 0,2 0 0 0,-2 0 0 0,-1 6 0 0,2 5 0 0,0 2 0 0,1 5 376 0,-2 5-168 0,2-2-85 0,-2 8 246 0,0 0-172 0,0 0-81 15,0 0-40-15,0-3-380 0,1-2 170 0,-3 1 95 16,3-8 34-16,1-6-774 0,0-4 409 0,0-4 203 16</inkml:trace>
  <inkml:trace contextRef="#ctx0" brushRef="#br0" timeOffset="3211.25">17289 2360 754 0,'6'0'0'0,"1"0"0"0,2 0 0 0,3 0 0 0,4 0 0 0,1-1 767 0,0-1-365 0,5 0-181 0,1 0-92 0,2 0 240 16,3-1-155-16,-4 1-94 0,1 1-40 0,-1-2-479 15,0 2 219-15,-4-4 108 16,2 3-890-16,-7-1 478 15</inkml:trace>
  <inkml:trace contextRef="#ctx0" brushRef="#br0" timeOffset="3359.59">17633 2202 1029 0,'0'0'0'0,"0"0"0"0,0 1 0 0,0 4 0 0,0-1 0 0,0 2 0 0,2 3 651 0,9 0-306 0,4 2-154 0,1 1-76 0,4 2-39 31,2 1 10-31,-1-2-49 0,2 0 14 0,-2 0-13 0,1-4 0 0,-1 1 0 0,3 1-732 0,-5-8 362 16,-3 0 184-16,1-3-618 0,-3 0 383 0</inkml:trace>
  <inkml:trace contextRef="#ctx0" brushRef="#br0" timeOffset="3535.7">17939 2192 1291 0,'-8'-7'0'0,"0"-1"0"0,4 7 0 0,-1-1 0 0,-1 2 0 0,2 0 0 0,-2 13 273 0,-1 5-109 31,2 5-67-31,-1 5 243 0,-1 4-151 0,1 4-76 0,-5 3-37 0,0 7 321 0,-3 0-184 0,0 4-87 16,-1 0-135-16,1-3 0 16,-2-4 47-16,2 1 9 0,6-12-439 0,-1-6 216 31,3-4 106-15,1-7-635-16,2-6 318 0,-2-4 198 0,5-5-10 0,0-2-434 0</inkml:trace>
  <inkml:trace contextRef="#ctx0" brushRef="#br0" timeOffset="3709.55">18052 2051 1856 0,'19'-10'0'0,"5"5"0"0,5 3 0 0,-2 2 0 0,1 5 0 0,-2 13 0 0,-4 5 411 0,2 6-186 0,-2 8-84 0,-8 1 400 0,-2 3-251 16,-8 5-126-16,-2 2 66 0,-2 7-157 0,-6-8-73 16,-14-1 0-16,-4-3-31 0,-1 2-73 0,0-10 69 46,0 3 43-46,5-13-297 0,4-7 162 0,3-3 80 0,3-7-1029 0</inkml:trace>
  <inkml:trace contextRef="#ctx0" brushRef="#br0" timeOffset="3872.44">18462 2561 2167 0,'0'1'0'0,"-1"1"0"0,1-1 0 0,0 2 0 0,0-2 0 0,0-1 0 0,0 2 0 0,0-2 169 0,0 2-66 0,0-2-25 0,0 0-561 0</inkml:trace>
  <inkml:trace contextRef="#ctx0" brushRef="#br0" timeOffset="28269.06">24360 6964 1087 0,'-9'-5'0'0,"4"-1"0"0,0 1 0 0,2 0 0 0,0 2 0 0,-1-1 0 0,4 2 0 0,0-3 86 0,0 4 1 16,0-3-46-16,1-2 164 0,5 2-71 0,2 1-52 16,-3-1 0-16,4 1 12 0,-1-1-27 0,0 3 1 15,0-3 43-15,-3 4-40 0,3-3 1 0,-1 1-32 16,-2 2 62-16,2 0-31 0,1 0 10 0,0 0 6 15,-2 0 0-15,0-2-46 0,3 2-1 0,1 0 45 16,-2 0-11-16,1 0-33 16,3 0 0-16,-1-3-17 0,2 3 16 0,1-1 11 15,0-1 40-15,1 1-1 0,2-2-49 0,1 2 0 16,-1-1 28-16,3 0-18 0,0-1-10 0,1 3 24 16,-2-2-24-16,2-1 0 0,0 2-1 0,6 1 42 15,-3 0-36-15,0-1-46 0,2 1 0 16,2 0 0-16,0 0 0 0,5 0 0 15,-4 0 0-15,0 0 0 0,1 0 0 0,-1 0 0 0,3 0 0 16,4 0 0-16,-5 0 0 0,0-2 0 16,1 0 0-16,-1 1 0 15,2 0 0-15,5-3 0 0,-7 0 0 0,1 1 0 0,0-2 0 0,3 1 0 16,-3 1 0-16,7 1 0 31,-7-2 0-31,0 1 0 0,1 0 0 0,-3-2 0 0,5 3 0 0,1-1 0 0,-7 1 0 0,0 1 0 0,-2-1 0 0,1 2 0 16,-1-2 0-16,6 2 0 0,-6 0 0 0,2 0 0 15,0 0 0-15,3 0 0 0,-1 0 0 0,5 0 0 16,-4 0 0-16,-2 0 0 63,-1 0 0-63,6 0 0 15,-2-2 0-15,6 1 0 0,-9 1 0 0,2-2 0 0,1 1 0 0,0 0 0 0,9-2 0 0,-11 1 0 0,5 1 0 0,1 1 0 0,-1-2 0 0,0 0 0 0,8 0 0 0,-9 2 0 0,1 0 0 0,0 0 0 0,3-2 0 0,-3 2 0 16,8 0 0-16,-10-2 0 0,3 2 0 0,-1 0 0 15,0 0 0-15,2 0 0 32,8-1 0-32,-12 1 0 0,1 0 0 0,1 0 0 0,0-3 0 0,2 3 0 0,3-1 0 0,-5-1 0 93,1 2 0-93,0-1 0 0,1 1 0 0,1-3 0 0,9 3 0 0,-12-1 0 0,4 1 0 0,0 0 0 0,-2 0 0 0,0 0 0 0,6-1 0 16,-8 1 0-16,0 0 0 0,-1-1 0 0,3 1 0 0,-1-2 0 0,8 2 0 0,-9-2 0 0,1 0 0 0,3 1 0 0,-2-1 0 0,1 0 0 0,6 2 0 0,-11 0 0 0,-1-3 0 0,0 3 0 0,3-2 0 16,-4 2 0-16,4 0 0 0,-8 0 0 15,0 0 0-15,0 0 0 0,-1 0 0 0,1 0 0 16,5 0 0-16,-9 2 0 0,1 1 0 0,-1-3 0 16,1 0 0-16,0 2 0 15,2-2 0-15,-3 2 0 0,-1-2 0 0,-1 1 0 16,1-1 0-16,6 0 0 0,-6 0 0 0,0 2 0 0,-2-2 0 0,1 2 0 15,1-2 0-15,3 2 0 16,-7-2 0-16,3 0 0 0,-2 1 0 0,-1-1 0 16,1 0 0-16,2 0 0 0,-6 0 0 0,2 0 0 15,-2 0 0-15,-1 0 0 0,-2 0 0 0,6 0 0 32,-7 0 0-32,0 0 0 0,-1 0 0 0,-1 0 0 0,-1 0 0 0,2 0 0 0,-6 0 0 0,0 0 0 15,-2 0 0-15,2 0 0 0,-3 0 0 0,1 0 0 16,-1 0 0-16,-2 0 0 0,0 0 0 0,0 0 0 15,0 0 0-15,0 0 0 0,0 0 0 0,0 0 0 16,-2 0 0-16,-1 0 0 16,0-3 0-16,-4-2 0 0,5-2-179 0,-1 3-29 15,-1-6-719-15,3 3 443 0,-1-2 222 0,1-4 101 16</inkml:trace>
  <inkml:trace contextRef="#ctx0" brushRef="#br0" timeOffset="28509.42">29426 6517 834 0,'6'0'0'0,"0"5"0"0,2 1 0 0,5-2 0 0,5 1 0 0,9 3 0 0,5 0 490 16,6 2-225-16,4 2-114 0,-1 1 316 0,1-1-214 16,4 8-98-16,-14-5-63 0,-2 2 134 0,-7 1-93 31,-8 0-48-31,-7 3 17 0,-2 0-23 0,-6 1-9 0,-16 3-31 0,-14 3-32 15,-11 3 0-15,-9 3 31 0,-14 5 10 0,1-7-102 16,-6 4 46-16,-11 1 1 0,-7 1-596 0,-13 5 310 31</inkml:trace>
  <inkml:trace contextRef="#ctx0" brushRef="#br0" timeOffset="30790.54">24691 3659 826 0,'-5'0'0'0,"2"0"0"0,1 0 0 0,-2 0 0 16,2 0 0-16,1 5 0 0,-1 1 0 0,2 3 76 0,-2 0 1 0,2 3-38 0,0 6 123 0,0-1-62 16,0 4-20-16,0 3 36 0,0 2-39 0,2 5 0 15,1-1-37-15,3 2 30 16,-1 6 11-16,0-3-42 15,-2 3 0-15,4 2 70 0,-4 1-35 0,0 2 1 0,1 8 22 0,-2-8-9 16,-1 1-49-16,1 1 14 0,1 1-14 0,-2 8 10 16,1-8-10-16,-1 2 29 0,2 2-1 0,-1 2-27 15,-1 3-1-15,1 9 52 0,-1-15-51 0,0 2-1 47,3 1 0-47,-2-3 16 0,-1 2-16 0,2 2 11 0,-1-11 0 0,0 4-10 0,-1 2-1 0,1 3 0 0,-2-1 26 0,0 12-16 0,0-11-9 0,0 3 5 16,0 0-5-16,0 1-1 0,-2 0 0 0,-1 13-17 15,1-10 17-15,-1 2 1 16,2 3-1-16,-4 0-63 0,4 0 30 0,0 7 3 16,1-18-48-16,0 0 30 0,0-3 1 0,0 2 23 15,0-1-39-15,1 9 21 0,0-11-4 0,4 2-26 16,-4 0 47-16,1 2-17 0,1 1 13 0,-1 10-32 16,-1-12-1-16,1 5 18 0,-2 1 9 0,0 2-7 15,0-2 6-15,0 9-5 31,0-17 4-31,0 1-7 0,0 0 6 0,2 0-3 0,0 1 3 0,1 6-18 16,-1-12 17-16,-1 2-15 0,1 2 14 0,-1 2-19 16,1-2 19-16,1 6-39 0,-1-9 88 0,0 4-1 0,2 1-46 0,-1 5-29 31,-1 8 1-31,0-10 29 0,-1 3-64 0,2 2 29 0,-2 5-4 0,0-1 31 0,0 6-59 0,1-12 2 16,2-2 36-16,-2-1-32 15,1 1-5-15,0-2 42 0,1 8-18 0,2-17 34 0,-2-3-29 0,1-1 7 16,-1-3-10-16,0 2 30 0,4 3-24 15,-2-7 5 48,-1 3-60-63,0 0 29 0,0-2 0 0,-2-3 28 0,0 8-86 0,-2-14 44 0,1 0-7 0,-2-2 23 0,2-2 13 0,-2-1 3 0,0 0-10 0,0-10-74 0,0 0 42 0,0-9 0 0,0 2 43 0,0-5-180 0,-2 0 80 0,-2-6 55 16,-2-18-397-16</inkml:trace>
  <inkml:trace contextRef="#ctx0" brushRef="#br0" timeOffset="31242.33">24691 3771 706 0,'-14'0'0'0,"0"0"0"0,1 3 0 0,2 2 0 0,0 1 0 0,-1 2 146 0,2 4-53 0,-5 3 53 15,3 3-58-15,-3 4 0 0,3 4-47 0,-5 1 35 16,1 3 1-16,-3 4-27 0,4-5-10 0,2 1-104 15,1-1 52-15,1-6 26 16,2 5 10-16,4-14-303 0,3-4 153 0,2-4 78 16,0-6-417-16</inkml:trace>
  <inkml:trace contextRef="#ctx0" brushRef="#br0" timeOffset="31386.95">24576 3788 1676 0,'0'0'0'0,"0"0"0"0,-1 0 0 0,1 0 0 0,0 0 0 0,0 0 0 0,5 0 296 0,10 7-127 0,6 0-65 0,1 2 194 0,5 1-119 0,1 3-74 0,2-1-33 0,1 1 94 0,4 3-63 0,2 2-31 0,2 5 9 0,-5-4-552 15,-3 4 256-15,-1 3 127 0</inkml:trace>
  <inkml:trace contextRef="#ctx0" brushRef="#br0" timeOffset="51311.29">27158 5396 1043 0,'0'0'0'0,"-1"0"0"0,-1 0 0 0,-3 0 0 0,3-1 0 0,1 1 0 0,0 0 121 0,0-3-29 16,-1 3-11-16,0 0 8 0,2 0 0 0,-1 0-47 46,1 3 0-46,0 1 75 0,0 6-42 0,0-5-1 0,0 5-32 0,0-1 52 0,1 1-51 0,4 0 9 0,3-1 40 0,-2-1-1 0,-1-1-49 0,6 1 1 16,-2-2 12-16,0-1-13 0,0-2 1 0,1 1-25 16,0-4 24-16,-1 0 0 0,0 0 11 0,0 0-65 15,-1 0 27-15,-2-1 1 16,-1-7 26-16,0-1-49 0,-1-2 22 0,-2 4-9 47,-2-5-65-47,0 3 42 0,0-1 10 0,0 0 0 0,-6 3-8 0,0-1 31 0,-2 4-16 0,-2 0 53 0,0 3-4 0,0 1-36 0,-1 0-4 0,-2 0 51 15,4 2 3-15,1 7-47 0,0-1 12 0,1 4-10 16,1-2 27-16,3 1-24 0,3 2 98 0,0-6-45 16,0 4-13-16,0-1 0 0,8-2 31 0,4-2-48 47,0 1-4-47,4-7-68 0,1 2 33 0,3-2 0 0,-1 0 42 0,-3 0-11 0,2-2 1 0,-1-5-1 0,-1-3 1 0,-3 2-201 15,-2-1 88-15,-2 1 33 0,-5-3 12 0,-1 3 10 110,-2-1 0-110,-1 1 26 0,0-4 52 0,-1 6-9 0,-8-1-44 0,-3 1 51 0,-2 1 0 0,0 1-39 0,0 2-4 0,0 1 15 0,0 1-14 0,3 0 30 0,-1 0-27 0,2 8-23 0,0 2-4 0,5 1 33 0,-2 1 26 0,3 2-32 0,2 3 1 0,1-2-4 0,1-1 47 0,0 1-47 0,0-1 3 0,5-1 24 0,4-1-22 0,0 0-13 15,3-3-5-15,1-3 0 0,0-3-24 0,0 1 45 16,-1-4-18-16,2 0-82 0,-1 0 36 0,-4 0 23 15,-1-7-90-15,-1-4 48 0,2-1 29 0,-5 0-27 16,-2-2 28-16,-1 2-4 0,-1-5 19 0,0 4 48 16,0 1-51-16,-4-1-17 0,-4 2 15 0,1 2 55 15,-1 2 1-15,-1-1-48 0,1 6-3 0,-3 1 31 16,4 1-26-16,-3 0 14 0,3 0-70 0,1 6 31 16,-1 3 0-16,1-1 26 15,2 1-17-15,1-1 12 16,3 1 3-16,0-2-46 0,0 0 42 0,0 1-15 15,0-6 13-15,6 1-50 0,1-3 47 0,3 0-10 16,-3 0 8-16,5 0-85 0,-4 0 44 0,1-1-2 16,-1-3-14-16,-1-2-3 15,-2 2 49-15,0-1-21 0,-3 0 155 0,-2 1-69 0,0 1-32 16,0 3 97-16,0-4-62 0,-8 3-32 0,-3 1 7 0,0 0 203 16,1 0-107-16,1 0-34 0,-2 5 5 0,5-2-138 15,0 1 35-15,3-1 50 0,3-1-791 0,0 3 375 16</inkml:trace>
  <inkml:trace contextRef="#ctx0" brushRef="#br0" timeOffset="52589.25">27296 8243 615 0,'-2'-10'0'0,"-3"3"0"0,1 0 0 0,1-1 0 0,1 1 126 0,0 2-42 0,-2 1 0 0,1 0-44 0,1 1 254 0,-3 0-117 0,3 0-73 0,-2 2-32 0,1 1 145 0,-2 0-89 0,0 0-43 0,-2 0 99 0,1 5-76 0,-3 5-34 0,4 0 0 0,-3 2 6 0,0 1 0 0,2-1-29 0,0 2 21 0,3-4-31 0,1 2 0 0,2-1 0 0,0-2-28 0,0 2 10 16,0-6 18-16,2 0-1 0,7 0-46 15,-1-5 0-15,4 0 47 0,0 0-76 0,1 0 30 16,1-5 6-16,0-5-100 0,-1-2 60 0,1-1 24 16,-6 0-22-16,2-2 3 0,-4 1 32 0,-1-1 6 15,-1-2-14-15,-3 1 44 0,-1 0-9 0,0 2-25 31,-1-1-14-31,-9 4 160 0,-1 2-67 0,-3 1-33 0,1 5 118 0,-3 1-71 0,3 2-20 0,-4 0-7 16,4 7 13-16,-3 5-29 0,6 5-5 0,1-2 33 16,3 5-38-16,1-1 1 0,2 2 0 0,3-1 33 15,0-3-50-15,0-1-24 0,1-1 0 0,4-1 0 16,5-4 0-16,2 0 0 0,0-5 0 0,1-3 0 16,1-2 0-16,1 0-8 15,-2 0-39-15,1-1 37 0,-2-10-15 0,-2 1-99 16,2-1 55-16,-5-3 34 31,0 1 4-31,0-3-64 0,-4 2 31 0,-2 0 1 0,1 0 18 0,-2 1 25 0,0 2-24 0,0-3 7 0,0 5 61 0,-6 2-27 16,-2 6-5-16,-2-3 63 0,0 4-37 15,-2 0-6-15,0 0-21 0,0 8 105 0,0 5-46 0,1 2-28 16,1 2 21-16,-2-1 82 16,6 0-51-16,2-1-31 0,-2-1 23 0,4 2-50 15,2-5 32-15,0 2-22 16,0-2-20-16,0-4 7 0,3-3-13 0,6-3 0 0,2 0-47 0,1-1-12 15,1 0 36-15,0-3-175 0,-2-10 91 0,1 2 53 16,-2-2 4-16,0 0 1 0,-4-1 5 0,-1-3 0 16,-3 2-23-16,0 0 50 0,-2-1-40 0,0 4 8 15,0 1 110-15,-4-2-47 16,-4 6 3-16,0 2 163 0,-2-2-91 0,0 7-31 16,1 0-31-16,0 0 41 0,0 0-15 0,4 5 0 15,-2 2 8-15,3 2-139 0,3 3 50 0,-2-2 12 16,3 1 40-16,0 0-368 0,0 0 166 0,3-3 71 15,4 2-296-15,1-3 154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19:49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3825 5092 1214 0,'-5'-31'0'0,"-1"7"0"0,3 2 0 0,1-5 0 0,2 6 0 0,0 3 0 0,-2-1 0 0,2 2 0 0,-2 2 236 0,2-2-86 0,0 8-60 0,0 4 0 0,0 3 151 0,0 1-99 0,0 1-51 0,2 0 115 0,2 0-88 0,3 3-38 0,-1 14 93 0,0 3-66 0,2 8-32 15,-3 7 9-15,-1 6 180 0,-2 12-111 0,-1 10-56 16,1 5-27-16,-2 8 159 0,0 12-208 0,0-3-21 0,0 7 0 0,0 20 0 31,0 15 0-31,0 11 0 0,0 23 0 0,0-16 0 0,0 2 0 0,0 1 0 16,0-6 0-16,0 3 0 0,1 5 0 0,4-29 0 16,-2-4 0-16,2 1 0 0,3 5 0 0,-1 3 0 31,-2 4 0-31,3-25 0 0,-3 3 0 0,4 2 0 15,0-8 0-15,-4-3 0 0,1 9 0 0,0-16 0 0,-3 2 0 0,1 1 0 0,-1-3 0 0,0 2 0 16,3 13 0-16,-3-15 0 0,-1 2 0 0,2-12 0 16,-2-7 0-16,-1 0 0 15,1-18 0-15,1 2 0 0,-3-10 0 0,0-10 0 16,0-8 0-16,0-5 0 0,0-13 0 0,0-9 0 16,0-3 0-16,0-1-180 0,0 0-26 0,-6-1 74 15,0-8 51-15,-1-6-434 16,-3-7 239-16,1-8 119 0,-4-8 60 0,2-7-298 15,1 0 184-15,1-4 87 0,-1-4 43 0</inkml:trace>
  <inkml:trace contextRef="#ctx0" brushRef="#br0" timeOffset="395.96">3696 4916 1092 0,'-3'-18'0'0,"1"1"0"0,1 6 0 16,1-1 0-16,0-1 0 0,0 4 0 0,0 5 0 0,0 1 380 0,0-1-170 0,0 3-85 0,0 1-33 0,0 0 181 15,0 0-117-15,0 2-58 0,-4 13-29 0,-9 8-2 16,-7 4 10-16,-2 7-37 0,-5 7-31 0,-3 4 1 16,-2 5 29-16,-3 3-131 0,-1 6 75 0,4-7 24 15,-2-1 0-15,-1 2-353 47,4-4 187-47,0-1 93 16,0 0-9-16,11-17-510 0,8-8 273 0,5-12 136 0</inkml:trace>
  <inkml:trace contextRef="#ctx0" brushRef="#br0" timeOffset="527.61">3666 4977 1627 0,'11'0'0'0,"6"0"0"0,6 0 0 0,2 1 0 0,4 6 0 0,7 3 335 0,9 2-147 0,8 3 263 0,-2 4-210 0,6 1-101 0,2 3-50 0,3 0 230 0,2 2-141 0,7 1-59 0,-16-5-46 0,0 0-530 16,-1 0 247-16,-6 0 124 16,-1 5 63-16,1 4-882 0</inkml:trace>
  <inkml:trace contextRef="#ctx0" brushRef="#br0" timeOffset="1323.48">1690 7902 909 0,'-27'-3'0'0,"8"-1"0"0,6-1 0 0,1 4 0 0,4-3 0 0,0 1 352 0,1-1-147 0,7 3-87 16,0-4-40-16,0 5 128 0,0-4-84 0,4 1-41 16,4-3 135-16,5 0-93 0,4 2-42 0,3-2 0 15,4 2 87-15,5-2-65 0,2 2-21 0,5-1 119 16,1 1-81-16,6 2-40 0,4-3 0 0,-1 4 8 16,12-1 10-16,-4-1-58 0,4 3-1 0,4-3 38 15,5 2 0-15,0-2-38 0,14-2 28 0,-17 3-67 16,3-1 0-16,3-1 0 0,0 0 0 0,-3 0 0 15,9-2 0-15,-13 2 0 16,0 0 0-16,-2-2 0 0,2 1 0 0,2 1 0 16,7-3 0-16,-7 1 0 0,-6 2 0 0,7-1 0 15,0-2 0-15,10 0 0 0,-12 2 0 0,8 0 0 16,2-1 0-16,2-1 0 0,-2 3 0 0,15-3 0 16,-17 0 0-16,6 2 0 0,2-1 0 0,3 1 0 15,2-2 0-15,9 1 0 16,-17-1 0-16,2-1 0 0,7 2 0 0,1-2 0 0,0 0 0 0,12 1 0 15,-18 0 0-15,1 0 0 16,7-3 0-16,1 2 0 0,-1-1 0 0,12 0 0 16,-20 1 0-16,3-1 0 0,5 1 0 0,-2 3 0 15,2-4 0-15,6 0 0 0,-19 3 0 0,-1 0 0 16,2 0 0-16,2 1 0 31,-5-2 0-31,4 4 0 0,-20 0 0 0,-2 2 0 0,-6 1 0 0,-2 0 0 0,-4 0 0 0,3 0 0 16,-12 0 0-16,-4 0 0 0,-5 0 0 0,-4 0 0 15,-4 1 0-15,-3 0 0 0,-11 1 0 0,-2-2 0 16,-2 3 0-16,0-3 0 0,0 0-14 0,-10 0-130 16,-5 2-445-16,-2 3 275 31,-3-2 136-31,2-1 69 0,0-1-307 0,-2-1 178 0,10 0 104 0,-3 0-558 16</inkml:trace>
  <inkml:trace contextRef="#ctx0" brushRef="#br0" timeOffset="1516.15">6825 7243 927 0,'2'-3'0'16,"2"-1"0"-16,-1 2 0 0,4-3 0 0,3 4 0 0,5-3 0 0,1 4 419 0,6 0-190 0,3 0-94 0,9 0-49 0,6 0 412 0,3 10-220 0,1-1-124 0,-2 2 242 0,1 5-179 0,-2 1-88 0,-2 2-46 0,2 3 105 0,-11 0-80 0,-6-1-34 0,-4 3-64 0,-6-2-10 0,-9 3 0 15,-3 1 0-15,-2-2 0 0,-18 3 0 0,-7 0 0 16,-12 0 0-16,-5 4-192 0,-11 3 114 0,-2-2 42 15,-8 1-641-15,-9 4 289 16,-6 5 178-16,-11 3 66 0,-19 11-705 0</inkml:trace>
  <inkml:trace contextRef="#ctx0" brushRef="#br0" timeOffset="2268.53">3830 6102 752 0,'0'-10'0'0,"-1"0"0"0,-1-1 0 0,0 4 0 0,0 0 0 0,1 0 0 0,-3 2 0 0,0 1 0 0,1-1 109 0,-1 3-39 15,1 2 0-15,1 0 54 0,-6 0-41 0,3 0-1 16,-1 4-30-16,-4 6 64 0,1-1-38 0,-1 4 1 16,-3 1 19-16,-1 3-28 0,-7 2 10 0,1 1-39 15,0 3 40-15,-6 5-40 0,-2 1 1 0,-5 1 35 16,-4 8-25-16,0-2-11 0,-4 3 0 0,-4 5-4 16,-5 1 4-16,-3 3 0 0,-9 7 11 15,6-6-39 16,-4 2 0-31,0 3 28 0,-2-1-70 0,2 2 30 0,-7 5 9 0,14-9 13 0,4-6 12 0,-3 5-22 0,4-4 19 0,-3 0-118 0,-3 2 58 16,12-7 12-16,-1-4-1 0,1 4-9 16,2 0 36-16,1-4-12 0,-1 3 12 0,10-8-15 15,-1-3 10-15,4 0-3 0,0-3-18 0,2-1 20 16,0 4 2-16,5-10 0 0,0 0-45 0,1-2-2 16,1 3 44-16,-4-1-53 0,6-6 50 0,0 0-5 15,2 0 4-15,2-5-46 0,2-1 0 0,-1 2 25 16,3-7 13-16,5 1-61 0,1-3 27 0,0 0-9 15,2 0-114-15,0 0 58 0,0 0 44 0,0 0-422 16,9-8 222-16,9-3 112 0</inkml:trace>
  <inkml:trace contextRef="#ctx0" brushRef="#br0" timeOffset="3359.28">3839 6092 776 0,'-9'-6'0'0,"2"2"0"0,2 1 0 0,-2-1 0 0,3 1 0 0,0 1 0 0,1-1 0 0,3-1 116 0,0 2-39 0,0-2 133 0,0 4-85 0,4-3-42 16,5-1 9-16,1 4 65 0,0-2-59 0,4 2-28 15,0 0-1-15,-1 0 36 0,2 0-22 0,2 0-11 47,-2 0-32-47,3 0 49 0,-1 5-49 0,3-1 0 0,1 2 59 0,-2-1-59 16,1 2 0-16,3 0-26 0,3 2 26 0,-2 1 0 0,3 0 10 15,-3-1-42-15,2 3-1 0,0-1 33 0,-1 0 0 0,-1 2-35 0,3-1 43 0,-3 0-9 16,-2 0-16-16,1 0 1 0,-2-1-2 0,1 0 11 16,5 1 13-16,-8-2-14 109,3-1-5-109,0 0-26 0,-2 1 30 0,1-2-1 16,3 1 11-16,-6 2-43 0,1-4 1 0,3 2 30 0,-2-1-2 0,1 3 1 0,4-2 2 0,-3 2-11 0,0-4-51 0,-1 3 28 0,2 0-15 0,6 4 23 0,-7-8-15 0,-1 5 18 0,2-1 7 0,2 0-1 0,1-1 27 0,1 0 3 0,-1 0-29 0,-4 0 20 0,2 0-18 0,-1 1 4 0,0-2-3 0,2 3-36 0,-5-1 36 0,-1-1 4 0,-2 3-3 0,2-1-43 15,-5 3 0-15,8-2 39 0,-7 2-13 0,1-2 6 16,1 1 5-16,0-2-21 0,0 1 17 15,2 3-4-15,-5-3 3 0,2-3 14 16,1 2-15-16,0 0-2 16,-1-1 2-16,4 0 24 0,-3 0-23 0,0 0 5 0,-4-3-4 0,4 2 2 15,0 0-1-15,2 2 6 0,-2-4-40 0,-1 2 34 16,1-1-1-16,-1-1-4 47,0 4 4-47,3-2 0 0,-2 3 0 0,-3-4 5 0,3 0-6 0,1 2-3 15,-2-1 1-15,4 2 5 0,-4 0-5 0,0-3-1 0,0 2 1 0,2 0-13 0,-2-1 13 0,6 4 3 0,-5-4-17 0,-1 1 14 16,1-1-1-16,1 2-3 31,-1 0 3-31,3 0 0 0,-5-3 0 0,2 2 1 0,-1-3-2 0,0 1-2 0,2 1 2 0,2 1 0 0,-3-5-1 0,0 3 1 16,1-1 0-16,-3 1 48 0,6 1-43 0,-6-2 0 16,2 1-24-16,-3 0 23 0,3 1-1 0,-2 0-29 15,5 1 30-15,-5-2-3 16,-1 2 2-16,3-2-16 0,-1 2 14 0,2 1-4 0,1 1 4 0,-1-4-23 15,-1 2 20-15,1-1-3 16,-1 0 3-16,-1 0-9 0,6 2 7 0,-7-1-1 16,1-1 0-16,0-1 0 0,-2 1 1 0,0 1-18 15,3 3 17-15,-6-4 0 0,3-2 0 0,-4 4-12 16,1-1 12-16,0-1-1 0,2 0-2 0,-3 0 8 16,0-1-7-16,-1-2 1 0,2 0-1 0,-2-1 11 15,3 4-11-15,-2-6 1 0,-4 1 26 0,2-1-25 16,-2 0 2-16,0-2 1 0,1 1-1 0,-4 0 0 15,1-2 2-15,-2 2 5 0,0-2-6 0,0 0 0 16,-1 0 0-16,1 0-3 16,-2 0 3-16,1 0 0 0,-1 1 0 0,0-1-7 15,2 0 6-15,-2 0 1 16,2 2-28-16,-2-2 0 0,0 0 25 0,0 0-295 16,0 0 133-16,0 0 75 31,0 0 26-31,0 0-855 0</inkml:trace>
  <inkml:trace contextRef="#ctx0" brushRef="#br0" timeOffset="6802.85">9209 11311 448 0,'-17'-14'0'0,"0"6"0"0,4-2 0 0,5 6 0 0,-2-2 0 0,8 5 272 0,0 0-114 0,2-2-57 15,0 0-28-15,0 2 102 0,0-1-55 0,0-1-43 16,5 3 41-16,6 0-38 0,1 0 1 0,1-3 74 16,6 3-45-16,1 0-38 15,-1 0 0-15,5 0 103 0,-2 0-65 0,3 3-33 16,6 6 11-16,-6-5 60 0,6 0-53 0,-1 3 1 15,3-1-52-15,4-2 89 0,7-1-34 0,-1 1-10 16,2-4 7-16,2 0-1 0,2 0-51 0,2 0 30 16,8 0-19-16,-6-4-12 0,2-4 1 0,1-1 26 15,5 1-26-15,0-1 0 0,8-1 11 0,-13 0-54 47,-1 3-1-47,1 2 0 0,0-2 0 0,-3 5 0 0,12-4 0 0,-15 4 0 0,2 0 0 0,1 1 0 16,1 1 0-16,6-2 0 0,-10 0 0 0,4 1 0 0,2 0 0 0,3-3 0 15,4-2 0-15,10 5 0 0,-14-3 0 0,6-1 0 16,-4 4 0-16,5 0 0 0,1 1 0 0,14 0 0 16,-12 0 0-16,2 0 0 0,2 0 0 0,-1 0 0 15,2 0 0-15,10 0 0 0,-13 0 0 0,6 0 0 16,3 0 0-16,0 0 0 0,1 0 0 0,13 0 0 16,-13 0 0-16,4 0 0 15,5-1 0-15,1-4 0 0,-4 2 0 0,14-1 0 0,-18 2 0 0,5 0 0 16,3 1 0-16,1-1 0 15,0 2 0-15,11-2 0 0,-16 2 0 0,11-2 0 16,1 2 0-16,1-1 0 63,2-1 0-63,12-1 0 0,-16 2 0 0,7-1 0 0,0-1 0 0,3-3 0 0,4 4 0 0,19-5 0 0,-24 2 0 0,5-2 0 15,3 2 0-15,5-1 0 0,7 0 0 0,12 1 0 0,-24-2 0 0,5 2 0 0,8 0 0 0,1 1 0 0,2 0 0 0,11 0 0 16,-19 1 0-16,6 2 0 0,2 0 0 0,3-2 0 15,8 3 0-15,10-2 0 32,-27 2 0-32,4 0 0 0,7 0 0 0,3 0 0 0,10-1 0 0,-20-1 0 0,13 2 0 0,1-1 0 0,1-2 0 15,-1 3 0-15,21-5 0 0,-33 1 0 0,6 1 0 0,10-2 0 16,4-1 0-16,-5 3 0 0,16-4 0 0,-23 1 0 16,2 1 0-16,0 1 0 0,4-1 0 0,3 0 0 15,8 3 0-15,-30 0 0 31,11 0 0-31,6-1 0 0,-6 0 0 0,2 0 0 0,15 1 0 0,-26-1 0 0,1 1 0 16,7 0 0-16,4-1 0 0,-1 1 0 0,7 2 0 0,-23-3 0 16,10 1 0-16,0 2 0 0,-9 0 0 0,-1 0 0 15,13 0 0-15,-26 0 0 0,-1 0 0 0,0 0 0 16,2 0 0-16,0 0 0 16,5 5 0-16,-22-1 0 0,-2-3 0 46,5 3 0-46,5-2 0 0,-5-1 0 0,1 1 0 0,-20 0 0 0,-5-2 0 0,2 0 0 0,-2 0 0 0,-5 0 0 0,4 0 0 16,-25 0 0-16,-2 0 0 0,-6 0 0 0,-8 0 0 0,-7 0 0 31,-7 0 0-31,-14 0 0 0,-3 0 0 0,0 1 0 0,-12 7-257 0,-16 8-31 0,-11 4-878 0,-17 6 562 0</inkml:trace>
  <inkml:trace contextRef="#ctx0" brushRef="#br0" timeOffset="7863.98">9112 16399 1012 0,'-2'0'0'0,"-5"-4"0"0,2-1 0 0,5 2 0 0,0 3 0 0,6 0 0 0,13 0 139 0,3 5-48 0,8 2 0 16,4-2 170-16,5 1-114 16,0-1-52-16,5-2 197 0,8 0-124 0,6-1-62 0,9-1-21 0,-3-1 75 15,3 0-58-15,3 0-30 16,5 0 0-16,3-1 145 0,16-6-76 0,-11-1-55 15,5-5 107-15,-1 0-74 0,8-2-39 0,0-3 1 16,13 0 40-16,-14-1-121 0,2 2 0 0,1 3 0 16,0-4 0-16,2 1 0 0,16 1 0 0,-20 4 0 15,0-2 0-15,3 1 0 0,0 2 0 0,2 2 0 16,12 0 0-16,-22 1 0 47,2 2 0-47,0 1 0 0,3 1 0 0,6 3 0 0,9-1 0 0,-22-1 0 0,6 3 0 0,1 0 0 0,5 0 0 0,15 0 0 0,-21 0 0 0,2 0 0 15,5 0 0-15,6 3 0 0,1-1 0 0,12 1 0 16,-25 1 0-16,4-1 0 0,8-1 0 0,4 2 0 16,-1-1 0-16,14 0 0 0,-23-1 0 0,10 1 0 47,4-2 0-47,-4 3 0 0,2-3 0 0,11 5 0 0,-17-4 0 0,2 1 0 0,1 4 0 0,1-2 0 0,2-1 0 0,17 4 0 15,-22-5 0-15,6 1 0 0,-1 1 0 0,9-1 0 16,2 1 0-16,11-2 0 0,-23-1 0 0,8-1 0 15,7 3 0-15,0-1 0 0,1-1 0 0,15-1 0 16,-17-1 0-16,3 2 0 31,2-1 0-31,0 2 0 0,5-2 0 0,9 3 0 0,-26-2 0 0,6 2 0 0,9 2 0 0,-2-3 0 0,-1 1 0 0,14 0 0 16,-17 0 0-16,4-1 0 0,2 0 0 16,5 0 0-16,5 0 0 0,8 2 0 0,-26-2 0 0,11-2 0 15,8 2 0-15,-3 3 0 16,-3-2 0-16,18 0 0 0,-23-1 0 0,0 1 0 15,3 1 0-15,5 3 0 0,-2-3 0 0,7 3 0 16,-24-2 0-16,9 1 0 0,2 1 0 0,-4 1 0 16,13 1 0-16,-20 0 0 0,5-1 0 0,-3 1 0 15,2 0 0-15,5-1 0 0,9 0 0 16,-26 0 0-16,2-2 0 0,9-3 0 0,2 3 0 0,-6-3 0 16,7 2 0-16,-23-3 0 0,7-1 0 0,-2 2 0 15,-3 1 0-15,-7-1 0 16,7-2 0-16,-15 3 0 0,-4-1 0 0,-5 1 0 15,-8-1 0-15,-7 2 0 0,5 1 0 0,-17-3 0 16,-1 3 0-16,-5-1 0 0,-4 1 0 0,-8-2 0 16,-2 3 0-16,-10-1 0 0,-5-2 0 0,-2 4 0 15,-1-4 0-15,-2 2 0 0,-2 1 0 0,-5-3 0 16,-3 2 0-16,-2-3 0 0,-1 2 0 0,-3-3 0 16,1 1 0-16,1-3 0 15,-3-1 0-15,0 1 0 0,0-1 0 0,-3 2 0 16,-6-1 0-16,-6 4 0 0,-4-1-634 0,-4 1 33 15</inkml:trace>
  <inkml:trace contextRef="#ctx0" brushRef="#br0" timeOffset="12295.8">5413 5661 1228 0,'0'-33'0'0,"0"7"0"0,2 3 0 0,0 6 0 0,-1 0 0 0,-1 14 0 0,0-1 305 0,0 4-132 0,0 0-66 0,0 0-34 0,-1 7 419 0,-8 12-230 0,-5 8-111 0,-8 14-55 0,-4 11-28 0,-4 12 0 0,-7 12 334 0,-1 0-186 0,-2 7-87 0,1 5-45 0,-2 2-7 0,-2 10-77 0,-4 14 0 0,3-15 0 0,1-3 0 0,2-5 0 0,0-10 0 0,5-3 0 0,-3 1 0 0,13-22 0 15,0-10 0-15,3-5-234 0,6-4-10 0,1-4 82 0,5-15-572 0,7-6 346 0,3-8 174 0,1-5 87 0,0 0-461 0,0-2 263 0,0-12 147 0</inkml:trace>
  <inkml:trace contextRef="#ctx0" brushRef="#br0" timeOffset="12512.17">4653 6775 1095 0,'-5'-4'0'0,"1"3"0"0,1 0 0 0,-1 1 0 0,2 0 0 0,1 13 0 0,1 5 508 0,0 7-234 0,0 7-117 0,0 3-48 0,0 2 192 0,0 4-130 0,0 4-65 0,0-1 206 0,0 0-136 0,0-1-57 15,0-11 76-15,0-6-72 0,0-6-40 16,0-8-1-16,-2-3 38 31,1-5-120-31,1-4 0 0,0-1 0 0,1-13 0 0,14-10 0 0,4-8 0 0,6-8 0 0,2 0 0 0,3-5 0 0,5-2 0 16,5-3 0-16,3-6 0 0,9-8 0 0,0 6-936 15,0-2 436-15,10-5 231 0,0-1 108 0,4-6-622 16</inkml:trace>
  <inkml:trace contextRef="#ctx0" brushRef="#br0" timeOffset="12731.59">5634 5617 1575 0,'-6'-15'0'0,"3"4"0"0,1 0 0 0,0 2 0 0,1 6 0 0,1 1 346 15,0 2-153-15,0 0-76 16,1 0 561-16,6 8-309 0,3 6-169 0,-3 3 85 0,1 3-121 16,1 4-160-16,-2 2-4 0,0 3 0 15,-1-1 0-15,-2 2 0 0,1 1 0 0,0-1-77 16,-2-1-110-16,1 5 123 0,-2-6 48 0,-1-3-643 16,-1-1 348-16,0-6 47 31,0-1-451-31,0-3 326 0,0-10 180 0,-3-4-84 0,-1-4 127 0,-4-16 62 0</inkml:trace>
  <inkml:trace contextRef="#ctx0" brushRef="#br0" timeOffset="12970.95">5592 5470 1288 0,'-6'-34'0'0,"1"2"0"0,-1 3 0 0,6 9 0 0,0 4 0 0,0 1 336 0,6 4-148 0,5 1-73 0,8-2 270 0,0 5-178 0,4 2-82 16,6 2-43-16,0 1 428 0,7 1-225 0,-3 1-127 15,3 1 94-15,-2 11-252 0,-2 6 0 0,-2 2 0 16,3 5 0-16,-11 5 0 0,-6 4 0 15,-8 3 0-15,-2 4 0 0,-6 1 0 0,0 11 0 0,-7-7 0 16,-11 0 0-16,-3 0 0 0,-3 2 0 0,-8-4 0 16,-6 6-30-16,2-13-29 15,0-6-259-15,1-2 144 0,5-9 45 0,1-5 44 16,5 0-433-16,10-12 245 0,10-3 115 0,4 0-641 31,3-14 379-31</inkml:trace>
  <inkml:trace contextRef="#ctx0" brushRef="#br0" timeOffset="13112.57">6140 5773 2443 0,'0'0'0'0,"0"0"-1"0,0 0-1 0,0 0 2 0,0 0 0 0,2 0 0 0,-1 0 0 0,0 6 620 16,3 2-279-16,0 6-155 0,1 5 158 0,1 2-344 16,0 5 0-16,4 4 0 0,-3 5 0 0,5 1 0 15,-3 0 0-15,3 3 0 0,-1-1 0 0,2 3 0 16,-2-9 0-16,-4 2-1127 0</inkml:trace>
  <inkml:trace contextRef="#ctx0" brushRef="#br0" timeOffset="14824.23">11610 14539 1288 0,'-11'-14'0'0,"0"0"0"0,1 3 0 0,2-1 0 0,4 4 0 0,1 5 0 0,0-3 0 0,3 1 0 0,0 5 318 0,0-5-130 0,0 3-79 0,0 1-35 0,6 0 116 16,1-2-75-16,4 3-38 0,-1-5 163 0,3 4-105 15,2 0-49-15,0-1 86 0,2-1-67 0,-2 3-34 16,6-3 11-16,-3 1 167 16,1 2-105-16,1-3-52 0,2 0-27 0,-2 2 66 15,7-2-131-15,-2 1 0 0,1 2 0 0,2-3 0 16,3 1 0-16,2 0 0 0,6 1 0 0,0-1 0 16,0 0 0-16,6 1 0 0,0-1 0 0,2 0 0 15,9 1 0-15,-8-1 0 0,-1 1 0 0,5-2 0 16,-2 0 0-16,-2-1 0 0,8-1 0 0,-10 2 0 15,3-3 0-15,2 1 0 94,-1 1 0-94,8-2 0 0,-11 3 0 0,1-3 0 0,-1 0 0 0,2 1 0 0,-2 2 0 0,11-4 0 0,-10 5 0 0,2-1 0 0,3-1 0 0,0-1 0 0,1 2 0 0,9-1 0 0,-13-2 0 0,1 2 0 0,4-2 0 0,2 2 0 0,0-1 0 16,9 0 0-16,-10 3 0 0,4-1 0 0,-3 1 0 0,0 0 0 0,2 0 0 0,8 1 0 0,-13 1 0 15,7 0 0-15,0 0 0 0,4 0 0 79,-1 0 0-79,8 0 0 0,-13 0 0 0,3 0 0 0,-3 3 0 0,5-1 0 0,5 1 0 0,8 0 0 0,-17-2 0 0,2 2 0 0,1 0 0 0,-3-2 0 0,3 2 0 0,9 1 0 0,-11-2 0 0,2 2 0 0,2 0 0 0,-1 0 0 15,-3 0 0-15,9 1 0 0,-12 0 0 0,2-1 0 16,2 1 0-16,5 2 0 15,0-4 0-15,7 2 0 0,-15 1 0 0,2 0 0 0,0-1 0 0,0 2 0 16,3 2 0-16,9-2 0 0,-10 1 0 0,-3 1 0 16,3-1 0-16,-1 2 0 0,1-4 0 0,9 5 0 15,-8-4 0-15,3 1 0 0,6-4 0 0,-1 3 0 16,12-3 0-16,-17 1 0 0,3-2 0 0,5 0 0 16,4-3 0-16,4 0 0 0,9 3 0 0,-18-3 0 46,0 2 0-46,-1-1 0 0,6 3 0 0,1-2 0 0,8-2 0 0,-17 2 0 0,-1 1 0 0,-1-3 0 0,0 2 0 0,2 0 0 0,11 1 0 0,-15-3 0 16,1 1 0-16,-1 3 0 16,-1 0 0-16,-2 0 0 0,6 1 0 0,-12-1 0 15,1-1 0-15,-1 2 0 0,-1-1 0 0,-5 3 0 16,6 0 0-16,-17-1 0 0,-1-2 0 0,-3 3 0 16,-1-4 0-16,-2 1 0 0,5 1 0 0,-12-2 0 15,0-1 0-15,-1 2 0 0,-3-2 0 0,-1-1 0 16,2 3 0-16,-9-4 0 0,0 0 0 0,-2 0 0 15,-5 0 0-15,4 0 0 0,-3 0 0 16,-4 0 0-16,-3 0 0 0,1 0 0 16,-2 0 0-16,-1 0 0 0,0 0 0 0,0 0 0 47,0 0 0-47,0 0 0 0,-3 0 0 0,-3 0 0 0,-4-3 0 0,-3 3-158 0,2 0 48 0</inkml:trace>
  <inkml:trace contextRef="#ctx0" brushRef="#br0" timeOffset="72792.45">11106 1980 1530 0,'0'2'0'0,"0"-1"0"0,0-1 0 0,0 2 0 0,0-2 0 0,0 0 0 0,4 0 769 0,10 0-356 0,4-2-193 16,6-7-90-16,5-3 335 0,3-2-213 0,2 1-107 15,7 1-138-15,-1-2-72 0,-1 3 4 0,0 2 50 16,-3 3-279-16,-1 0 164 0,2 5 91 0,-13 1-744 16,-5 0 408-16,-4 0 141 15,-7 8 122-15</inkml:trace>
  <inkml:trace contextRef="#ctx0" brushRef="#br0" timeOffset="73068.71">11211 2073 1385 0,'-22'0'0'0,"4"4"0"0,-2-1 0 0,13 1 0 0,1-3 0 0,4 1 0 0,2 0 671 0,2-2-316 0,12 0-149 0,8 0-89 0,5 0 404 0,3 0-241 0,3-4-121 0,3-3 69 0,4 1-219 15,-6 1-9-15,-1-2 0 16,0 4 0-16,-2-1 0 0,0 2 0 0,4-1-460 16,-8 1 182-16,-5 0 158 15,-1 2 79-15,-4 0-807 94,-4 0 411-94,0 0 162 16,-9 0 123-16</inkml:trace>
  <inkml:trace contextRef="#ctx0" brushRef="#br0" timeOffset="73722.59">11443 1570 837 0,'0'0'0'0,"2"0"0"0,-1 0 0 0,2 0 0 0,-1 0 0 0,-2 0 0 0,2 0 0 0,-1 0 97 0,-1 1-29 16,2-1 252-16,0 0-141 0,0 2-61 0,0-1-45 0,-2 2 276 15,0 0-156-15,0 3-77 16,0 3-40-16,-11 4 129 0,-3 4-88 0,-6 3-40 0,-4 8 1 0,-7 1-86 16,-3 5 10-16,-2 0 36 15,-3 2-142-15,-1-2 71 0,2-3 35 0,7-4-508 16,-3-2 280-16,14-13 68 31,7-5 87-31,8-7-635 0</inkml:trace>
  <inkml:trace contextRef="#ctx0" brushRef="#br0" timeOffset="73924.3">11398 1755 1861 0,'0'-7'0'0,"0"2"0"15,0 3 0-15,0 0 0 0,0 1 0 0,0 1 0 0,0 0 208 0,0 13-90 0,0 5-39 0,0 7 196 16,-1 7-118-16,-7 6-59 0,-2 5-20 0,-3 4-5 15,-1 4-1-15,-4 4-33 0,-1 1 0 0,-4 2-95 16,-2 7 58-16,4-16-10 16,0-2-300-16,-1-5 174 0,2-5 86 0,3-2-259 15,-3 0 165-15,7-12-2 0,2-7 68 0,2-5-478 0,4-4 258 0</inkml:trace>
  <inkml:trace contextRef="#ctx0" brushRef="#br0" timeOffset="74144.71">11303 2247 2340 0,'2'5'0'0,"-2"-4"0"0,1 5 0 0,-1 2 0 0,0 1 0 0,0 3 0 0,0 7 0 0,0 5 0 0,0 2 0 0,-1 6 274 0,-2-2-118 16,-2 6-50-16,3-7-38 0,-2 1 0 0,0-2-30 0,3-2-451 0,-1-6 225 0,1-1 123 0,1-9 47 0,0-4-542 0,0-5 292 0,0-1 147 0,0-4-512 0,0-13 288 0</inkml:trace>
  <inkml:trace contextRef="#ctx0" brushRef="#br0" timeOffset="74332.21">11312 2284 1455 0,'4'-17'0'0,"2"-3"0"0,-1 8 0 0,3 2 0 0,-1 2-1 0,3 1-1 0,-1 2 1 0,4 1 266 0,-3 1-119 0,3 3-56 0,2 0 191 0,-4 0-123 0,5 0-61 0,-2 0 65 0,1 7-67 0,-5 0-30 15,1 1 0-15,-1 0 76 0,-1 3-52 0,0 0-17 16,-3 0-10-16,-1 2 58 0,-3 1-42 0,2 3 1 15,-1 2 159-15,-2-1-105 16,-1 0-89-16,2 2-44 0,-2 0 0 0,2-1 0 0,0 4 0 0,0-3-410 31,0-1 196-31,1 1 126 0,0-4 58 0,0 4-743 0,0-2 339 0,1-5 202 32,-2-2 97-32,-2-2 49 0,0-4 24 15</inkml:trace>
  <inkml:trace contextRef="#ctx0" brushRef="#br0" timeOffset="74490.78">11383 2383 885 0,'-8'-6'0'0,"0"3"0"0,0-1 0 0,5 0 0 15,1 3 0-15,2-1 0 0,0 2 662 0,0-3-313 0,1 2-146 0,6-1 160 0,5 0-162 0,-2 2-82 0,3 0-41 0,2 0-315 0,-4 0 146 0,3 0 60 0,0 0 34 0,-5 0-672 0,1 5 344 0,-1 1 171 0,-1 3-281 0,-4-1 209 16,0 0 102-16</inkml:trace>
  <inkml:trace contextRef="#ctx0" brushRef="#br0" timeOffset="74730.14">11425 2481 765 0,'-10'3'0'0,"1"3"0"0,-3 0 0 0,4-1 0 0,1-1 0 0,4-1 0 0,1-1 339 0,0-2-151 0,2 0-66 0,0 0 144 0,0 0-115 16,3 0-56-16,6 0-29 0,2 0-41 0,1-2 22 16,1-3-9-16,1 3-411 0,-2-3 205 0,2 5 102 15,-1-3 53-15,-2 3-471 78,-2 0 249-78,-3 0 53 0,2 3 87 0,-6 6-137 16,-1 0 97-16,1 4 52 0,-2-1 251 0,0 1-104 0,-3 3-51 0,-4-4-25 0,-2 1 191 0,3 3-118 0,-3-8-44 0,2 2 462 47,1-3-241-47,3-5-46 0,1 0-85 0,2-2 89 0,0 0-84 0,0-4-37 0,9-7 0 0,3-3-399 0,5-5 180 0,2-3 100 0,4-4-559 0</inkml:trace>
  <inkml:trace contextRef="#ctx0" brushRef="#br0" timeOffset="75164.57">11837 1858 1834 0,'0'-11'0'0,"0"-1"0"0,-3 5 0 0,1 2 0 0,0-1 0 0,2 5 0 0,0-1 0 0,0 2 208 0,0 0-85 15,0 0-33-15,2 7 67 0,5 0-60 0,1 0-30 0,3 5 0 0,2-4-482 0,-1 1 236 0,3-2 103 16,0-2-491-16,2-1 298 15,0-4 147-15,-2 0 75 0,8 0-415 0,-7-3 199 0,4-3 122 0,-1-6 71 16,-2 1 38-16,0-2 32 16,1 1 0-16,-6 3 77 0,-4 1-76 0,-1 2 0 0,-5 3-38 0,-2 2 457 15,0 1-238-15,0 0-105 16,-16 12 491-16,-4 3-225 0,-2 5-153 0,-3 1-76 0,-3 6 60 0,3-3-73 16,-4 3-32-16,2-1-1 0,-2 1 0 0,1-1-31 15,0 1 10-15,5-7 22 0,7-3-32 0,0-1 1 16,7-8 0-16,5-3 63 15,0 2-22-15,4-7-10 0,3 0 9 0,8 0 0 0,8-1-40 0,2-6 0 16,6-1 55-16,-2-2-9 16,2-1-47-16,1 0-206 0,-2 1 103 0,2 1 51 15,0 1 37-15,-5-1-252 0,1 4 111 0,-4 0 70 16,-3 2 2-16,-1 1-691 109,-1 2 341-109,-8 0 184 0</inkml:trace>
  <inkml:trace contextRef="#ctx0" brushRef="#br0" timeOffset="75223.41">11870 2236 1095 0,'-17'8'0'0,"3"-5"0"0,1 6 0 0,6-9 0 0,5 3 0 0,2-3 0 0,0 2 268 0,11-2-115 0,2 0-48 0,7 0 303 0,0 0-185 0,4 0-93 0,0 0 9 0,-2 0-51 0,3-2-15 0,-6 2-11 0,3-3-455 0,-5 3 216 0,2-3 107 0,-4 2 53 0,2-1-293 0,-3-1 168 0,-4 3 90 0</inkml:trace>
  <inkml:trace contextRef="#ctx0" brushRef="#br0" timeOffset="75370.78">12013 2129 843 0,'-9'-1'0'0,"0"1"0"0,3 0 0 0,-1 0 0 0,1 3 139 16,0 9-50-16,-2 2-17 0,3 6 425 0,1 1-230 16,-2 8-115-16,-4 0 222 0,3 6-169 0,-6 5-74 15,-1-5-52-15,1 1-288 0,-4 0 124 0,3-5 61 16,0-2 30-16,3-2-268 0,3-13 146 0,1-5 76 15</inkml:trace>
  <inkml:trace contextRef="#ctx0" brushRef="#br0" timeOffset="75542.16">11926 2363 1597 0,'5'0'0'0,"1"0"0"0,1 0 0 0,0 0 0 0,1 0 0 0,2 2 0 0,2 3 225 0,2 2-85 0,1 5 611 0,1-3-357 0,2 2-178 0,0 1-90 0,2 1-163 0,1 2 47 0,-3-4-10 0,0 1 37 0,2-3-677 0,-2 0 339 0,-1-3 169 16,1-6 95-16</inkml:trace>
  <inkml:trace contextRef="#ctx0" brushRef="#br0" timeOffset="75672.81">12258 2044 1469 0,'6'-12'0'0,"4"4"0"0,5-2 0 0,3 1 0 0,3 0 0 0,4 2 370 0,3 1-167 0,5-1-82 0,1-1 467 0,7-1-266 0,-4 4-146 16,-2-2-70-16,-1 1-317 16,-2 0 124-16,-3 3 62 0,2 1 41 0,-15 2-803 15,-3 0 412-15</inkml:trace>
  <inkml:trace contextRef="#ctx0" brushRef="#br0" timeOffset="75819.42">12355 2217 1736 0,'-8'10'0'0,"3"-2"0"0,1 1 0 0,4-3 0 0,0 3 0 0,3-6 0 0,11 2 0 0,4-2 292 0,3-2-128 0,2-1-63 0,2 2 68 16,0-2-71-16,-3 0-30 15,1 0 0-15,-1 0-329 0,0 0 149 0,1-2 84 16,-9 1 28-16,-1-1-644 0,-3 1 331 0</inkml:trace>
  <inkml:trace contextRef="#ctx0" brushRef="#br0" timeOffset="76053.78">12468 2092 1952 0,'-6'-5'0'0,"0"-1"0"0,3 3 0 0,2 2 0 0,1 1 0 0,0 0 0 16,0 12 0-16,1 8 0 0,5 8 315 0,5 7-139 0,-1 6-69 0,-1 7 362 0,-2 2-221 0,2 4-105 0,-5 0-53 0,-1 0 66 16,0 3-50-16,-3-14-39 0,0-7 0 0,0-7-49 15,-6-5-1-15,-3-6-17 16,-5-3 0-16,0-12 0 0,-3-3 0 0,1 0-366 0,-3-6 200 0,3-9 102 15,-2 0 57 1,5-3-858-16,1-3 399 0,2 1 214 47</inkml:trace>
  <inkml:trace contextRef="#ctx0" brushRef="#br0" timeOffset="76475.67">13145 2221 1299 0,'-9'-13'0'0,"-1"-1"0"0,6 1 0 0,4 6 0 0,0 0 0 0,6 1 0 0,9 0 349 0,5 2-156 0,3-1-69 0,1 3 48 0,3 2-68 0,-2 0-33 0,-2 0 17 0,-3 7-26 0,3 6 10 0,-11 2-34 0,-4 4-85 0,-7 4 43 0,-1 3-1 0,-7 1 43 0,-11 4-69 0,-7-2 30 0,-3-3-1 0,-6-2 40 0,-2-2-104 15,0-4 48-15,-6 0-9 0,6-10-168 0,2-3 84 47,3-5 54-47,4 0-157 0,6-14 97 0,5-8 28 16,14-6 36-16,2-8-452 0,13-3 234 0</inkml:trace>
  <inkml:trace contextRef="#ctx0" brushRef="#br0" timeOffset="76624.78">13349 2002 1495 0,'0'0'0'0,"0"4"0"0,0 0 0 0,-1 7 0 0,-7 2 0 0,0 6 0 0,-5 5 0 0,-2 5 792 0,2 5-377 0,-2 5-189 0,4-1-94 0,4 1 352 0,3 3-214 0,4-9-153 0,3-1-117 0,13-6 0 0,9-5 0 0,5 0 0 15,5-2 0-15,3-9 0 16,2-3 0-16,1-2-492 0,-1-5 194 0,2 0 168 15,2 0 93-15,-10-8-966 0</inkml:trace>
  <inkml:trace contextRef="#ctx0" brushRef="#br0" timeOffset="76808.03">13707 1840 1824 0,'-12'0'0'0,"4"-5"0"0,3 4 0 0,4-3 0 0,1 1 0 0,0-1 300 0,12 4-136 0,8-2-63 0,4 0 184 32,4 0-124-32,6 1-62 0,2-1-22 0,-2 2-172 0,0-3 66 0,-1 3 33 0,2 0 0 0,-2 0-575 15,2 0 309-15,-8 0 142 0,-5 0-663 0,-6 0 373 16</inkml:trace>
  <inkml:trace contextRef="#ctx0" brushRef="#br0" timeOffset="76985.56">14018 1656 1125 0,'0'-12'0'0,"0"2"0"0,0 3 0 0,0 2 0 0,-2 4 0 0,0 1 0 0,0 0 213 0,1 13-88 0,-5 9-44 0,-2 3 314 0,-1 8-180 0,-5 8-79 15,1-2-55-15,-6 2-19 16,-1 5-1-16,-3 0-24 0,-2-2 0 0,-3 4-228 47,5-12 109-47,4-4 60 0,4-10-466 0,5-5 262 0,5-12 132 0</inkml:trace>
  <inkml:trace contextRef="#ctx0" brushRef="#br0" timeOffset="77095.87">13953 1921 1977 0,'3'-3'0'0,"2"0"0"0,0 2 0 0,0 1 0 0,5 0 0 0,-2 0 0 0,3 0 0 0,3 1 0 0,0 7 371 16,2-1-168-16,3-2-74 0,-2 2-50 0,0-1-349 15,1 2 154-15,-3 1 76 0,2-1-281 0,-2 2 188 0,-4-3 81 0</inkml:trace>
  <inkml:trace contextRef="#ctx0" brushRef="#br0" timeOffset="77303.31">13703 2208 1468 0,'-8'0'0'0,"6"-5"0"0,2 0 0 0,0 1 0 0,5-3 0 0,17 1 0 0,4-3 0 0,7-1 68 0,6-1 10 0,3-1-41 0,1 1-1 0,0-1 693 0,3 2-347 0,-3 1-172 0,2 1-78 0,-14 4-496 0,-5 3 200 0,-7 1 101 0,-4 0-282 0,-11 5 191 0,-1 3 105 0,-3 6-780 0</inkml:trace>
  <inkml:trace contextRef="#ctx0" brushRef="#br0" timeOffset="77520.73">13907 2232 883 0,'0'1'0'0,"0"2"0"0,0 0 0 0,0 0 0 0,0-1 0 0,0 0 0 0,0 4 339 141,1-2-142-141,1 2-84 0,0 2-39 0,-1-1 169 0,1 1-103 0,-1 2-42 0,-1 0-243 0,0 1 90 0,0-2 47 0,0 0-1 16,0-1-457-16,0 1 261 0,-3-5 116 0</inkml:trace>
  <inkml:trace contextRef="#ctx0" brushRef="#br0" timeOffset="77613.48">14053 2160 1151 0,'3'7'0'0,"-2"3"0"0,0 4 0 0,1 3 0 0,-1 2 0 0,1 7 0 0,-1 9 655 0,2-1-313 0,-1 7-153 16,1-3-76-16,-2 4 367 0,2-1-221 0,-2 1-102 0,-1-9-195 0,0-4 37 0,0-5 0 0,0-5 38 0,0-5-474 0,0-3 246 0,0-10 110 0,-4-1-555 31,-3-2 337-31,2-17 110 0,2-5 100 0,1-6-378 0</inkml:trace>
  <inkml:trace contextRef="#ctx0" brushRef="#br0" timeOffset="77763.08">14457 1748 2770 0,'12'-9'0'0,"-3"8"0"0,0 1 0 0,-3 0 0 0,-1 11 0 0,-3 9 0 0,-2 3 0 0,0 8 0 0,-10 1 431 0,-5 4-197 0,-3 3-99 0,-3 5 52 0,0-2-80 0,-4-1-40 0,2-2-501 0,0-2 233 0,0-6 119 0,1-1 69 0,8-14-404 0,5-6 227 0,4-7 113 0</inkml:trace>
  <inkml:trace contextRef="#ctx0" brushRef="#br0" timeOffset="77903.7">14426 2051 1488 0,'6'0'0'0,"5"0"0"15,-3 3 0-15,0 3 0 0,0 6 0 0,0 5 0 0,0 3 482 0,0 9-213 0,0 0-121 0,-5 7 639 0,0 3-375 0,-1 2-188 0,-2 0-103 16,0 3-121-16,0-10 0 0,-4-1 0 0,0-6-291 15,-2-5 43-15,3-8 143 0,0-2 79 0,-1-12-915 32,1 0 488-32,1 0 245 0</inkml:trace>
  <inkml:trace contextRef="#ctx0" brushRef="#br0" timeOffset="78083.22">14593 1917 1822 0,'4'-7'0'0,"1"3"0"0,-1 1 0 0,3 3 0 0,0 0 0 0,0 4 249 15,0 7-106-15,0 5-43 47,0 2 572-31,-2 1-318 0,-2-1-159-16,2 3-60 0,-4 0-49 0,3-1-16 0,-3-4-9 15,2 1-578-15,-3-5 277 0,0 1 138 0,0-6 70 0,0 0-772 0,0-4 399 0,0-3 199 0,-3 0-264 0,-2-6 216 0,1-9 109 0</inkml:trace>
  <inkml:trace contextRef="#ctx0" brushRef="#br0" timeOffset="78323.24">14597 1680 1082 0,'5'-21'0'0,"3"-4"0"0,4 9 0 0,2 0 0 0,6 5 0 16,3 1 244-16,4 0-104 0,9 1-42 0,0 3 128 0,3 2-95 0,2-1-47 0,1 4 226 15,-2-3-136-15,5 2-60 16,-12 2-43-16,-4 0 173 0,-2 2-104 0,-5 8-52 16,-4 2-25-16,1 8 116 0,-11-2-76 0,-5 7-33 0,-3 7 136 15,0 1-84 95,-3 3-80-110,-4 3-42 0,-2-4 0 0,1-2 0 0,2 3 0 0,-2-4 0 0,2 6 0 0,2-11 0 0,0 1 0 0,1-3 0 0,0 0 0 0,0-4 0 0,-2 4 0 0,-2-11 0 0,0-2 0 0</inkml:trace>
  <inkml:trace contextRef="#ctx0" brushRef="#br0" timeOffset="78453.55">14720 1909 1243 0,'-11'-10'0'0,"2"2"0"0,6 1 0 0,1-1 0 0,2 1 0 0,2 2 626 0,10 0-295 79,6-2-147-79,3 5 151 0,5-5-140 0,4 2-84 0,-2 2-37 0,3 0 55 0,-1-2-46 0,-1 4-1 0,3-2-36 0,-9 1-515 0,-1 2 253 0,-5 0 126 0,-6 2-821 0,-6 10 448 0</inkml:trace>
  <inkml:trace contextRef="#ctx0" brushRef="#br0" timeOffset="78624.09">14706 2077 1109 0,'-6'0'0'0,"3"0"0"0,3-4 0 0,0 1 0 0,0-2 0 0,9 0 494 0,10 0-228 0,4 1-115 0,5-4 330 15,2-1-227-15,2-1-109 0,1 2-53 0,0-2-48 32,1 0-7-32,-2-1 8 0,-6 6-8 0,-3 1-460 0,-7 2 230 0,-2 1 115 46,-9 1-776-46,-4 3 423 0</inkml:trace>
  <inkml:trace contextRef="#ctx0" brushRef="#br0" timeOffset="79103.32">14751 2233 1303 0,'-11'13'0'0,"1"0"0"0,3 1 0 0,-1 1 0 0,2 2 0 0,-3 3 0 0,-1 3 0 0,1-1 197 0,2-1-80 0,-1 1-40 0,3-4 127 16,2-1-84-16,0-1-33 0,3-8-8 0,0-5-87 0,1-3 45 0,10 0-1 15,9-8-28-15,7-10 9 0,4-5 20 0,6-2-1 0,6-1-62 0,2 2 31 16,2 0 0-16,6 0-24 0,-7 9 23 0,1 1 0 16,2 4-23-16,-6 5-22 0,-3 5 15 0,2 0 4 31,-14 8 17-31,-8 8-12 0,-8 6-8 0,-7 7 31 0,-5 0 2 0,-2 2-5 31,-18-4-10-31,-4 2 8 0,-5-6-39 0,-3-5 38 0,-3 1-1 0,5-13-219 0,-3-2 101 0,4-4 53 31,1 0 18-31,1-3-334 0,-3-6 163 0,7-6 96 0,2-5 44 0,3-3-117 0,-1-6 80 0,6-6 39 63,-3-6-114-63,6-1 82 0,3-2 36 0,1-6 4 0,4 2 32 0,2 1 24 0,0 1 13 0,0 15 254 0,5 10-164 0,5 10-63 0,0 8-32 0,-1 3 399 0,2 11-174 0,-3 15-56 16,0 8-75-16,-2 7 331 46,1 5-192-46,-2 2-95 0,2 3 28 0,-3-8-66 0,0-2-29 0,-1-1-110 32,1-4 41-32,2-5-1 0,-1 3 50 0,-2-8-455 0,2-10 223 0,-2-4 111 0,3-9 56 0,-4-3-478 31,2 0 239-31,-1-16 57 0,2-8 82 0,0 0-55 0,1-3 68 0,-1 3 35 0,4-1 62 0,-4 8 9 0,0 3-37 0,-1 4 0 0,1 3 388 0,0 5-194 0,1-3-107 0,-3 5 421 16,1 0-239-16,-2 7-51 0,0 5-82 0,-1 0-113 0,2 2 35 0,-1-1-10 31,0 1 25-31,1-5-536 0</inkml:trace>
  <inkml:trace contextRef="#ctx0" brushRef="#br0" timeOffset="79257.91">15465 1941 2004 0,'0'0'0'0,"0"0"0"0,0 0 0 0,0 5 0 0,0 8 0 0,-3 4 0 0,-2 9 86 0,0 3-26 0,1 5 1 0,-1 3-26 0,0 1 177 0,1-4-93 0,2-5-41 15,1-2-1-15,1-7-684 0,0-8 322 0,0-1 169 0</inkml:trace>
  <inkml:trace contextRef="#ctx0" brushRef="#br0" timeOffset="79477.33">15569 1619 1838 0,'3'0'0'0,"-1"0"0"0,3 0 0 0,3 0 0 0,1 15 0 16,-1 17 254-16,0 14-110 0,1 15-54 0,-3 18-27 0,-1 16 700 0,-2 1-368 0,-2 0-180 0,-1-3-90 0,0-9-81 78,0 0-44-78,0-26 0 16,0 0-70-16,0-6-141 0,0-8 123 0,0-8-780 0,0-2 461 0,-3-10 216 0,-1-11 64 0</inkml:trace>
  <inkml:trace contextRef="#ctx0" brushRef="#br0" timeOffset="79582.03">15697 2172 1958 0,'3'-11'0'0,"-1"1"0"0,3 5 0 0,0 2 0 0,0 3 0 0,3 0 0 0,0 3 297 0,1 13-130 0,-1 3-66 0,0 2-33 0,-2 0 193 0,3 2-104 0,-2-1-65 0,-3-5-499 0,1 0 222 16,1-3 110-16,1-5-845 0,-1 0 434 0</inkml:trace>
  <inkml:trace contextRef="#ctx0" brushRef="#br0" timeOffset="79826.59">15948 1835 1386 0,'3'0'0'0,"1"0"0"0,-2 0 0 0,0 0 0 0,-1 12 0 0,1 5 0 0,-2 3 375 16,0 10-169-16,-12 4-85 16,-1 3-43-16,-4 8 213 0,1-8-132 0,-1-2-62 0,2-6 94 0,-1-5-78 15,5-7-39-15,2-2-68 0,3-14 29 0,6-1 1 16,0-7-1-16,7-12-70 31,12-4 35-31,8-5 9 0,1 2 27 0,4 1-47 0,4-1 24 0,1 2-1 0,2 3 24 0,5 0-102 16,-4 8 40-16,-4 0 22 0,-3 8-431 0,-3 2 210 15,-5 3 87-15,1 0-543 0,-15 3 327 0,-6 10 159 32</inkml:trace>
  <inkml:trace contextRef="#ctx0" brushRef="#br0" timeOffset="79955.24">15919 2196 1481 0,'-13'6'0'0,"4"0"0"0,-1-1 0 0,6 0 0 0,4 2 0 0,0 0 0 0,1-3 0 0,18 2 465 0,4-4-215 0,7-2-107 15,1 0-53-15,3 0-90 16,-1 0-8-16,-2 0 44 0,0-8-240 0,-1 2 120 0,-4-1 60 0,2-1 39 16,-10 1-10-16,-5-3 31 0</inkml:trace>
  <inkml:trace contextRef="#ctx0" brushRef="#br0" timeOffset="80207.53">16129 1800 2339 0,'0'0'0'0,"0"0"0"0,0 0 0 0,0 0 0 0,0 8 0 0,1 1 0 0,1 9 0 0,1 9 0 0,-2 9 0 0,1 8 0 0,-2 16 0 0,0 1 217 0,-3 5-90 0,-9 6-37 31,-3-12-108-31,-4-4 27 0,-3-5-1 0,-1-3 28 0,-3-6-184 0,-4 3 100 0,5-17 38 0,1-4 23 16,1-8-122-16,5-5 72 0,3-5 23 16,4-1 30-16,7-5 21 31,4 0-1-31,0 0-77 0,4-1 316 0,13-3-138 0,10 1-63 0,5 0 166 0,7-3-106 0,3 3-29 0,4-2-35 0,3-2-312 16,6 2 147-16,-6-2 61 0,1 2 34 0,2-1-898 0</inkml:trace>
  <inkml:trace contextRef="#ctx0" brushRef="#br0" timeOffset="80407.27">16638 2596 797 0,'0'0'0'0,"0"-3"0"0,0 0 0 0,0 1 0 0,3-1 0 0,1 0 0 0,-1 0 0 0,1-3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4T00:21:18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20856 6275 604 0,'-20'-21'0'0,"6"6"0"0,4 3 0 0,-1 2 0 0,3 1 0 0,2 1 0 0,-3-1 264 0,6 2-118 0,1 1-54 0,2 2-26 0,0 0 170 16,0-2-99-16,0 2-39 16,4-2-35-16,3 2 133 0,7-1-79 0,3 0-39 15,1-2 103-15,5 2-61 32,0 2-46-32,2-2 0 0,0 4-35 0,5-2-1 0,-1 0 1 0,7 3 82 0,-6-2-47 0,4 0 1 31,2 2-36-31,1 0 161 15,4 0-81-15,9 0-30 0,-8 0-10 0,3 0-45 0,4 0 4 0,-1 0 1 0,6 0-32 0,5-1 9 0,-8-2 23 0,3 2-25 0,2-1 24 0,1 1 1 16,1 1 0-16,7-2 30 0,-12-1-30 0,2 3-16 31,-3-2 13-31,4 0-33 0,11-1-3 0,-13 0 0 0,4-1 0 0,-1 1 0 16,-1-1 0-16,-2 0 0 0,9 1 0 0,-13 2 0 16,0-2 0-16,1 2 0 0,1 1 0 0,4 0 0 15,5 0 0-15,-7 0 0 0,1 0 0 0,1 0 0 16,0 0 0-16,2 0 0 15,9 0 0-15,-8 0 0 0,8 0 0 0,1 0 0 16,3-2 0-16,1 1 0 16,11-2 0-16,-14-1 0 15,1 1 0-15,2 3 0 0,4-2 0 0,1 0 0 0,8 1 0 16,-16 1 0-16,-1 0 0 0,4 0 0 0,1 0 0 0,7 0 0 0,8 0 0 0,-13 1 0 16,3 1 0-16,1 0 0 0,4-2 0 0,7 0 0 46,15 0 0-46,-19 0 0 0,5 0 0 0,1 0 0 0,5 0 0 0,3 0 0 0,12 3 0 0,-22 1 0 0,5-1 0 0,2 0 0 0,7 2 0 16,-2-1 0-16,13 3 0 16,-22 0 0-16,2 1 0 0,9-1 0 0,3 0 0 0,-1 1 0 15,12-2 0-15,-18 0 0 0,7 1 0 0,7-2 0 16,1 1 0-16,10 0 0 31,-19-4 0-31,11 1 0 16,3 1 0-16,-1-2 0 0,2 2 0 0,17-3 0 0,-22 1 0 0,2-1 0 0,1 2 0 0,1-3 0 0,4 0 0 0,9 4 0 0,-32-1 0 0,5 1 0 15,5-1 0-15,1 0 0 0,-1-1 0 0,6 1 0 32,-22-1 0-32,6 0 0 0,3 0 0 0,-1-1 0 0,-6-1 0 0,9 4 0 47,-19-4 0-47,8 1 0 0,1-1 0 0,-5 1 0 0,-2-1 0 0,8 0 0 31,-15 0 0-31,1 0 0 0,0 0 0 0,-6 0 0 0,-5 0 0 0,1 0 0 0,-17 0 0 0,-2 0 0 0,-5 0 0 0,0 2 0 0,-9 2 0 0,-1-2 0 0,-11 1 0 0,-8 3 0 15,-4-3 0-15,-4 0 0 0,-5 0 0 16,0-1 0 0,-4-2 0-16,-3 0 0 0,0 0 0 0,0 0 0 15,0 0 0-15,-5 0 0 0,0 0 0 0,-4 0 0 0,-4-2 0 0,0-1 0 16,-3 0 0-16,-3-2 0 0,3 3 0 0,0 0 0 16,1 2 0-16,3-4 0 15,0 3-468-15,1-3-244 0,4 0-293 0,4-3 484 0,2-7 241 0</inkml:trace>
  <inkml:trace contextRef="#ctx0" brushRef="#br0" timeOffset="208.44">31535 5900 1187 0,'10'0'0'0,"3"0"0"0,2 0 0 0,6 0 0 0,8 0 0 0,2 3 0 0,8 6 0 0,10 4 631 0,5 7-296 0,5 3-148 0,8 6-65 0,-12 1 406 0,-1 3-244 0,-4 1-123 15,-10 2 204-15,-5 1-234 0,-2 4-131 0,-17-8 0 0,-9 1 0 0,-7 0 0 0,-1-2 0 0,-22 1 0 0,-13 6 0 0,-10-7 0 32,-14-1 0-32,-13 5 0 0,-15 1 0 0,-15-4 0 0,-23 11 0 0,5-12-619 15,-15 4 165-15,-22-3 141 0,-15-1-790 0,-12-7 532 0</inkml:trace>
  <inkml:trace contextRef="#ctx0" brushRef="#br0" timeOffset="1174.81">26532 2402 1281 0,'-6'-16'0'0,"-2"7"0"0,4 2 0 16,2 3 0-16,1 3 0 0,-1-1 0 0,-1 2 0 0,1 2 173 0,-1 10-68 0,-1 9 98 0,2 2-83 0,2 6-40 0,-2 5 8 0,2 3-5 0,0-2-1 0,0 7-43 0,0-1-1 0,0 2 39 0,0 9 10 0,0-6-49 0,0 4 0 0,0 1 33 0,0 0 1 0,0 4-34 16,-5 8 46-16,1-9-9 0,-2 1-37 0,3 0 0 31,-2 1-38-31,-2 0 0 0,1 10 48 0,0-13-69 0,0 1 30 0,-1 4 0 15,3 1 29-15,-1 2-76 0,-2 9 36 0,3-11-7 0,3 1 18 16,-1-1-20-16,1 0 11 0,1 0 19 0,0 12 19 16,0-14-23-1,0 3-12-15,0 1 41 0,0 1 1 0,0 2-30 0,0 10 6 0,0-16 26 16,0 5 5-16,0 2-33 47,0 3 9-47,0-1 37 0,0 11-32 0,0-15-8 0,0 3 9 0,0 5 5 0,-3 0-7 0,-1 12 2 0,0-11 18 0,3 3-22 0,-2 0 1 0,2 0-1 0,-2 1-34 0,-1 13 41 15,2-14-6-15,-1 0-5 0,0 4 3 16,0-2 1-16,1 1-1 0,-1 12-7 31,-1-12-22-31,0 2 0 0,-3 9 0 0,3-2 0 0,-4 2 0 0,0 11 0 0,1-14 0 0,-2 5 0 16,0 3 0-16,1 2 0 0,0-2 0 0,-3 13 0 16,4-15 0-16,-2 2 0 0,1 5 0 0,2-2 0 31,1-2 0-16,-2 13 0-15,5-20 0 0,-3 6 0 0,4 0 0 0,-2-1 0 0,3 1 0 0,0 10 0 0,0-20 0 0,0 6 0 0,0 2 0 16,0-3 0-16,0 1 0 0,0 12 0 16,1-20 0-16,1 3 0 15,-1-2-1-15,4-2-42 16,-4-3 0-16,0 5-43 78,2-19 34-78,0-5-12 0,-2-3 37 0,1-5-105 0,-1-4 47 0,1-4 11 16,-1-12 8-16,-1-7 28 0,0-4 0 0,0-7-266 0,0-3-90 0,0-3 169 0,0-7 98 0,0 0-428 0,0-9 259 0,0-18 129 0</inkml:trace>
  <inkml:trace contextRef="#ctx0" brushRef="#br0" timeOffset="1591.02">26629 2396 782 0,'-11'10'0'0,"1"0"-1"0,0 5 1 0,2 3 0 0,-2 2 123 0,-2 7-43 0,-3 3 9 0,1 0-52 0,-7 4 41 0,0 6-36 0,-3 1 0 16,-1 2-1-16,-4 5-152 0,9-12 64 0,1 0 37 16,6-3-308-16,-1-5 155 31,5-6 77-31</inkml:trace>
  <inkml:trace contextRef="#ctx0" brushRef="#br0" timeOffset="1739.62">26421 2564 1007 0,'-7'-8'0'0,"0"7"0"0,6-2 0 15,1 3 0-15,0 0 40 0,1 4-40 0,9 9 0 0,8 3 0 0,4 2 479 0,4 3-218 0,2 6-111 0,1-3-54 0,4 7 481 0,4-3-273 0,1 5-132 0,7 5-515 0,3 1 192 0,5 5 95 0</inkml:trace>
  <inkml:trace contextRef="#ctx0" brushRef="#br0" timeOffset="2745.88">28350 4572 2089 0,'-4'-12'0'0,"-2"1"0"0,0-2 0 0,2 6 0 0,0 2 0 0,-1-1 0 0,-1 6 0 0,1 0 0 0,-5 0 0 0,4 0 0 0,-1 13 198 0,-3 4-79 0,1 2-41 0,0 1 121 0,2 4-70 0,2-4-50 0,2-2-8 16,1 0 1-16,2-1-33 0,0-2-1 0,0-2-14 0,5-3-10 0,3-2 25 0,-1-4 0 0,4-4-59 15,1 0 29-15,-1 0 10 0,1-4-6 0,-2-9 1 16,1-2 18-16,-4-2 5 16,3-1-38-16,-7 0-7 0,0 3 15 0,-2 0 82 15,0 3-33-15,-1 1 0 0,0-1-23 0,0 7 27 16,-2-2 9-16,-4 7-38 0,-2 0 16 0,0 0-48 16,2 0 17-16,-1 7 18 0,3 1 9 0,2 1-129 15,1 2 59-15,1-2 27 0,0 0-160 0,0-1 85 16,1-4 32-16,3 1-78 0,5-1 49 15,-1-4 32-15,0 1-9 0,1-1 2 16,-2 0-4-16,0 0 1 0,1-1-6 0,-3-3 74 16,1-1-19-16,-2 2-29 0,0-1 148 0,-3-1-69 15,0 3-27-15,0 0 0 0,-1 0 98 0,0 1-61 16,0 1-16-16,0 0 26 0,0 0-21 0,-1 0 0 16,0 0-3-16,0 3-158 31,1 1 69-31,0-1 31 0,0 0 5 0,0-1 27 0,0-1 1 0,0-1-2 15,1 0-29-15,0 0 25 0,4 0-44 0,0 0-100 0,-2-1-118 0,0-2 115 16,-1-4 15-16,-1 0 282 0,-1-1-96 0,0-1-46 16,0 2-2-16,0-1 226 0,-5 1-112 0,-1 2-65 15,-3 0-7-15,1 1 66 0,-1 2-26 0,1 2-34 16,1 0-58-16,1 0-10 0,2 0 0 0,1 2 0 16,1 6 0-16,2-2-16 0,0 1 10 0,0 1-278 15,0-1 139-15,5-2 83 0,0 1 4 0,3-3-218 16,1 2 102-16,-4-4 70 0,2 1 17 0,-2 0-16 15,-2-2 37-15,-1 0 0 16,0 0 28-16,0 0 2 0,-2 0-3 0,0-2-9 16,0 0-199-16,-4 1 104 62,1-1 52-62</inkml:trace>
  <inkml:trace contextRef="#ctx0" brushRef="#br0" timeOffset="3779.63">24420 4647 1206 0,'0'-5'0'0,"0"0"0"0,0 1 0 0,0 1 0 0,0-2 0 0,-2 3 0 0,0-2 0 0,1 1 210 0,-1 0-91 0,-2 3-40 0,1 0 177 0,1 0-109 0,-3 12-55 0,-1 0 113 0,-1 6-88 0,3 0-40 0,-1 1 1 0,2 1 53 0,0 0-46 0,3-3 10 15,0 0-57-15,0-2 39 32,0-4-38-32,3 2-1 0,3-6 19 0,1 2-9 0,5-9-9 0,-4 0-31 0,5 0 0 0,-1 0 31 0,-1-12-1 0,2-2-69 15,-6 0 29-15,2-4 1 0,-2 1 40 0,-3 0-82 16,1-2 32-16,-4 2-6 0,1 2 17 0,-2 4 53 16,0-1-52-16,0 4 14 0,-8 1 106 0,1 4-54 15,-6 3-3-15,3 0-45 0,-2 5 50 0,-2 10 0 16,3 1-19-16,2 2 14 0,2-1 12 15,3 1-73 1,1-1-3-16,-1-1 0 0,4 0 0 0,0-2 0 0,0-4 0 0,4-2 0 16,5-3-3-16,1-4 6 15,2-1-92-15,-1 0 50 0,-1-1 12 0,3-9 47 0,-3-3-24 16,-4-2 7-16,3-1-21 0,-4 1 165 0,-4-2-140 0,1 3-7 16,-2 1 0-16,0 2 0 46,0-2 0-46,0 5 0 0,-2 3 0 0,-4 2 0 0,-3 3 0 0,0 0 0 0,2 0 0 0,-2 12 0 0,3-1 0 0,1 2 0 0,2 0 0 0,1 1 0 16,2-2 0-16,0 0 0 0,0-4 0 0,0-1 0 16,2-1 0-16,3-2-140 0,0-1 19 0,5-3 24 15,-5 0 29-15,0 0 116 0,1-1-43 0,-3-5-1 47,0 0 82-47,-1-1-58 0,-1-1-34 0,-1 3 267 0,0-2-261 0,0 3 0 0,0 0 0 0,-4 3 0 0,-1-1 0 0,-1 2 0 16,2 0 0-16,1 0 0 0,0 0 0 0,1 2 0 0,2 3 0 0,0-1-600 15,0-1 45-15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customXml" Target="../ink/ink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customXml" Target="../ink/ink9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5" Type="http://schemas.openxmlformats.org/officeDocument/2006/relationships/image" Target="../media/image72.png"/><Relationship Id="rId4" Type="http://schemas.openxmlformats.org/officeDocument/2006/relationships/image" Target="../media/image1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33.png"/><Relationship Id="rId5" Type="http://schemas.openxmlformats.org/officeDocument/2006/relationships/customXml" Target="../ink/ink1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customXml" Target="../ink/ink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ustomXml" Target="../ink/ink20.xml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customXml" Target="../ink/ink21.xml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30.png"/><Relationship Id="rId7" Type="http://schemas.openxmlformats.org/officeDocument/2006/relationships/image" Target="../media/image5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0.png"/><Relationship Id="rId10" Type="http://schemas.openxmlformats.org/officeDocument/2006/relationships/image" Target="../media/image39.png"/><Relationship Id="rId4" Type="http://schemas.openxmlformats.org/officeDocument/2006/relationships/image" Target="../media/image42.png"/><Relationship Id="rId9" Type="http://schemas.openxmlformats.org/officeDocument/2006/relationships/customXml" Target="../ink/ink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customXml" Target="../ink/ink23.xml"/><Relationship Id="rId4" Type="http://schemas.openxmlformats.org/officeDocument/2006/relationships/image" Target="../media/image3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重积分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503" y="891719"/>
                <a:ext cx="10730306" cy="4775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轴对称，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位于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轴上方部分，则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,−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891719"/>
                <a:ext cx="10730306" cy="4775859"/>
              </a:xfrm>
              <a:prstGeom prst="rect">
                <a:avLst/>
              </a:prstGeom>
              <a:blipFill>
                <a:blip r:embed="rId2"/>
                <a:stretch>
                  <a:fillRect l="-1477" r="-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A613541-EF50-7737-75FE-F6AFCDED094F}"/>
                  </a:ext>
                </a:extLst>
              </p14:cNvPr>
              <p14:cNvContentPartPr/>
              <p14:nvPr/>
            </p14:nvContentPartPr>
            <p14:xfrm>
              <a:off x="377280" y="1528560"/>
              <a:ext cx="11592720" cy="4907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A613541-EF50-7737-75FE-F6AFCDED09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920" y="1519200"/>
                <a:ext cx="11611440" cy="49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4" y="852510"/>
                <a:ext cx="7631240" cy="1593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的奇函数，有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852510"/>
                <a:ext cx="7631240" cy="1593128"/>
              </a:xfrm>
              <a:prstGeom prst="rect">
                <a:avLst/>
              </a:prstGeom>
              <a:blipFill>
                <a:blip r:embed="rId2"/>
                <a:stretch>
                  <a:fillRect l="-2077" t="-1533" b="-7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4" y="2620076"/>
                <a:ext cx="7188477" cy="1678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的偶函数，有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2620076"/>
                <a:ext cx="7188477" cy="1678665"/>
              </a:xfrm>
              <a:prstGeom prst="rect">
                <a:avLst/>
              </a:prstGeom>
              <a:blipFill>
                <a:blip r:embed="rId3"/>
                <a:stretch>
                  <a:fillRect l="-2205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一群鸟在水面上&#10;&#10;描述已自动生成">
            <a:extLst>
              <a:ext uri="{FF2B5EF4-FFF2-40B4-BE49-F238E27FC236}">
                <a16:creationId xmlns:a16="http://schemas.microsoft.com/office/drawing/2014/main" id="{90AE2B4D-EBCB-4D1D-B822-AE09C8A37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682" y="678072"/>
            <a:ext cx="3934144" cy="32871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00A8A5C-EDF5-6092-D35D-680A266E7AF0}"/>
                  </a:ext>
                </a:extLst>
              </p14:cNvPr>
              <p14:cNvContentPartPr/>
              <p14:nvPr/>
            </p14:nvContentPartPr>
            <p14:xfrm>
              <a:off x="4515480" y="572760"/>
              <a:ext cx="6234120" cy="2753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00A8A5C-EDF5-6092-D35D-680A266E7A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6120" y="563400"/>
                <a:ext cx="6252840" cy="27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21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503" y="891719"/>
                <a:ext cx="10730306" cy="4775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轴对称，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位于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轴右方部分，则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 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891719"/>
                <a:ext cx="10730306" cy="4775859"/>
              </a:xfrm>
              <a:prstGeom prst="rect">
                <a:avLst/>
              </a:prstGeom>
              <a:blipFill>
                <a:blip r:embed="rId2"/>
                <a:stretch>
                  <a:fillRect l="-1477" r="-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03065EB-AC59-29D6-A756-252C67973566}"/>
                  </a:ext>
                </a:extLst>
              </p14:cNvPr>
              <p14:cNvContentPartPr/>
              <p14:nvPr/>
            </p14:nvContentPartPr>
            <p14:xfrm>
              <a:off x="574560" y="554400"/>
              <a:ext cx="8326080" cy="5444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03065EB-AC59-29D6-A756-252C679735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200" y="545040"/>
                <a:ext cx="8344800" cy="54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8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4" y="852510"/>
                <a:ext cx="7631240" cy="1593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的奇函数，有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852510"/>
                <a:ext cx="7631240" cy="1593128"/>
              </a:xfrm>
              <a:prstGeom prst="rect">
                <a:avLst/>
              </a:prstGeom>
              <a:blipFill>
                <a:blip r:embed="rId2"/>
                <a:stretch>
                  <a:fillRect l="-2077" t="-1533" b="-7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4" y="2620076"/>
                <a:ext cx="7188477" cy="1678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的偶函数，有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2620076"/>
                <a:ext cx="7188477" cy="1678665"/>
              </a:xfrm>
              <a:prstGeom prst="rect">
                <a:avLst/>
              </a:prstGeom>
              <a:blipFill>
                <a:blip r:embed="rId3"/>
                <a:stretch>
                  <a:fillRect l="-2205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A39E19F3-BE60-4073-AB99-9327F1E8ED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7627" y="445859"/>
            <a:ext cx="4320785" cy="30504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318479-7B4B-30A1-662D-FF1B258DC5A9}"/>
                  </a:ext>
                </a:extLst>
              </p14:cNvPr>
              <p14:cNvContentPartPr/>
              <p14:nvPr/>
            </p14:nvContentPartPr>
            <p14:xfrm>
              <a:off x="7478280" y="850680"/>
              <a:ext cx="4118400" cy="2709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318479-7B4B-30A1-662D-FF1B258DC5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8920" y="841320"/>
                <a:ext cx="4137120" cy="27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2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490" y="1347118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为满足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部分，则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0" y="1347118"/>
                <a:ext cx="10730306" cy="2714461"/>
              </a:xfrm>
              <a:prstGeom prst="rect">
                <a:avLst/>
              </a:prstGeom>
              <a:blipFill>
                <a:blip r:embed="rId2"/>
                <a:stretch>
                  <a:fillRect l="-1420" t="-24299" b="-10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95AF77-41F3-4BEC-A325-CE4025CBDE38}"/>
                  </a:ext>
                </a:extLst>
              </p:cNvPr>
              <p:cNvSpPr/>
              <p:nvPr/>
            </p:nvSpPr>
            <p:spPr>
              <a:xfrm>
                <a:off x="877485" y="3709511"/>
                <a:ext cx="10730306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95AF77-41F3-4BEC-A325-CE4025CBD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85" y="3709511"/>
                <a:ext cx="10730306" cy="952953"/>
              </a:xfrm>
              <a:prstGeom prst="rect">
                <a:avLst/>
              </a:prstGeom>
              <a:blipFill>
                <a:blip r:embed="rId3"/>
                <a:stretch>
                  <a:fillRect l="-1420" t="-73684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10CA16B-D667-48FC-833D-5F384129BFCF}"/>
                  </a:ext>
                </a:extLst>
              </p:cNvPr>
              <p:cNvSpPr/>
              <p:nvPr/>
            </p:nvSpPr>
            <p:spPr>
              <a:xfrm>
                <a:off x="877494" y="4662464"/>
                <a:ext cx="10730306" cy="1981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10CA16B-D667-48FC-833D-5F384129B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4662464"/>
                <a:ext cx="10730306" cy="1981889"/>
              </a:xfrm>
              <a:prstGeom prst="rect">
                <a:avLst/>
              </a:prstGeom>
              <a:blipFill>
                <a:blip r:embed="rId4"/>
                <a:stretch>
                  <a:fillRect l="-4615" t="-35669" b="-68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C40B418-ADD4-C644-AE37-247ADCDB32D1}"/>
                  </a:ext>
                </a:extLst>
              </p:cNvPr>
              <p:cNvSpPr/>
              <p:nvPr/>
            </p:nvSpPr>
            <p:spPr>
              <a:xfrm>
                <a:off x="877485" y="682321"/>
                <a:ext cx="10857305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对称的情形即轮换对称性：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C40B418-ADD4-C644-AE37-247ADCDB3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85" y="682321"/>
                <a:ext cx="10857305" cy="664797"/>
              </a:xfrm>
              <a:prstGeom prst="rect">
                <a:avLst/>
              </a:prstGeom>
              <a:blipFill>
                <a:blip r:embed="rId5"/>
                <a:stretch>
                  <a:fillRect l="-1402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003CA2-3FC1-F6A0-1C59-632CDE617A35}"/>
                  </a:ext>
                </a:extLst>
              </p14:cNvPr>
              <p14:cNvContentPartPr/>
              <p14:nvPr/>
            </p14:nvContentPartPr>
            <p14:xfrm>
              <a:off x="533160" y="1882800"/>
              <a:ext cx="11454480" cy="312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003CA2-3FC1-F6A0-1C59-632CDE617A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800" y="1873440"/>
                <a:ext cx="11473200" cy="31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59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1" y="445859"/>
                <a:ext cx="10857305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16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1" y="445859"/>
                <a:ext cx="10857305" cy="952953"/>
              </a:xfrm>
              <a:prstGeom prst="rect">
                <a:avLst/>
              </a:prstGeom>
              <a:blipFill>
                <a:blip r:embed="rId2"/>
                <a:stretch>
                  <a:fillRect l="-1460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0" y="1398812"/>
                <a:ext cx="10857305" cy="1699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轴对称，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位于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轴上方部分，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0" y="1398812"/>
                <a:ext cx="10857305" cy="1699953"/>
              </a:xfrm>
              <a:prstGeom prst="rect">
                <a:avLst/>
              </a:prstGeom>
              <a:blipFill>
                <a:blip r:embed="rId3"/>
                <a:stretch>
                  <a:fillRect l="-1460" t="-1434" b="-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9DD0FC-7842-46FA-8C4B-3570858BD251}"/>
                  </a:ext>
                </a:extLst>
              </p:cNvPr>
              <p:cNvSpPr/>
              <p:nvPr/>
            </p:nvSpPr>
            <p:spPr>
              <a:xfrm>
                <a:off x="877492" y="3098765"/>
                <a:ext cx="10857305" cy="1699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轴对称，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位于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轴右方部分，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9DD0FC-7842-46FA-8C4B-3570858B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2" y="3098765"/>
                <a:ext cx="10857305" cy="1699953"/>
              </a:xfrm>
              <a:prstGeom prst="rect">
                <a:avLst/>
              </a:prstGeom>
              <a:blipFill>
                <a:blip r:embed="rId4"/>
                <a:stretch>
                  <a:fillRect l="-1460" t="-1434" b="-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EAD99F-E2E5-4198-932F-07AC5E9A559A}"/>
                  </a:ext>
                </a:extLst>
              </p:cNvPr>
              <p:cNvSpPr/>
              <p:nvPr/>
            </p:nvSpPr>
            <p:spPr>
              <a:xfrm>
                <a:off x="877492" y="4798718"/>
                <a:ext cx="10857305" cy="1699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关于原点对称，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部分，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CEAD99F-E2E5-4198-932F-07AC5E9A5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2" y="4798718"/>
                <a:ext cx="10857305" cy="1699953"/>
              </a:xfrm>
              <a:prstGeom prst="rect">
                <a:avLst/>
              </a:prstGeom>
              <a:blipFill>
                <a:blip r:embed="rId5"/>
                <a:stretch>
                  <a:fillRect l="-1460" t="-1434" b="-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B04C3F5-B46D-BD9E-5D3B-EEF1EB0146C1}"/>
                  </a:ext>
                </a:extLst>
              </p14:cNvPr>
              <p14:cNvContentPartPr/>
              <p14:nvPr/>
            </p14:nvContentPartPr>
            <p14:xfrm>
              <a:off x="1056600" y="110880"/>
              <a:ext cx="10548360" cy="6312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B04C3F5-B46D-BD9E-5D3B-EEF1EB0146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240" y="101520"/>
                <a:ext cx="10567080" cy="63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6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{(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)|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b="-11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186464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𝝅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6464"/>
                <a:ext cx="10730306" cy="732508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DF76009-54F3-60E9-9505-896DAB230C6D}"/>
                  </a:ext>
                </a:extLst>
              </p14:cNvPr>
              <p14:cNvContentPartPr/>
              <p14:nvPr/>
            </p14:nvContentPartPr>
            <p14:xfrm>
              <a:off x="923760" y="1482120"/>
              <a:ext cx="10743480" cy="4386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DF76009-54F3-60E9-9505-896DAB230C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" y="1472760"/>
                <a:ext cx="10762200" cy="44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5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5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{(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)|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54620"/>
              </a:xfrm>
              <a:prstGeom prst="rect">
                <a:avLst/>
              </a:prstGeom>
              <a:blipFill rotWithShape="1">
                <a:blip r:embed="rId2"/>
                <a:stretch>
                  <a:fillRect l="-1543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186464"/>
                <a:ext cx="10730306" cy="96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𝟏𝟔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6464"/>
                <a:ext cx="10730306" cy="960840"/>
              </a:xfrm>
              <a:prstGeom prst="rect">
                <a:avLst/>
              </a:prstGeom>
              <a:blipFill rotWithShape="1">
                <a:blip r:embed="rId3"/>
                <a:stretch>
                  <a:fillRect l="-1477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345FA0C-79AE-20F9-23C8-5FE8D1F13C3C}"/>
                  </a:ext>
                </a:extLst>
              </p14:cNvPr>
              <p14:cNvContentPartPr/>
              <p14:nvPr/>
            </p14:nvContentPartPr>
            <p14:xfrm>
              <a:off x="968400" y="2210400"/>
              <a:ext cx="11150280" cy="4256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345FA0C-79AE-20F9-23C8-5FE8D1F13C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040" y="2201040"/>
                <a:ext cx="11169000" cy="42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21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5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 b="0" i="0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US" altLang="zh-CN" sz="3200" b="0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sz="3200" b="0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sz="3200" b="0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e>
                            </m:func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{(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)|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54620"/>
              </a:xfrm>
              <a:prstGeom prst="rect">
                <a:avLst/>
              </a:prstGeom>
              <a:blipFill rotWithShape="1">
                <a:blip r:embed="rId2"/>
                <a:stretch>
                  <a:fillRect l="-1543"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186464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𝒆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6464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4E0044F-3CCF-BF32-1457-A57F76166EF2}"/>
                  </a:ext>
                </a:extLst>
              </p14:cNvPr>
              <p14:cNvContentPartPr/>
              <p14:nvPr/>
            </p14:nvContentPartPr>
            <p14:xfrm>
              <a:off x="1041840" y="1513800"/>
              <a:ext cx="10609920" cy="5200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4E0044F-3CCF-BF32-1457-A57F76166E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2480" y="1504440"/>
                <a:ext cx="10628640" cy="52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1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576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上连续，且设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，求积分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576650"/>
              </a:xfrm>
              <a:prstGeom prst="rect">
                <a:avLst/>
              </a:prstGeom>
              <a:blipFill rotWithShape="1">
                <a:blip r:embed="rId2"/>
                <a:stretch>
                  <a:fillRect l="-1543" t="-1544" b="-6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186464"/>
                <a:ext cx="10730306" cy="96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p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6464"/>
                <a:ext cx="10730306" cy="960840"/>
              </a:xfrm>
              <a:prstGeom prst="rect">
                <a:avLst/>
              </a:prstGeom>
              <a:blipFill rotWithShape="1">
                <a:blip r:embed="rId3"/>
                <a:stretch>
                  <a:fillRect l="-1477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2B14E62-5CA7-B3C7-050D-B9040A61B97E}"/>
                  </a:ext>
                </a:extLst>
              </p14:cNvPr>
              <p14:cNvContentPartPr/>
              <p14:nvPr/>
            </p14:nvContentPartPr>
            <p14:xfrm>
              <a:off x="582840" y="1384560"/>
              <a:ext cx="11429280" cy="5005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2B14E62-5CA7-B3C7-050D-B9040A61B9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480" y="1375200"/>
                <a:ext cx="11448000" cy="50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58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二重积分的定义；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二重积分的性质（与定积分性质相似）；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二重积分在直角坐标系中的计算：累次积分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84185FC-C3C0-3AAA-615F-A00A6F347149}"/>
                  </a:ext>
                </a:extLst>
              </p14:cNvPr>
              <p14:cNvContentPartPr/>
              <p14:nvPr/>
            </p14:nvContentPartPr>
            <p14:xfrm>
              <a:off x="3335400" y="2477160"/>
              <a:ext cx="5736240" cy="1463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84185FC-C3C0-3AAA-615F-A00A6F3471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6040" y="2467800"/>
                <a:ext cx="5754960" cy="148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5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E62CC4-EADC-4B3C-AC68-61070C7F3285}"/>
              </a:ext>
            </a:extLst>
          </p:cNvPr>
          <p:cNvSpPr/>
          <p:nvPr/>
        </p:nvSpPr>
        <p:spPr>
          <a:xfrm>
            <a:off x="940993" y="1633943"/>
            <a:ext cx="1073030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当积分区域的边界曲线或被积函数用极坐标表示较为简单时，二重积分有时可用极坐标来计算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三、二重积分在极坐标系下的计算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1" y="3184649"/>
                <a:ext cx="10857305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被积函数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b="0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in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184649"/>
                <a:ext cx="10857305" cy="664797"/>
              </a:xfrm>
              <a:prstGeom prst="rect">
                <a:avLst/>
              </a:prstGeom>
              <a:blipFill rotWithShape="1">
                <a:blip r:embed="rId2"/>
                <a:stretch>
                  <a:fillRect l="-1460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6B25FAE-B702-366F-CAAF-42EF689B5859}"/>
                  </a:ext>
                </a:extLst>
              </p14:cNvPr>
              <p14:cNvContentPartPr/>
              <p14:nvPr/>
            </p14:nvContentPartPr>
            <p14:xfrm>
              <a:off x="5086800" y="1102320"/>
              <a:ext cx="6287760" cy="2783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6B25FAE-B702-366F-CAAF-42EF689B5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7440" y="1092960"/>
                <a:ext cx="6306480" cy="28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733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pic>
        <p:nvPicPr>
          <p:cNvPr id="2" name="mmexport157752990229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2850" y="1914525"/>
            <a:ext cx="4686300" cy="3028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A391028-64D3-52DE-393B-35A028EE04D9}"/>
                  </a:ext>
                </a:extLst>
              </p14:cNvPr>
              <p14:cNvContentPartPr/>
              <p14:nvPr/>
            </p14:nvContentPartPr>
            <p14:xfrm>
              <a:off x="5448960" y="2937960"/>
              <a:ext cx="2841120" cy="1849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A391028-64D3-52DE-393B-35A028EE04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9600" y="2928600"/>
                <a:ext cx="2859840" cy="18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27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pic>
        <p:nvPicPr>
          <p:cNvPr id="3" name="mmexport1577529905626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2850" y="1409700"/>
            <a:ext cx="4686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5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1048850"/>
                <a:ext cx="10857305" cy="5331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考虑面积元素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在极坐标下的形式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用一族原点为中心的同心圆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和一族以原点为起点的射线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分割区域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，那么小区域面积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𝚫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𝚫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𝚫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𝚫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𝚫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𝚫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的高阶无穷小，则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≈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048850"/>
                <a:ext cx="10857305" cy="5331716"/>
              </a:xfrm>
              <a:prstGeom prst="rect">
                <a:avLst/>
              </a:prstGeom>
              <a:blipFill rotWithShape="1">
                <a:blip r:embed="rId2"/>
                <a:stretch>
                  <a:fillRect l="-1460" t="-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B6D4D74-6D89-7EC0-F959-F44D8EB20FC1}"/>
                  </a:ext>
                </a:extLst>
              </p14:cNvPr>
              <p14:cNvContentPartPr/>
              <p14:nvPr/>
            </p14:nvContentPartPr>
            <p14:xfrm>
              <a:off x="1651320" y="352080"/>
              <a:ext cx="10101240" cy="6067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B6D4D74-6D89-7EC0-F959-F44D8EB20F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1960" y="342720"/>
                <a:ext cx="1011996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6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9" y="678072"/>
                <a:ext cx="10857305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因此</a:t>
                </a:r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e>
                              </m:func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678072"/>
                <a:ext cx="10857305" cy="2714461"/>
              </a:xfrm>
              <a:prstGeom prst="rect">
                <a:avLst/>
              </a:prstGeom>
              <a:blipFill rotWithShape="1">
                <a:blip r:embed="rId2"/>
                <a:stretch>
                  <a:fillRect l="-1460" t="-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1029898" y="3392533"/>
                <a:ext cx="10857305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型区域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={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𝜶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≤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≤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𝜷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𝒓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𝜶</m:t>
                          </m:r>
                        </m:sub>
                        <m:sup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𝜷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e>
                              </m:func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FF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𝒅𝒓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98" y="3392533"/>
                <a:ext cx="10857305" cy="2714461"/>
              </a:xfrm>
              <a:prstGeom prst="rect">
                <a:avLst/>
              </a:prstGeom>
              <a:blipFill rotWithShape="1">
                <a:blip r:embed="rId3"/>
                <a:stretch>
                  <a:fillRect l="-1460" t="-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B66770F-AAE1-5CFF-60EE-6563F3F5DF11}"/>
                  </a:ext>
                </a:extLst>
              </p14:cNvPr>
              <p14:cNvContentPartPr/>
              <p14:nvPr/>
            </p14:nvContentPartPr>
            <p14:xfrm>
              <a:off x="2360880" y="315000"/>
              <a:ext cx="9506520" cy="5798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B66770F-AAE1-5CFF-60EE-6563F3F5DF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1520" y="305640"/>
                <a:ext cx="9525240" cy="58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7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1029898" y="1230245"/>
                <a:ext cx="10857305" cy="335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偶尔也采用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型区域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={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≤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</m:d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</m:d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e>
                              </m:func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FF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98" y="1230245"/>
                <a:ext cx="10857305" cy="3354636"/>
              </a:xfrm>
              <a:prstGeom prst="rect">
                <a:avLst/>
              </a:prstGeom>
              <a:blipFill rotWithShape="1">
                <a:blip r:embed="rId2"/>
                <a:stretch>
                  <a:fillRect l="-1460" t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412798" cy="2963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：将二重积分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𝒙𝒅𝒚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化为极坐标系下的累次积分，其中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1)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，上半圆周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围成；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2)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围成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412798" cy="2963953"/>
              </a:xfrm>
              <a:prstGeom prst="rect">
                <a:avLst/>
              </a:prstGeom>
              <a:blipFill>
                <a:blip r:embed="rId2"/>
                <a:stretch>
                  <a:fillRect l="-1463" t="-23932" r="-5488" b="-3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685842"/>
                <a:ext cx="10730306" cy="1422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𝟒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3200" b="0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𝜽</m:t>
                            </m:r>
                          </m:e>
                        </m:func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𝟖</m:t>
                        </m:r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3200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𝜽</m:t>
                            </m:r>
                          </m:e>
                        </m:func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  <m:func>
                              <m:func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3200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𝜽</m:t>
                                </m:r>
                              </m:e>
                            </m:func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  <m:func>
                              <m:func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3200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𝜽</m:t>
                                </m:r>
                              </m:e>
                            </m:func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685842"/>
                <a:ext cx="10730306" cy="1422377"/>
              </a:xfrm>
              <a:prstGeom prst="rect">
                <a:avLst/>
              </a:prstGeom>
              <a:blipFill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108219"/>
                <a:ext cx="10730306" cy="1018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𝟒</m:t>
                            </m:r>
                          </m:den>
                        </m:f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ec</m:t>
                            </m:r>
                          </m:fName>
                          <m:e>
                            <m:r>
                              <a:rPr lang="zh-CN" altLang="en-US" sz="3200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𝜽</m:t>
                            </m:r>
                          </m:e>
                        </m:func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  <m:func>
                              <m:func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3200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𝜽</m:t>
                                </m:r>
                              </m:e>
                            </m:func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  <m:func>
                              <m:func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3200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𝜽</m:t>
                                </m:r>
                              </m:e>
                            </m:func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𝒓𝒅𝒓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08219"/>
                <a:ext cx="10730306" cy="1018292"/>
              </a:xfrm>
              <a:prstGeom prst="rect">
                <a:avLst/>
              </a:prstGeom>
              <a:blipFill rotWithShape="1">
                <a:blip r:embed="rId4"/>
                <a:stretch>
                  <a:fillRect l="-1477" b="-11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B4A6EF0-F6E3-4307-7FA1-D40E48205F12}"/>
                  </a:ext>
                </a:extLst>
              </p14:cNvPr>
              <p14:cNvContentPartPr/>
              <p14:nvPr/>
            </p14:nvContentPartPr>
            <p14:xfrm>
              <a:off x="1369800" y="1460520"/>
              <a:ext cx="10789200" cy="5300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B4A6EF0-F6E3-4307-7FA1-D40E48205F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0440" y="1451160"/>
                <a:ext cx="10807920" cy="53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66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5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{(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)|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54620"/>
              </a:xfrm>
              <a:prstGeom prst="rect">
                <a:avLst/>
              </a:prstGeom>
              <a:blipFill rotWithShape="1">
                <a:blip r:embed="rId2"/>
                <a:stretch>
                  <a:fillRect l="-1543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186464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𝝅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6464"/>
                <a:ext cx="10730306" cy="998863"/>
              </a:xfrm>
              <a:prstGeom prst="rect">
                <a:avLst/>
              </a:prstGeom>
              <a:blipFill rotWithShape="1">
                <a:blip r:embed="rId3"/>
                <a:stretch>
                  <a:fillRect l="-147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821506"/>
                <a:ext cx="10730306" cy="1017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3200" b="0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𝜽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𝒅𝒓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821506"/>
                <a:ext cx="10730306" cy="1017779"/>
              </a:xfrm>
              <a:prstGeom prst="rect">
                <a:avLst/>
              </a:prstGeom>
              <a:blipFill rotWithShape="1">
                <a:blip r:embed="rId4"/>
                <a:stretch>
                  <a:fillRect l="-1477" b="-8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9B4686A-EBC8-31BE-3342-30252D0E3A97}"/>
                  </a:ext>
                </a:extLst>
              </p14:cNvPr>
              <p14:cNvContentPartPr/>
              <p14:nvPr/>
            </p14:nvContentPartPr>
            <p14:xfrm>
              <a:off x="680400" y="660600"/>
              <a:ext cx="11336400" cy="5909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9B4686A-EBC8-31BE-3342-30252D0E3A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040" y="651240"/>
                <a:ext cx="11355120" cy="592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5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/>
              <p:nvPr/>
            </p:nvSpPr>
            <p:spPr>
              <a:xfrm>
                <a:off x="877495" y="918255"/>
                <a:ext cx="11007703" cy="891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上的定积分</a:t>
                </a:r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918255"/>
                <a:ext cx="11007703" cy="891206"/>
              </a:xfrm>
              <a:prstGeom prst="rect">
                <a:avLst/>
              </a:prstGeom>
              <a:blipFill>
                <a:blip r:embed="rId2"/>
                <a:stretch>
                  <a:fillRect l="-1440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/>
              <p:nvPr/>
            </p:nvSpPr>
            <p:spPr>
              <a:xfrm>
                <a:off x="877495" y="1817275"/>
                <a:ext cx="11007703" cy="4587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in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𝒙𝒅𝒙</m:t>
                          </m:r>
                        </m:e>
                      </m:nary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𝒏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num>
                                <m:den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den>
                              </m:f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为大于</m:t>
                              </m:r>
                              <m:r>
                                <a:rPr lang="zh-CN" altLang="en-US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的正奇数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𝒏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num>
                                <m:den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𝒏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den>
                              </m:f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为正偶数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817275"/>
                <a:ext cx="11007703" cy="4587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06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324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：求球体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被圆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柱面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𝑹𝒙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所割下部分的体积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𝑽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324786"/>
              </a:xfrm>
              <a:prstGeom prst="rect">
                <a:avLst/>
              </a:prstGeom>
              <a:blipFill rotWithShape="1">
                <a:blip r:embed="rId2"/>
                <a:stretch>
                  <a:fillRect l="-1543" t="-917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186464"/>
                <a:ext cx="10730306" cy="995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den>
                        </m:f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𝟖</m:t>
                            </m:r>
                          </m:num>
                          <m:den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𝟗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6464"/>
                <a:ext cx="10730306" cy="995144"/>
              </a:xfrm>
              <a:prstGeom prst="rect">
                <a:avLst/>
              </a:prstGeom>
              <a:blipFill rotWithShape="1">
                <a:blip r:embed="rId3"/>
                <a:stretch>
                  <a:fillRect l="-1477" b="-7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85">
            <a:extLst>
              <a:ext uri="{FF2B5EF4-FFF2-40B4-BE49-F238E27FC236}">
                <a16:creationId xmlns:a16="http://schemas.microsoft.com/office/drawing/2014/main" id="{8409ABB6-7D16-42C2-93EE-A0013475FB74}"/>
              </a:ext>
            </a:extLst>
          </p:cNvPr>
          <p:cNvGrpSpPr>
            <a:grpSpLocks/>
          </p:cNvGrpSpPr>
          <p:nvPr/>
        </p:nvGrpSpPr>
        <p:grpSpPr bwMode="auto">
          <a:xfrm>
            <a:off x="9329738" y="1675402"/>
            <a:ext cx="1008062" cy="1274763"/>
            <a:chOff x="3960" y="2240"/>
            <a:chExt cx="648" cy="803"/>
          </a:xfrm>
        </p:grpSpPr>
        <p:sp>
          <p:nvSpPr>
            <p:cNvPr id="9" name="Rectangle 79">
              <a:extLst>
                <a:ext uri="{FF2B5EF4-FFF2-40B4-BE49-F238E27FC236}">
                  <a16:creationId xmlns:a16="http://schemas.microsoft.com/office/drawing/2014/main" id="{3C053F42-DAC2-4024-A1E2-9BE61122B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400"/>
              <a:ext cx="648" cy="506"/>
            </a:xfrm>
            <a:prstGeom prst="rect">
              <a:avLst/>
            </a:pr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50000">
                  <a:srgbClr val="33CC33"/>
                </a:gs>
                <a:gs pos="100000">
                  <a:srgbClr val="33CC33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rc 80">
              <a:extLst>
                <a:ext uri="{FF2B5EF4-FFF2-40B4-BE49-F238E27FC236}">
                  <a16:creationId xmlns:a16="http://schemas.microsoft.com/office/drawing/2014/main" id="{523F8C71-F231-4664-93EE-3E90182EA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2880"/>
              <a:ext cx="646" cy="163"/>
            </a:xfrm>
            <a:custGeom>
              <a:avLst/>
              <a:gdLst>
                <a:gd name="G0" fmla="+- 21600 0 0"/>
                <a:gd name="G1" fmla="+- 1173 0 0"/>
                <a:gd name="G2" fmla="+- 21600 0 0"/>
                <a:gd name="T0" fmla="*/ 43168 w 43200"/>
                <a:gd name="T1" fmla="*/ 0 h 22773"/>
                <a:gd name="T2" fmla="*/ 0 w 43200"/>
                <a:gd name="T3" fmla="*/ 1109 h 22773"/>
                <a:gd name="T4" fmla="*/ 21600 w 43200"/>
                <a:gd name="T5" fmla="*/ 1173 h 22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773" fill="none" extrusionOk="0">
                  <a:moveTo>
                    <a:pt x="43168" y="-1"/>
                  </a:moveTo>
                  <a:cubicBezTo>
                    <a:pt x="43189" y="390"/>
                    <a:pt x="43200" y="781"/>
                    <a:pt x="43200" y="1173"/>
                  </a:cubicBezTo>
                  <a:cubicBezTo>
                    <a:pt x="43200" y="13102"/>
                    <a:pt x="33529" y="22773"/>
                    <a:pt x="21600" y="22773"/>
                  </a:cubicBezTo>
                  <a:cubicBezTo>
                    <a:pt x="9670" y="22773"/>
                    <a:pt x="0" y="13102"/>
                    <a:pt x="0" y="1173"/>
                  </a:cubicBezTo>
                  <a:cubicBezTo>
                    <a:pt x="0" y="1151"/>
                    <a:pt x="0" y="1130"/>
                    <a:pt x="0" y="1109"/>
                  </a:cubicBezTo>
                </a:path>
                <a:path w="43200" h="22773" stroke="0" extrusionOk="0">
                  <a:moveTo>
                    <a:pt x="43168" y="-1"/>
                  </a:moveTo>
                  <a:cubicBezTo>
                    <a:pt x="43189" y="390"/>
                    <a:pt x="43200" y="781"/>
                    <a:pt x="43200" y="1173"/>
                  </a:cubicBezTo>
                  <a:cubicBezTo>
                    <a:pt x="43200" y="13102"/>
                    <a:pt x="33529" y="22773"/>
                    <a:pt x="21600" y="22773"/>
                  </a:cubicBezTo>
                  <a:cubicBezTo>
                    <a:pt x="9670" y="22773"/>
                    <a:pt x="0" y="13102"/>
                    <a:pt x="0" y="1173"/>
                  </a:cubicBezTo>
                  <a:cubicBezTo>
                    <a:pt x="0" y="1151"/>
                    <a:pt x="0" y="1130"/>
                    <a:pt x="0" y="1109"/>
                  </a:cubicBezTo>
                  <a:lnTo>
                    <a:pt x="21600" y="1173"/>
                  </a:lnTo>
                  <a:close/>
                </a:path>
              </a:pathLst>
            </a:cu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50000">
                  <a:srgbClr val="33CC33"/>
                </a:gs>
                <a:gs pos="100000">
                  <a:srgbClr val="33CC33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rc 81">
              <a:extLst>
                <a:ext uri="{FF2B5EF4-FFF2-40B4-BE49-F238E27FC236}">
                  <a16:creationId xmlns:a16="http://schemas.microsoft.com/office/drawing/2014/main" id="{FF0F6893-FCAE-4B73-A3D8-20E2E5571866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962" y="2736"/>
              <a:ext cx="643" cy="171"/>
            </a:xfrm>
            <a:custGeom>
              <a:avLst/>
              <a:gdLst>
                <a:gd name="G0" fmla="+- 21600 0 0"/>
                <a:gd name="G1" fmla="+- 2394 0 0"/>
                <a:gd name="G2" fmla="+- 21600 0 0"/>
                <a:gd name="T0" fmla="*/ 43019 w 43019"/>
                <a:gd name="T1" fmla="*/ 5184 h 23994"/>
                <a:gd name="T2" fmla="*/ 133 w 43019"/>
                <a:gd name="T3" fmla="*/ 0 h 23994"/>
                <a:gd name="T4" fmla="*/ 21600 w 43019"/>
                <a:gd name="T5" fmla="*/ 2394 h 23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019" h="23994" fill="none" extrusionOk="0">
                  <a:moveTo>
                    <a:pt x="43019" y="5184"/>
                  </a:moveTo>
                  <a:cubicBezTo>
                    <a:pt x="41617" y="15943"/>
                    <a:pt x="32450" y="23993"/>
                    <a:pt x="21600" y="23993"/>
                  </a:cubicBezTo>
                  <a:cubicBezTo>
                    <a:pt x="9670" y="23994"/>
                    <a:pt x="0" y="14323"/>
                    <a:pt x="0" y="2394"/>
                  </a:cubicBezTo>
                  <a:cubicBezTo>
                    <a:pt x="0" y="1594"/>
                    <a:pt x="44" y="794"/>
                    <a:pt x="133" y="0"/>
                  </a:cubicBezTo>
                </a:path>
                <a:path w="43019" h="23994" stroke="0" extrusionOk="0">
                  <a:moveTo>
                    <a:pt x="43019" y="5184"/>
                  </a:moveTo>
                  <a:cubicBezTo>
                    <a:pt x="41617" y="15943"/>
                    <a:pt x="32450" y="23993"/>
                    <a:pt x="21600" y="23993"/>
                  </a:cubicBezTo>
                  <a:cubicBezTo>
                    <a:pt x="9670" y="23994"/>
                    <a:pt x="0" y="14323"/>
                    <a:pt x="0" y="2394"/>
                  </a:cubicBezTo>
                  <a:cubicBezTo>
                    <a:pt x="0" y="1594"/>
                    <a:pt x="44" y="794"/>
                    <a:pt x="133" y="0"/>
                  </a:cubicBezTo>
                  <a:lnTo>
                    <a:pt x="21600" y="2394"/>
                  </a:lnTo>
                  <a:close/>
                </a:path>
              </a:pathLst>
            </a:cu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50000">
                  <a:srgbClr val="33CC33"/>
                </a:gs>
                <a:gs pos="100000">
                  <a:srgbClr val="33CC33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79D45418-F69A-4EA5-9EEF-696E9884F9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0180">
              <a:off x="3960" y="2240"/>
              <a:ext cx="647" cy="309"/>
            </a:xfrm>
            <a:prstGeom prst="ellipse">
              <a:avLst/>
            </a:prstGeom>
            <a:gradFill rotWithShape="0">
              <a:gsLst>
                <a:gs pos="0">
                  <a:srgbClr val="008000">
                    <a:gamma/>
                    <a:shade val="46275"/>
                    <a:invGamma/>
                  </a:srgbClr>
                </a:gs>
                <a:gs pos="50000">
                  <a:srgbClr val="008000"/>
                </a:gs>
                <a:gs pos="100000">
                  <a:srgbClr val="008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64803208-5946-482B-A2C9-EDB605348F2C}"/>
              </a:ext>
            </a:extLst>
          </p:cNvPr>
          <p:cNvSpPr>
            <a:spLocks noChangeArrowheads="1"/>
          </p:cNvSpPr>
          <p:nvPr/>
        </p:nvSpPr>
        <p:spPr bwMode="auto">
          <a:xfrm rot="130180">
            <a:off x="9318626" y="2461215"/>
            <a:ext cx="1027113" cy="490537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89">
            <a:extLst>
              <a:ext uri="{FF2B5EF4-FFF2-40B4-BE49-F238E27FC236}">
                <a16:creationId xmlns:a16="http://schemas.microsoft.com/office/drawing/2014/main" id="{7E4B43CC-79C2-4A42-9203-C9CE10103B8A}"/>
              </a:ext>
            </a:extLst>
          </p:cNvPr>
          <p:cNvGrpSpPr>
            <a:grpSpLocks/>
          </p:cNvGrpSpPr>
          <p:nvPr/>
        </p:nvGrpSpPr>
        <p:grpSpPr bwMode="auto">
          <a:xfrm>
            <a:off x="8561388" y="443501"/>
            <a:ext cx="3287712" cy="3130550"/>
            <a:chOff x="3489" y="376"/>
            <a:chExt cx="2071" cy="1972"/>
          </a:xfrm>
        </p:grpSpPr>
        <p:grpSp>
          <p:nvGrpSpPr>
            <p:cNvPr id="15" name="Group 78">
              <a:extLst>
                <a:ext uri="{FF2B5EF4-FFF2-40B4-BE49-F238E27FC236}">
                  <a16:creationId xmlns:a16="http://schemas.microsoft.com/office/drawing/2014/main" id="{5C08D237-EECA-45E7-9506-7E2590994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9" y="376"/>
              <a:ext cx="2071" cy="1972"/>
              <a:chOff x="3489" y="376"/>
              <a:chExt cx="2071" cy="1972"/>
            </a:xfrm>
          </p:grpSpPr>
          <p:grpSp>
            <p:nvGrpSpPr>
              <p:cNvPr id="17" name="Group 73">
                <a:extLst>
                  <a:ext uri="{FF2B5EF4-FFF2-40B4-BE49-F238E27FC236}">
                    <a16:creationId xmlns:a16="http://schemas.microsoft.com/office/drawing/2014/main" id="{0F429DF2-4BA5-4BE6-BF4B-25586DA775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92" y="1345"/>
                <a:ext cx="1726" cy="615"/>
                <a:chOff x="2640" y="2773"/>
                <a:chExt cx="1920" cy="684"/>
              </a:xfrm>
            </p:grpSpPr>
            <p:sp>
              <p:nvSpPr>
                <p:cNvPr id="29" name="Arc 71">
                  <a:extLst>
                    <a:ext uri="{FF2B5EF4-FFF2-40B4-BE49-F238E27FC236}">
                      <a16:creationId xmlns:a16="http://schemas.microsoft.com/office/drawing/2014/main" id="{A0191ACB-F7A4-471B-A37B-F96DC80C68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1" y="3110"/>
                  <a:ext cx="1919" cy="347"/>
                </a:xfrm>
                <a:custGeom>
                  <a:avLst/>
                  <a:gdLst>
                    <a:gd name="G0" fmla="+- 21600 0 0"/>
                    <a:gd name="G1" fmla="+- 749 0 0"/>
                    <a:gd name="G2" fmla="+- 21600 0 0"/>
                    <a:gd name="T0" fmla="*/ 43170 w 43170"/>
                    <a:gd name="T1" fmla="*/ 1884 h 22349"/>
                    <a:gd name="T2" fmla="*/ 13 w 43170"/>
                    <a:gd name="T3" fmla="*/ 0 h 22349"/>
                    <a:gd name="T4" fmla="*/ 21600 w 43170"/>
                    <a:gd name="T5" fmla="*/ 749 h 22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70" h="22349" fill="none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8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0" y="499"/>
                        <a:pt x="4" y="249"/>
                        <a:pt x="12" y="-1"/>
                      </a:cubicBezTo>
                    </a:path>
                    <a:path w="43170" h="22349" stroke="0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8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0" y="499"/>
                        <a:pt x="4" y="249"/>
                        <a:pt x="12" y="-1"/>
                      </a:cubicBezTo>
                      <a:lnTo>
                        <a:pt x="21600" y="74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Arc 72">
                  <a:extLst>
                    <a:ext uri="{FF2B5EF4-FFF2-40B4-BE49-F238E27FC236}">
                      <a16:creationId xmlns:a16="http://schemas.microsoft.com/office/drawing/2014/main" id="{BDEBAF5A-C156-494F-898C-1D380AF76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640" y="2773"/>
                  <a:ext cx="1919" cy="347"/>
                </a:xfrm>
                <a:custGeom>
                  <a:avLst/>
                  <a:gdLst>
                    <a:gd name="G0" fmla="+- 21600 0 0"/>
                    <a:gd name="G1" fmla="+- 749 0 0"/>
                    <a:gd name="G2" fmla="+- 21600 0 0"/>
                    <a:gd name="T0" fmla="*/ 43170 w 43170"/>
                    <a:gd name="T1" fmla="*/ 1884 h 22349"/>
                    <a:gd name="T2" fmla="*/ 13 w 43170"/>
                    <a:gd name="T3" fmla="*/ 0 h 22349"/>
                    <a:gd name="T4" fmla="*/ 21600 w 43170"/>
                    <a:gd name="T5" fmla="*/ 749 h 22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70" h="22349" fill="none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8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0" y="499"/>
                        <a:pt x="4" y="249"/>
                        <a:pt x="12" y="-1"/>
                      </a:cubicBezTo>
                    </a:path>
                    <a:path w="43170" h="22349" stroke="0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8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0" y="499"/>
                        <a:pt x="4" y="249"/>
                        <a:pt x="12" y="-1"/>
                      </a:cubicBezTo>
                      <a:lnTo>
                        <a:pt x="21600" y="74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Arc 15">
                <a:extLst>
                  <a:ext uri="{FF2B5EF4-FFF2-40B4-BE49-F238E27FC236}">
                    <a16:creationId xmlns:a16="http://schemas.microsoft.com/office/drawing/2014/main" id="{DC05F1D3-CB8C-4789-BB0E-B4A40C1E7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709"/>
                <a:ext cx="1726" cy="971"/>
              </a:xfrm>
              <a:custGeom>
                <a:avLst/>
                <a:gdLst>
                  <a:gd name="G0" fmla="+- 21599 0 0"/>
                  <a:gd name="G1" fmla="+- 21600 0 0"/>
                  <a:gd name="G2" fmla="+- 21600 0 0"/>
                  <a:gd name="T0" fmla="*/ 0 w 43199"/>
                  <a:gd name="T1" fmla="*/ 21384 h 22091"/>
                  <a:gd name="T2" fmla="*/ 43193 w 43199"/>
                  <a:gd name="T3" fmla="*/ 22091 h 22091"/>
                  <a:gd name="T4" fmla="*/ 21599 w 43199"/>
                  <a:gd name="T5" fmla="*/ 21600 h 22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9" h="22091" fill="none" extrusionOk="0">
                    <a:moveTo>
                      <a:pt x="0" y="21384"/>
                    </a:moveTo>
                    <a:cubicBezTo>
                      <a:pt x="118" y="9539"/>
                      <a:pt x="9753" y="0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  <a:cubicBezTo>
                      <a:pt x="43199" y="21763"/>
                      <a:pt x="43197" y="21927"/>
                      <a:pt x="43193" y="22091"/>
                    </a:cubicBezTo>
                  </a:path>
                  <a:path w="43199" h="22091" stroke="0" extrusionOk="0">
                    <a:moveTo>
                      <a:pt x="0" y="21384"/>
                    </a:moveTo>
                    <a:cubicBezTo>
                      <a:pt x="118" y="9539"/>
                      <a:pt x="9753" y="0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  <a:cubicBezTo>
                      <a:pt x="43199" y="21763"/>
                      <a:pt x="43197" y="21927"/>
                      <a:pt x="43193" y="22091"/>
                    </a:cubicBezTo>
                    <a:lnTo>
                      <a:pt x="21599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17">
                <a:extLst>
                  <a:ext uri="{FF2B5EF4-FFF2-40B4-BE49-F238E27FC236}">
                    <a16:creationId xmlns:a16="http://schemas.microsoft.com/office/drawing/2014/main" id="{43D7A0CC-24BD-47A6-A2A9-73CB16C3D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8" y="1647"/>
                <a:ext cx="3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21">
                <a:extLst>
                  <a:ext uri="{FF2B5EF4-FFF2-40B4-BE49-F238E27FC236}">
                    <a16:creationId xmlns:a16="http://schemas.microsoft.com/office/drawing/2014/main" id="{25B315B2-AF06-4782-9397-9F2C61188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5" y="432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22">
                <a:extLst>
                  <a:ext uri="{FF2B5EF4-FFF2-40B4-BE49-F238E27FC236}">
                    <a16:creationId xmlns:a16="http://schemas.microsoft.com/office/drawing/2014/main" id="{1187B26E-1569-4A40-A426-BB8B77914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9" y="1647"/>
                <a:ext cx="17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24">
                <a:extLst>
                  <a:ext uri="{FF2B5EF4-FFF2-40B4-BE49-F238E27FC236}">
                    <a16:creationId xmlns:a16="http://schemas.microsoft.com/office/drawing/2014/main" id="{CB8C2ADC-3C1D-4ADC-83A0-10290CBD15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2" y="1647"/>
                <a:ext cx="130" cy="31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25">
                <a:extLst>
                  <a:ext uri="{FF2B5EF4-FFF2-40B4-BE49-F238E27FC236}">
                    <a16:creationId xmlns:a16="http://schemas.microsoft.com/office/drawing/2014/main" id="{8DC09EC6-2E3E-427B-880D-51DE3D1BB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6" y="1949"/>
                <a:ext cx="129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bject 18">
                    <a:extLst>
                      <a:ext uri="{FF2B5EF4-FFF2-40B4-BE49-F238E27FC236}">
                        <a16:creationId xmlns:a16="http://schemas.microsoft.com/office/drawing/2014/main" id="{C1615B9B-9C94-4242-9848-344EFD420853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392" y="1646"/>
                    <a:ext cx="168" cy="2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3682" name="Object 18">
                    <a:extLst>
                      <a:ext uri="{FF2B5EF4-FFF2-40B4-BE49-F238E27FC236}">
                        <a16:creationId xmlns:a16="http://schemas.microsoft.com/office/drawing/2014/main" id="{C1615B9B-9C94-4242-9848-344EFD4208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92" y="1646"/>
                    <a:ext cx="168" cy="2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8182" b="-6452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bject 19">
                    <a:extLst>
                      <a:ext uri="{FF2B5EF4-FFF2-40B4-BE49-F238E27FC236}">
                        <a16:creationId xmlns:a16="http://schemas.microsoft.com/office/drawing/2014/main" id="{BC818ADD-89BE-4741-B8DE-32CD9AABA559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123" y="2056"/>
                    <a:ext cx="327" cy="2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b="1" i="1" kern="0" dirty="0">
                      <a:solidFill>
                        <a:srgbClr val="67666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3683" name="Object 19">
                    <a:extLst>
                      <a:ext uri="{FF2B5EF4-FFF2-40B4-BE49-F238E27FC236}">
                        <a16:creationId xmlns:a16="http://schemas.microsoft.com/office/drawing/2014/main" id="{BC818ADD-89BE-4741-B8DE-32CD9AABA5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23" y="2056"/>
                    <a:ext cx="327" cy="29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Object 20">
                    <a:extLst>
                      <a:ext uri="{FF2B5EF4-FFF2-40B4-BE49-F238E27FC236}">
                        <a16:creationId xmlns:a16="http://schemas.microsoft.com/office/drawing/2014/main" id="{4F2C5E74-6FFC-4BDE-B233-73B85666F4CB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158" y="376"/>
                    <a:ext cx="308" cy="24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3684" name="Object 20">
                    <a:extLst>
                      <a:ext uri="{FF2B5EF4-FFF2-40B4-BE49-F238E27FC236}">
                        <a16:creationId xmlns:a16="http://schemas.microsoft.com/office/drawing/2014/main" id="{4F2C5E74-6FFC-4BDE-B233-73B85666F4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58" y="376"/>
                    <a:ext cx="308" cy="2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bject 67">
                    <a:extLst>
                      <a:ext uri="{FF2B5EF4-FFF2-40B4-BE49-F238E27FC236}">
                        <a16:creationId xmlns:a16="http://schemas.microsoft.com/office/drawing/2014/main" id="{599EAD92-8614-47F7-9653-7EB6A8A9A9C1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165" y="1657"/>
                    <a:ext cx="163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</m:oMath>
                      </m:oMathPara>
                    </a14:m>
                    <a:endParaRPr lang="zh-CN" altLang="en-US" b="1" i="1" kern="0" dirty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3731" name="Object 67">
                    <a:extLst>
                      <a:ext uri="{FF2B5EF4-FFF2-40B4-BE49-F238E27FC236}">
                        <a16:creationId xmlns:a16="http://schemas.microsoft.com/office/drawing/2014/main" id="{599EAD92-8614-47F7-9653-7EB6A8A9A9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65" y="1657"/>
                    <a:ext cx="163" cy="2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8571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Line 23">
                <a:extLst>
                  <a:ext uri="{FF2B5EF4-FFF2-40B4-BE49-F238E27FC236}">
                    <a16:creationId xmlns:a16="http://schemas.microsoft.com/office/drawing/2014/main" id="{0C5A30F5-DC84-4BE4-AB4B-3D700F1D1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5" y="870"/>
                <a:ext cx="0" cy="7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bject 88">
                  <a:extLst>
                    <a:ext uri="{FF2B5EF4-FFF2-40B4-BE49-F238E27FC236}">
                      <a16:creationId xmlns:a16="http://schemas.microsoft.com/office/drawing/2014/main" id="{22F4DE86-C94E-4AC9-8B1A-7E74ACB22B42}"/>
                    </a:ext>
                  </a:extLst>
                </p:cNvPr>
                <p:cNvSpPr txBox="1"/>
                <p:nvPr/>
              </p:nvSpPr>
              <p:spPr bwMode="auto">
                <a:xfrm>
                  <a:off x="4174" y="1450"/>
                  <a:ext cx="230" cy="2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𝑶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113752" name="Object 88">
                  <a:extLst>
                    <a:ext uri="{FF2B5EF4-FFF2-40B4-BE49-F238E27FC236}">
                      <a16:creationId xmlns:a16="http://schemas.microsoft.com/office/drawing/2014/main" id="{22F4DE86-C94E-4AC9-8B1A-7E74ACB22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74" y="1450"/>
                  <a:ext cx="230" cy="2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215">
            <a:extLst>
              <a:ext uri="{FF2B5EF4-FFF2-40B4-BE49-F238E27FC236}">
                <a16:creationId xmlns:a16="http://schemas.microsoft.com/office/drawing/2014/main" id="{D5A130CA-1678-4EAB-B3B2-43DC5A8093F6}"/>
              </a:ext>
            </a:extLst>
          </p:cNvPr>
          <p:cNvGrpSpPr>
            <a:grpSpLocks/>
          </p:cNvGrpSpPr>
          <p:nvPr/>
        </p:nvGrpSpPr>
        <p:grpSpPr bwMode="auto">
          <a:xfrm>
            <a:off x="9312276" y="982872"/>
            <a:ext cx="1057275" cy="1987929"/>
            <a:chOff x="3962" y="841"/>
            <a:chExt cx="666" cy="1127"/>
          </a:xfrm>
        </p:grpSpPr>
        <p:sp>
          <p:nvSpPr>
            <p:cNvPr id="32" name="Line 201">
              <a:extLst>
                <a:ext uri="{FF2B5EF4-FFF2-40B4-BE49-F238E27FC236}">
                  <a16:creationId xmlns:a16="http://schemas.microsoft.com/office/drawing/2014/main" id="{0672074C-96D3-426F-9030-F29AD7A29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6" y="1334"/>
              <a:ext cx="0" cy="43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202">
              <a:extLst>
                <a:ext uri="{FF2B5EF4-FFF2-40B4-BE49-F238E27FC236}">
                  <a16:creationId xmlns:a16="http://schemas.microsoft.com/office/drawing/2014/main" id="{BF881FFD-A428-4A37-8C05-68D40E799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218"/>
              <a:ext cx="0" cy="589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4" name="Group 210">
              <a:extLst>
                <a:ext uri="{FF2B5EF4-FFF2-40B4-BE49-F238E27FC236}">
                  <a16:creationId xmlns:a16="http://schemas.microsoft.com/office/drawing/2014/main" id="{36011EA7-1AF7-4DA0-AA42-D91A23FC3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62" y="841"/>
              <a:ext cx="666" cy="1127"/>
              <a:chOff x="3962" y="841"/>
              <a:chExt cx="650" cy="1127"/>
            </a:xfrm>
          </p:grpSpPr>
          <p:sp>
            <p:nvSpPr>
              <p:cNvPr id="35" name="Arc 203">
                <a:extLst>
                  <a:ext uri="{FF2B5EF4-FFF2-40B4-BE49-F238E27FC236}">
                    <a16:creationId xmlns:a16="http://schemas.microsoft.com/office/drawing/2014/main" id="{005AB549-242C-4438-9B78-12353D7FF340}"/>
                  </a:ext>
                </a:extLst>
              </p:cNvPr>
              <p:cNvSpPr>
                <a:spLocks/>
              </p:cNvSpPr>
              <p:nvPr/>
            </p:nvSpPr>
            <p:spPr bwMode="auto">
              <a:xfrm rot="600000">
                <a:off x="4014" y="841"/>
                <a:ext cx="598" cy="53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45 w 42231"/>
                  <a:gd name="T1" fmla="*/ 22989 h 22989"/>
                  <a:gd name="T2" fmla="*/ 42231 w 42231"/>
                  <a:gd name="T3" fmla="*/ 15203 h 22989"/>
                  <a:gd name="T4" fmla="*/ 21600 w 42231"/>
                  <a:gd name="T5" fmla="*/ 21600 h 22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231" h="22989" fill="none" extrusionOk="0">
                    <a:moveTo>
                      <a:pt x="44" y="22989"/>
                    </a:moveTo>
                    <a:cubicBezTo>
                      <a:pt x="14" y="22526"/>
                      <a:pt x="0" y="2206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1065" y="0"/>
                      <a:pt x="39427" y="6162"/>
                      <a:pt x="42231" y="15202"/>
                    </a:cubicBezTo>
                  </a:path>
                  <a:path w="42231" h="22989" stroke="0" extrusionOk="0">
                    <a:moveTo>
                      <a:pt x="44" y="22989"/>
                    </a:moveTo>
                    <a:cubicBezTo>
                      <a:pt x="14" y="22526"/>
                      <a:pt x="0" y="2206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1065" y="0"/>
                      <a:pt x="39427" y="6162"/>
                      <a:pt x="42231" y="1520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Freeform 205">
                <a:extLst>
                  <a:ext uri="{FF2B5EF4-FFF2-40B4-BE49-F238E27FC236}">
                    <a16:creationId xmlns:a16="http://schemas.microsoft.com/office/drawing/2014/main" id="{9267B1E3-F1D2-4074-B923-0A3E6BAA5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1200"/>
                <a:ext cx="363" cy="768"/>
              </a:xfrm>
              <a:custGeom>
                <a:avLst/>
                <a:gdLst>
                  <a:gd name="T0" fmla="*/ 384 w 384"/>
                  <a:gd name="T1" fmla="*/ 0 h 768"/>
                  <a:gd name="T2" fmla="*/ 288 w 384"/>
                  <a:gd name="T3" fmla="*/ 432 h 768"/>
                  <a:gd name="T4" fmla="*/ 0 w 384"/>
                  <a:gd name="T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4" h="768">
                    <a:moveTo>
                      <a:pt x="384" y="0"/>
                    </a:moveTo>
                    <a:cubicBezTo>
                      <a:pt x="368" y="152"/>
                      <a:pt x="352" y="304"/>
                      <a:pt x="288" y="432"/>
                    </a:cubicBezTo>
                    <a:cubicBezTo>
                      <a:pt x="224" y="560"/>
                      <a:pt x="112" y="664"/>
                      <a:pt x="0" y="768"/>
                    </a:cubicBezTo>
                  </a:path>
                </a:pathLst>
              </a:custGeom>
              <a:noFill/>
              <a:ln w="19050" cmpd="sng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207">
                <a:extLst>
                  <a:ext uri="{FF2B5EF4-FFF2-40B4-BE49-F238E27FC236}">
                    <a16:creationId xmlns:a16="http://schemas.microsoft.com/office/drawing/2014/main" id="{B6632D70-7BFF-4ACB-B0DB-D19FE2C9C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" y="1382"/>
                <a:ext cx="254" cy="576"/>
              </a:xfrm>
              <a:custGeom>
                <a:avLst/>
                <a:gdLst>
                  <a:gd name="T0" fmla="*/ 288 w 288"/>
                  <a:gd name="T1" fmla="*/ 576 h 576"/>
                  <a:gd name="T2" fmla="*/ 48 w 288"/>
                  <a:gd name="T3" fmla="*/ 240 h 576"/>
                  <a:gd name="T4" fmla="*/ 0 w 288"/>
                  <a:gd name="T5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8" h="576">
                    <a:moveTo>
                      <a:pt x="288" y="576"/>
                    </a:moveTo>
                    <a:cubicBezTo>
                      <a:pt x="192" y="456"/>
                      <a:pt x="96" y="336"/>
                      <a:pt x="48" y="240"/>
                    </a:cubicBezTo>
                    <a:cubicBezTo>
                      <a:pt x="0" y="144"/>
                      <a:pt x="8" y="4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2" y="3954564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相贯线为维维亚尼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b="1" kern="0" dirty="0" err="1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ViViani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73AC5B5-80A7-8C96-0B70-96F1176655FC}"/>
                  </a:ext>
                </a:extLst>
              </p14:cNvPr>
              <p14:cNvContentPartPr/>
              <p14:nvPr/>
            </p14:nvContentPartPr>
            <p14:xfrm>
              <a:off x="417960" y="495360"/>
              <a:ext cx="11494080" cy="6285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73AC5B5-80A7-8C96-0B70-96F1176655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8600" y="486000"/>
                <a:ext cx="11512800" cy="630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72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pic>
        <p:nvPicPr>
          <p:cNvPr id="3" name="mmexport157724499612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0" y="809625"/>
            <a:ext cx="47244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1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324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：求双纽线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所围区域的面积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324786"/>
              </a:xfrm>
              <a:prstGeom prst="rect">
                <a:avLst/>
              </a:prstGeom>
              <a:blipFill>
                <a:blip r:embed="rId2"/>
                <a:stretch>
                  <a:fillRect l="-1543" t="-917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186464"/>
                <a:ext cx="10730306" cy="74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6464"/>
                <a:ext cx="10730306" cy="746999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639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821506"/>
                <a:ext cx="10730306" cy="1017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𝟒</m:t>
                            </m:r>
                          </m:den>
                        </m:f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 b="0" i="0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  <m:r>
                                  <a:rPr lang="zh-CN" altLang="en-US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𝜽</m:t>
                                </m:r>
                              </m:e>
                            </m:func>
                          </m:e>
                        </m:rad>
                      </m:sup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𝒓𝒅𝒓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821506"/>
                <a:ext cx="10730306" cy="1017779"/>
              </a:xfrm>
              <a:prstGeom prst="rect">
                <a:avLst/>
              </a:prstGeom>
              <a:blipFill rotWithShape="1">
                <a:blip r:embed="rId4"/>
                <a:stretch>
                  <a:fillRect l="-1477" b="-8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254985C-0347-64A4-104F-1B3F50C9EC64}"/>
                  </a:ext>
                </a:extLst>
              </p14:cNvPr>
              <p14:cNvContentPartPr/>
              <p14:nvPr/>
            </p14:nvContentPartPr>
            <p14:xfrm>
              <a:off x="1057320" y="343800"/>
              <a:ext cx="11003760" cy="5086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254985C-0347-64A4-104F-1B3F50C9EC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960" y="334440"/>
                <a:ext cx="11022480" cy="51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16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250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：求累次积分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den>
                        </m:f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sup>
                      <m:e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arctan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num>
                              <m:den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den>
                            </m:f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250471"/>
              </a:xfrm>
              <a:prstGeom prst="rect">
                <a:avLst/>
              </a:prstGeom>
              <a:blipFill>
                <a:blip r:embed="rId2"/>
                <a:stretch>
                  <a:fillRect l="-1483" t="-38384" b="-110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186464"/>
                <a:ext cx="10730306" cy="1112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𝟔𝟒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86464"/>
                <a:ext cx="10730306" cy="1112869"/>
              </a:xfrm>
              <a:prstGeom prst="rect">
                <a:avLst/>
              </a:prstGeom>
              <a:blipFill rotWithShape="1">
                <a:blip r:embed="rId3"/>
                <a:stretch>
                  <a:fillRect l="-1477"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853853"/>
                <a:ext cx="10730306" cy="1017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𝟒</m:t>
                            </m:r>
                          </m:den>
                        </m:f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𝒓𝒅𝒓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853853"/>
                <a:ext cx="10730306" cy="1017779"/>
              </a:xfrm>
              <a:prstGeom prst="rect">
                <a:avLst/>
              </a:prstGeom>
              <a:blipFill rotWithShape="1">
                <a:blip r:embed="rId4"/>
                <a:stretch>
                  <a:fillRect l="-1477" b="-8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/>
              <p:nvPr/>
            </p:nvSpPr>
            <p:spPr>
              <a:xfrm>
                <a:off x="877503" y="1772350"/>
                <a:ext cx="11007703" cy="335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二重积分的对称性（关于坐标轴、关于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二重积分在极坐标系下的计算：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𝜶</m:t>
                          </m:r>
                        </m:sub>
                        <m:sup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𝜷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e>
                              </m:func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𝒓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FF0000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𝒅𝒓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48281A77-A911-4B1D-9A1B-B6760FE63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772350"/>
                <a:ext cx="11007703" cy="3354636"/>
              </a:xfrm>
              <a:prstGeom prst="rect">
                <a:avLst/>
              </a:prstGeom>
              <a:blipFill rotWithShape="1">
                <a:blip r:embed="rId2"/>
                <a:stretch>
                  <a:fillRect l="-1440" t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71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二重积分的计算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P169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8-2(A) 4(2)(5), 5(1)(4), 6(2), 7(3).</a:t>
            </a:r>
          </a:p>
        </p:txBody>
      </p:sp>
    </p:spTree>
    <p:extLst>
      <p:ext uri="{BB962C8B-B14F-4D97-AF65-F5344CB8AC3E}">
        <p14:creationId xmlns:p14="http://schemas.microsoft.com/office/powerpoint/2010/main" val="3986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https://www.bilibili.com/video/BV1z7411e7qB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A322CC-B451-433A-A359-954351F61CA0}"/>
                  </a:ext>
                </a:extLst>
              </p:cNvPr>
              <p:cNvSpPr txBox="1"/>
              <p:nvPr/>
            </p:nvSpPr>
            <p:spPr>
              <a:xfrm>
                <a:off x="3048000" y="3178276"/>
                <a:ext cx="609600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18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A322CC-B451-433A-A359-954351F61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78276"/>
                <a:ext cx="6096000" cy="375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4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978066"/>
                <a:ext cx="10857305" cy="228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因此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𝑽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978066"/>
                <a:ext cx="10857305" cy="2282420"/>
              </a:xfrm>
              <a:prstGeom prst="rect">
                <a:avLst/>
              </a:prstGeom>
              <a:blipFill>
                <a:blip r:embed="rId2"/>
                <a:stretch>
                  <a:fillRect l="-1460" t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494" y="3987592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右边是一个先对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、再对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的两次积分，称为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累次积分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987592"/>
                <a:ext cx="10730306" cy="732508"/>
              </a:xfrm>
              <a:prstGeom prst="rect">
                <a:avLst/>
              </a:prstGeom>
              <a:blipFill>
                <a:blip r:embed="rId3"/>
                <a:stretch>
                  <a:fillRect l="-1477" t="-3333" r="-1307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5F61969-5CFC-7344-75FB-8AC29FC53D2B}"/>
                  </a:ext>
                </a:extLst>
              </p14:cNvPr>
              <p14:cNvContentPartPr/>
              <p14:nvPr/>
            </p14:nvContentPartPr>
            <p14:xfrm>
              <a:off x="4798800" y="2404440"/>
              <a:ext cx="3888000" cy="896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5F61969-5CFC-7344-75FB-8AC29FC53D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440" y="2395080"/>
                <a:ext cx="3906720" cy="9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7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第二节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二重积分的计算</a:t>
            </a:r>
          </a:p>
        </p:txBody>
      </p:sp>
    </p:spTree>
    <p:extLst>
      <p:ext uri="{BB962C8B-B14F-4D97-AF65-F5344CB8AC3E}">
        <p14:creationId xmlns:p14="http://schemas.microsoft.com/office/powerpoint/2010/main" val="204369327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130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二重积分的对称性；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二重积分在极坐标系下的计算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是由抛物线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所围区域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 rotWithShape="1">
                <a:blip r:embed="rId2"/>
                <a:stretch>
                  <a:fillRect l="-1543" r="-119" b="-11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755697"/>
                <a:ext cx="10730306" cy="972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𝟒𝟓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755697"/>
                <a:ext cx="10730306" cy="972895"/>
              </a:xfrm>
              <a:prstGeom prst="rect">
                <a:avLst/>
              </a:prstGeom>
              <a:blipFill rotWithShape="1">
                <a:blip r:embed="rId3"/>
                <a:stretch>
                  <a:fillRect l="-1477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21619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当看作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型区域时，其中一部分区域上的二重积分为零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16197"/>
                <a:ext cx="10730306" cy="664797"/>
              </a:xfrm>
              <a:prstGeom prst="rect">
                <a:avLst/>
              </a:prstGeom>
              <a:blipFill rotWithShape="1"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7ACEA5D-9670-FE46-3855-0E2E9F1D75D2}"/>
                  </a:ext>
                </a:extLst>
              </p14:cNvPr>
              <p14:cNvContentPartPr/>
              <p14:nvPr/>
            </p14:nvContentPartPr>
            <p14:xfrm>
              <a:off x="1979640" y="2253960"/>
              <a:ext cx="7788960" cy="2519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7ACEA5D-9670-FE46-3855-0E2E9F1D75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0280" y="2244600"/>
                <a:ext cx="7807680" cy="253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5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495" y="71032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利用函数的奇偶性简化定积分计算：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/>
              <p:nvPr/>
            </p:nvSpPr>
            <p:spPr>
              <a:xfrm>
                <a:off x="877495" y="2387430"/>
                <a:ext cx="11007703" cy="3102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 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 sz="3200" b="1" i="0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奇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&amp;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  <m:nary>
                                <m:nary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sup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𝒅𝒙</m:t>
                                  </m:r>
                                </m:e>
                              </m:nary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 sz="3200" b="1" i="0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偶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2387430"/>
                <a:ext cx="11007703" cy="3102965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FDC4CCA-1EF1-006D-355C-FFA14235B3B0}"/>
                  </a:ext>
                </a:extLst>
              </p14:cNvPr>
              <p14:cNvContentPartPr/>
              <p14:nvPr/>
            </p14:nvContentPartPr>
            <p14:xfrm>
              <a:off x="2707560" y="1276560"/>
              <a:ext cx="9349200" cy="4289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FDC4CCA-1EF1-006D-355C-FFA14235B3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8200" y="1267200"/>
                <a:ext cx="9367920" cy="43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91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3" y="982022"/>
                <a:ext cx="10857305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当积分区域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轴或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轴对称时，注意被积函数是否有奇偶性从而使积分简化；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非常重要！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3" y="982022"/>
                <a:ext cx="10857305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60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2" y="2651249"/>
                <a:ext cx="10857305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此外还有关于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以及原点对称的情形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2" y="2651249"/>
                <a:ext cx="10857305" cy="664797"/>
              </a:xfrm>
              <a:prstGeom prst="rect">
                <a:avLst/>
              </a:prstGeom>
              <a:blipFill>
                <a:blip r:embed="rId3"/>
                <a:stretch>
                  <a:fillRect l="-1460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D5536CA-EEC7-FA23-DCD2-FB94FBDEB796}"/>
                  </a:ext>
                </a:extLst>
              </p14:cNvPr>
              <p14:cNvContentPartPr/>
              <p14:nvPr/>
            </p14:nvContentPartPr>
            <p14:xfrm>
              <a:off x="3846240" y="2296440"/>
              <a:ext cx="5041080" cy="1092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D5536CA-EEC7-FA23-DCD2-FB94FBDEB7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6880" y="2287080"/>
                <a:ext cx="5059800" cy="11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6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70466568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13635</TotalTime>
  <Words>1207</Words>
  <Application>Microsoft Office PowerPoint</Application>
  <PresentationFormat>宽屏</PresentationFormat>
  <Paragraphs>164</Paragraphs>
  <Slides>34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Microsoft Yahei</vt:lpstr>
      <vt:lpstr>Microsoft Yahei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875</cp:revision>
  <dcterms:created xsi:type="dcterms:W3CDTF">2015-08-18T02:51:41Z</dcterms:created>
  <dcterms:modified xsi:type="dcterms:W3CDTF">2023-01-04T01:43:27Z</dcterms:modified>
</cp:coreProperties>
</file>